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95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0D0D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0D0D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7451" y="8826"/>
            <a:ext cx="4641850" cy="33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986" y="1037628"/>
            <a:ext cx="5493385" cy="2108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0D0D"/>
                </a:solidFill>
                <a:latin typeface="BM DoHyeon"/>
                <a:cs typeface="BM DoHyeo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10390" y="6648015"/>
            <a:ext cx="218592" cy="151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33.png"/><Relationship Id="rId7" Type="http://schemas.openxmlformats.org/officeDocument/2006/relationships/image" Target="../media/image346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132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34.jpg"/><Relationship Id="rId9" Type="http://schemas.openxmlformats.org/officeDocument/2006/relationships/image" Target="../media/image34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132.png"/><Relationship Id="rId26" Type="http://schemas.openxmlformats.org/officeDocument/2006/relationships/image" Target="../media/image371.png"/><Relationship Id="rId39" Type="http://schemas.openxmlformats.org/officeDocument/2006/relationships/image" Target="../media/image383.png"/><Relationship Id="rId21" Type="http://schemas.openxmlformats.org/officeDocument/2006/relationships/image" Target="../media/image366.png"/><Relationship Id="rId34" Type="http://schemas.openxmlformats.org/officeDocument/2006/relationships/image" Target="../media/image379.png"/><Relationship Id="rId42" Type="http://schemas.openxmlformats.org/officeDocument/2006/relationships/image" Target="../media/image386.png"/><Relationship Id="rId47" Type="http://schemas.openxmlformats.org/officeDocument/2006/relationships/image" Target="../media/image391.png"/><Relationship Id="rId50" Type="http://schemas.openxmlformats.org/officeDocument/2006/relationships/image" Target="../media/image394.png"/><Relationship Id="rId55" Type="http://schemas.openxmlformats.org/officeDocument/2006/relationships/image" Target="../media/image399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6" Type="http://schemas.openxmlformats.org/officeDocument/2006/relationships/image" Target="../media/image158.png"/><Relationship Id="rId29" Type="http://schemas.openxmlformats.org/officeDocument/2006/relationships/image" Target="../media/image374.png"/><Relationship Id="rId11" Type="http://schemas.openxmlformats.org/officeDocument/2006/relationships/image" Target="../media/image359.png"/><Relationship Id="rId24" Type="http://schemas.openxmlformats.org/officeDocument/2006/relationships/image" Target="../media/image369.png"/><Relationship Id="rId32" Type="http://schemas.openxmlformats.org/officeDocument/2006/relationships/image" Target="../media/image377.png"/><Relationship Id="rId37" Type="http://schemas.openxmlformats.org/officeDocument/2006/relationships/image" Target="../media/image381.png"/><Relationship Id="rId40" Type="http://schemas.openxmlformats.org/officeDocument/2006/relationships/image" Target="../media/image384.png"/><Relationship Id="rId45" Type="http://schemas.openxmlformats.org/officeDocument/2006/relationships/image" Target="../media/image389.png"/><Relationship Id="rId53" Type="http://schemas.openxmlformats.org/officeDocument/2006/relationships/image" Target="../media/image397.png"/><Relationship Id="rId58" Type="http://schemas.openxmlformats.org/officeDocument/2006/relationships/image" Target="../media/image283.png"/><Relationship Id="rId5" Type="http://schemas.openxmlformats.org/officeDocument/2006/relationships/image" Target="../media/image353.png"/><Relationship Id="rId19" Type="http://schemas.openxmlformats.org/officeDocument/2006/relationships/image" Target="../media/image364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1.png"/><Relationship Id="rId22" Type="http://schemas.openxmlformats.org/officeDocument/2006/relationships/image" Target="../media/image367.png"/><Relationship Id="rId27" Type="http://schemas.openxmlformats.org/officeDocument/2006/relationships/image" Target="../media/image372.png"/><Relationship Id="rId30" Type="http://schemas.openxmlformats.org/officeDocument/2006/relationships/image" Target="../media/image375.png"/><Relationship Id="rId35" Type="http://schemas.openxmlformats.org/officeDocument/2006/relationships/image" Target="../media/image380.png"/><Relationship Id="rId43" Type="http://schemas.openxmlformats.org/officeDocument/2006/relationships/image" Target="../media/image387.png"/><Relationship Id="rId48" Type="http://schemas.openxmlformats.org/officeDocument/2006/relationships/image" Target="../media/image392.png"/><Relationship Id="rId56" Type="http://schemas.openxmlformats.org/officeDocument/2006/relationships/image" Target="../media/image400.png"/><Relationship Id="rId8" Type="http://schemas.openxmlformats.org/officeDocument/2006/relationships/image" Target="../media/image356.png"/><Relationship Id="rId51" Type="http://schemas.openxmlformats.org/officeDocument/2006/relationships/image" Target="../media/image395.png"/><Relationship Id="rId3" Type="http://schemas.openxmlformats.org/officeDocument/2006/relationships/image" Target="../media/image351.png"/><Relationship Id="rId12" Type="http://schemas.openxmlformats.org/officeDocument/2006/relationships/image" Target="../media/image94.png"/><Relationship Id="rId17" Type="http://schemas.openxmlformats.org/officeDocument/2006/relationships/image" Target="../media/image363.png"/><Relationship Id="rId25" Type="http://schemas.openxmlformats.org/officeDocument/2006/relationships/image" Target="../media/image370.png"/><Relationship Id="rId33" Type="http://schemas.openxmlformats.org/officeDocument/2006/relationships/image" Target="../media/image378.png"/><Relationship Id="rId38" Type="http://schemas.openxmlformats.org/officeDocument/2006/relationships/image" Target="../media/image382.png"/><Relationship Id="rId46" Type="http://schemas.openxmlformats.org/officeDocument/2006/relationships/image" Target="../media/image390.png"/><Relationship Id="rId59" Type="http://schemas.openxmlformats.org/officeDocument/2006/relationships/image" Target="../media/image402.png"/><Relationship Id="rId20" Type="http://schemas.openxmlformats.org/officeDocument/2006/relationships/image" Target="../media/image365.png"/><Relationship Id="rId41" Type="http://schemas.openxmlformats.org/officeDocument/2006/relationships/image" Target="../media/image385.png"/><Relationship Id="rId54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5" Type="http://schemas.openxmlformats.org/officeDocument/2006/relationships/image" Target="../media/image362.png"/><Relationship Id="rId23" Type="http://schemas.openxmlformats.org/officeDocument/2006/relationships/image" Target="../media/image368.png"/><Relationship Id="rId28" Type="http://schemas.openxmlformats.org/officeDocument/2006/relationships/image" Target="../media/image373.png"/><Relationship Id="rId36" Type="http://schemas.openxmlformats.org/officeDocument/2006/relationships/image" Target="../media/image128.png"/><Relationship Id="rId49" Type="http://schemas.openxmlformats.org/officeDocument/2006/relationships/image" Target="../media/image393.png"/><Relationship Id="rId57" Type="http://schemas.openxmlformats.org/officeDocument/2006/relationships/image" Target="../media/image401.png"/><Relationship Id="rId10" Type="http://schemas.openxmlformats.org/officeDocument/2006/relationships/image" Target="../media/image358.png"/><Relationship Id="rId31" Type="http://schemas.openxmlformats.org/officeDocument/2006/relationships/image" Target="../media/image376.png"/><Relationship Id="rId44" Type="http://schemas.openxmlformats.org/officeDocument/2006/relationships/image" Target="../media/image388.png"/><Relationship Id="rId52" Type="http://schemas.openxmlformats.org/officeDocument/2006/relationships/image" Target="../media/image396.png"/><Relationship Id="rId60" Type="http://schemas.openxmlformats.org/officeDocument/2006/relationships/image" Target="../media/image149.jp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0.png"/><Relationship Id="rId21" Type="http://schemas.openxmlformats.org/officeDocument/2006/relationships/image" Target="../media/image405.png"/><Relationship Id="rId42" Type="http://schemas.openxmlformats.org/officeDocument/2006/relationships/image" Target="../media/image423.png"/><Relationship Id="rId47" Type="http://schemas.openxmlformats.org/officeDocument/2006/relationships/image" Target="../media/image428.png"/><Relationship Id="rId63" Type="http://schemas.openxmlformats.org/officeDocument/2006/relationships/image" Target="../media/image443.png"/><Relationship Id="rId68" Type="http://schemas.openxmlformats.org/officeDocument/2006/relationships/image" Target="../media/image448.png"/><Relationship Id="rId2" Type="http://schemas.openxmlformats.org/officeDocument/2006/relationships/image" Target="../media/image262.png"/><Relationship Id="rId16" Type="http://schemas.openxmlformats.org/officeDocument/2006/relationships/image" Target="../media/image156.png"/><Relationship Id="rId29" Type="http://schemas.openxmlformats.org/officeDocument/2006/relationships/image" Target="../media/image413.png"/><Relationship Id="rId11" Type="http://schemas.openxmlformats.org/officeDocument/2006/relationships/image" Target="../media/image404.png"/><Relationship Id="rId24" Type="http://schemas.openxmlformats.org/officeDocument/2006/relationships/image" Target="../media/image408.png"/><Relationship Id="rId32" Type="http://schemas.openxmlformats.org/officeDocument/2006/relationships/image" Target="../media/image416.png"/><Relationship Id="rId37" Type="http://schemas.openxmlformats.org/officeDocument/2006/relationships/image" Target="../media/image283.png"/><Relationship Id="rId40" Type="http://schemas.openxmlformats.org/officeDocument/2006/relationships/image" Target="../media/image421.png"/><Relationship Id="rId45" Type="http://schemas.openxmlformats.org/officeDocument/2006/relationships/image" Target="../media/image426.png"/><Relationship Id="rId53" Type="http://schemas.openxmlformats.org/officeDocument/2006/relationships/image" Target="../media/image434.png"/><Relationship Id="rId58" Type="http://schemas.openxmlformats.org/officeDocument/2006/relationships/image" Target="../media/image439.png"/><Relationship Id="rId66" Type="http://schemas.openxmlformats.org/officeDocument/2006/relationships/image" Target="../media/image446.png"/><Relationship Id="rId74" Type="http://schemas.openxmlformats.org/officeDocument/2006/relationships/image" Target="../media/image149.jpg"/><Relationship Id="rId5" Type="http://schemas.openxmlformats.org/officeDocument/2006/relationships/image" Target="../media/image128.png"/><Relationship Id="rId61" Type="http://schemas.openxmlformats.org/officeDocument/2006/relationships/image" Target="../media/image441.png"/><Relationship Id="rId19" Type="http://schemas.openxmlformats.org/officeDocument/2006/relationships/image" Target="../media/image159.png"/><Relationship Id="rId14" Type="http://schemas.openxmlformats.org/officeDocument/2006/relationships/image" Target="../media/image94.png"/><Relationship Id="rId22" Type="http://schemas.openxmlformats.org/officeDocument/2006/relationships/image" Target="../media/image406.png"/><Relationship Id="rId27" Type="http://schemas.openxmlformats.org/officeDocument/2006/relationships/image" Target="../media/image411.png"/><Relationship Id="rId30" Type="http://schemas.openxmlformats.org/officeDocument/2006/relationships/image" Target="../media/image414.png"/><Relationship Id="rId35" Type="http://schemas.openxmlformats.org/officeDocument/2006/relationships/image" Target="../media/image419.png"/><Relationship Id="rId43" Type="http://schemas.openxmlformats.org/officeDocument/2006/relationships/image" Target="../media/image424.png"/><Relationship Id="rId48" Type="http://schemas.openxmlformats.org/officeDocument/2006/relationships/image" Target="../media/image429.png"/><Relationship Id="rId56" Type="http://schemas.openxmlformats.org/officeDocument/2006/relationships/image" Target="../media/image437.png"/><Relationship Id="rId64" Type="http://schemas.openxmlformats.org/officeDocument/2006/relationships/image" Target="../media/image444.png"/><Relationship Id="rId69" Type="http://schemas.openxmlformats.org/officeDocument/2006/relationships/image" Target="../media/image449.png"/><Relationship Id="rId8" Type="http://schemas.openxmlformats.org/officeDocument/2006/relationships/image" Target="../media/image266.png"/><Relationship Id="rId51" Type="http://schemas.openxmlformats.org/officeDocument/2006/relationships/image" Target="../media/image432.png"/><Relationship Id="rId72" Type="http://schemas.openxmlformats.org/officeDocument/2006/relationships/image" Target="../media/image452.png"/><Relationship Id="rId3" Type="http://schemas.openxmlformats.org/officeDocument/2006/relationships/image" Target="../media/image152.png"/><Relationship Id="rId12" Type="http://schemas.openxmlformats.org/officeDocument/2006/relationships/image" Target="../media/image153.png"/><Relationship Id="rId17" Type="http://schemas.openxmlformats.org/officeDocument/2006/relationships/image" Target="../media/image157.png"/><Relationship Id="rId25" Type="http://schemas.openxmlformats.org/officeDocument/2006/relationships/image" Target="../media/image409.png"/><Relationship Id="rId33" Type="http://schemas.openxmlformats.org/officeDocument/2006/relationships/image" Target="../media/image417.png"/><Relationship Id="rId38" Type="http://schemas.openxmlformats.org/officeDocument/2006/relationships/image" Target="../media/image402.png"/><Relationship Id="rId46" Type="http://schemas.openxmlformats.org/officeDocument/2006/relationships/image" Target="../media/image427.png"/><Relationship Id="rId59" Type="http://schemas.openxmlformats.org/officeDocument/2006/relationships/image" Target="../media/image198.png"/><Relationship Id="rId67" Type="http://schemas.openxmlformats.org/officeDocument/2006/relationships/image" Target="../media/image447.png"/><Relationship Id="rId20" Type="http://schemas.openxmlformats.org/officeDocument/2006/relationships/image" Target="../media/image132.png"/><Relationship Id="rId41" Type="http://schemas.openxmlformats.org/officeDocument/2006/relationships/image" Target="../media/image422.png"/><Relationship Id="rId54" Type="http://schemas.openxmlformats.org/officeDocument/2006/relationships/image" Target="../media/image435.png"/><Relationship Id="rId62" Type="http://schemas.openxmlformats.org/officeDocument/2006/relationships/image" Target="../media/image442.png"/><Relationship Id="rId70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5" Type="http://schemas.openxmlformats.org/officeDocument/2006/relationships/image" Target="../media/image155.png"/><Relationship Id="rId23" Type="http://schemas.openxmlformats.org/officeDocument/2006/relationships/image" Target="../media/image407.png"/><Relationship Id="rId28" Type="http://schemas.openxmlformats.org/officeDocument/2006/relationships/image" Target="../media/image412.png"/><Relationship Id="rId36" Type="http://schemas.openxmlformats.org/officeDocument/2006/relationships/image" Target="../media/image401.png"/><Relationship Id="rId49" Type="http://schemas.openxmlformats.org/officeDocument/2006/relationships/image" Target="../media/image430.png"/><Relationship Id="rId57" Type="http://schemas.openxmlformats.org/officeDocument/2006/relationships/image" Target="../media/image438.png"/><Relationship Id="rId10" Type="http://schemas.openxmlformats.org/officeDocument/2006/relationships/image" Target="../media/image101.png"/><Relationship Id="rId31" Type="http://schemas.openxmlformats.org/officeDocument/2006/relationships/image" Target="../media/image415.png"/><Relationship Id="rId44" Type="http://schemas.openxmlformats.org/officeDocument/2006/relationships/image" Target="../media/image425.png"/><Relationship Id="rId52" Type="http://schemas.openxmlformats.org/officeDocument/2006/relationships/image" Target="../media/image433.png"/><Relationship Id="rId60" Type="http://schemas.openxmlformats.org/officeDocument/2006/relationships/image" Target="../media/image440.png"/><Relationship Id="rId65" Type="http://schemas.openxmlformats.org/officeDocument/2006/relationships/image" Target="../media/image445.png"/><Relationship Id="rId73" Type="http://schemas.openxmlformats.org/officeDocument/2006/relationships/image" Target="../media/image453.png"/><Relationship Id="rId4" Type="http://schemas.openxmlformats.org/officeDocument/2006/relationships/image" Target="../media/image263.png"/><Relationship Id="rId9" Type="http://schemas.openxmlformats.org/officeDocument/2006/relationships/image" Target="../media/image403.png"/><Relationship Id="rId13" Type="http://schemas.openxmlformats.org/officeDocument/2006/relationships/image" Target="../media/image154.png"/><Relationship Id="rId18" Type="http://schemas.openxmlformats.org/officeDocument/2006/relationships/image" Target="../media/image158.png"/><Relationship Id="rId39" Type="http://schemas.openxmlformats.org/officeDocument/2006/relationships/image" Target="../media/image420.png"/><Relationship Id="rId34" Type="http://schemas.openxmlformats.org/officeDocument/2006/relationships/image" Target="../media/image418.png"/><Relationship Id="rId50" Type="http://schemas.openxmlformats.org/officeDocument/2006/relationships/image" Target="../media/image431.png"/><Relationship Id="rId55" Type="http://schemas.openxmlformats.org/officeDocument/2006/relationships/image" Target="../media/image436.png"/><Relationship Id="rId7" Type="http://schemas.openxmlformats.org/officeDocument/2006/relationships/image" Target="../media/image265.png"/><Relationship Id="rId71" Type="http://schemas.openxmlformats.org/officeDocument/2006/relationships/image" Target="../media/image45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266.png"/><Relationship Id="rId26" Type="http://schemas.openxmlformats.org/officeDocument/2006/relationships/image" Target="../media/image462.png"/><Relationship Id="rId39" Type="http://schemas.openxmlformats.org/officeDocument/2006/relationships/image" Target="../media/image470.png"/><Relationship Id="rId21" Type="http://schemas.openxmlformats.org/officeDocument/2006/relationships/image" Target="../media/image457.png"/><Relationship Id="rId34" Type="http://schemas.openxmlformats.org/officeDocument/2006/relationships/image" Target="../media/image467.png"/><Relationship Id="rId42" Type="http://schemas.openxmlformats.org/officeDocument/2006/relationships/image" Target="../media/image196.png"/><Relationship Id="rId47" Type="http://schemas.openxmlformats.org/officeDocument/2006/relationships/image" Target="../media/image474.png"/><Relationship Id="rId50" Type="http://schemas.openxmlformats.org/officeDocument/2006/relationships/image" Target="../media/image477.png"/><Relationship Id="rId7" Type="http://schemas.openxmlformats.org/officeDocument/2006/relationships/image" Target="../media/image94.png"/><Relationship Id="rId2" Type="http://schemas.openxmlformats.org/officeDocument/2006/relationships/image" Target="../media/image150.png"/><Relationship Id="rId16" Type="http://schemas.openxmlformats.org/officeDocument/2006/relationships/image" Target="../media/image264.png"/><Relationship Id="rId29" Type="http://schemas.openxmlformats.org/officeDocument/2006/relationships/image" Target="../media/image464.png"/><Relationship Id="rId11" Type="http://schemas.openxmlformats.org/officeDocument/2006/relationships/image" Target="../media/image158.png"/><Relationship Id="rId24" Type="http://schemas.openxmlformats.org/officeDocument/2006/relationships/image" Target="../media/image460.png"/><Relationship Id="rId32" Type="http://schemas.openxmlformats.org/officeDocument/2006/relationships/image" Target="../media/image186.png"/><Relationship Id="rId37" Type="http://schemas.openxmlformats.org/officeDocument/2006/relationships/image" Target="../media/image469.png"/><Relationship Id="rId40" Type="http://schemas.openxmlformats.org/officeDocument/2006/relationships/image" Target="../media/image471.png"/><Relationship Id="rId45" Type="http://schemas.openxmlformats.org/officeDocument/2006/relationships/image" Target="../media/image199.png"/><Relationship Id="rId5" Type="http://schemas.openxmlformats.org/officeDocument/2006/relationships/image" Target="../media/image153.png"/><Relationship Id="rId15" Type="http://schemas.openxmlformats.org/officeDocument/2006/relationships/image" Target="../media/image128.png"/><Relationship Id="rId23" Type="http://schemas.openxmlformats.org/officeDocument/2006/relationships/image" Target="../media/image459.png"/><Relationship Id="rId28" Type="http://schemas.openxmlformats.org/officeDocument/2006/relationships/image" Target="../media/image463.png"/><Relationship Id="rId36" Type="http://schemas.openxmlformats.org/officeDocument/2006/relationships/image" Target="../media/image468.png"/><Relationship Id="rId49" Type="http://schemas.openxmlformats.org/officeDocument/2006/relationships/image" Target="../media/image476.png"/><Relationship Id="rId10" Type="http://schemas.openxmlformats.org/officeDocument/2006/relationships/image" Target="../media/image157.png"/><Relationship Id="rId19" Type="http://schemas.openxmlformats.org/officeDocument/2006/relationships/image" Target="../media/image455.png"/><Relationship Id="rId31" Type="http://schemas.openxmlformats.org/officeDocument/2006/relationships/image" Target="../media/image465.png"/><Relationship Id="rId44" Type="http://schemas.openxmlformats.org/officeDocument/2006/relationships/image" Target="../media/image198.png"/><Relationship Id="rId52" Type="http://schemas.openxmlformats.org/officeDocument/2006/relationships/image" Target="../media/image149.jp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263.png"/><Relationship Id="rId22" Type="http://schemas.openxmlformats.org/officeDocument/2006/relationships/image" Target="../media/image458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43" Type="http://schemas.openxmlformats.org/officeDocument/2006/relationships/image" Target="../media/image197.png"/><Relationship Id="rId48" Type="http://schemas.openxmlformats.org/officeDocument/2006/relationships/image" Target="../media/image475.png"/><Relationship Id="rId8" Type="http://schemas.openxmlformats.org/officeDocument/2006/relationships/image" Target="../media/image155.png"/><Relationship Id="rId51" Type="http://schemas.openxmlformats.org/officeDocument/2006/relationships/image" Target="../media/image478.png"/><Relationship Id="rId3" Type="http://schemas.openxmlformats.org/officeDocument/2006/relationships/image" Target="../media/image454.png"/><Relationship Id="rId12" Type="http://schemas.openxmlformats.org/officeDocument/2006/relationships/image" Target="../media/image159.png"/><Relationship Id="rId17" Type="http://schemas.openxmlformats.org/officeDocument/2006/relationships/image" Target="../media/image265.png"/><Relationship Id="rId25" Type="http://schemas.openxmlformats.org/officeDocument/2006/relationships/image" Target="../media/image461.png"/><Relationship Id="rId33" Type="http://schemas.openxmlformats.org/officeDocument/2006/relationships/image" Target="../media/image466.png"/><Relationship Id="rId38" Type="http://schemas.openxmlformats.org/officeDocument/2006/relationships/image" Target="../media/image192.png"/><Relationship Id="rId46" Type="http://schemas.openxmlformats.org/officeDocument/2006/relationships/image" Target="../media/image473.png"/><Relationship Id="rId20" Type="http://schemas.openxmlformats.org/officeDocument/2006/relationships/image" Target="../media/image456.png"/><Relationship Id="rId41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33.png"/><Relationship Id="rId7" Type="http://schemas.openxmlformats.org/officeDocument/2006/relationships/image" Target="../media/image346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132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34.jpg"/><Relationship Id="rId9" Type="http://schemas.openxmlformats.org/officeDocument/2006/relationships/image" Target="../media/image3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3.png"/><Relationship Id="rId3" Type="http://schemas.openxmlformats.org/officeDocument/2006/relationships/image" Target="../media/image333.png"/><Relationship Id="rId7" Type="http://schemas.openxmlformats.org/officeDocument/2006/relationships/image" Target="../media/image132.png"/><Relationship Id="rId12" Type="http://schemas.openxmlformats.org/officeDocument/2006/relationships/image" Target="../media/image342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341.png"/><Relationship Id="rId5" Type="http://schemas.openxmlformats.org/officeDocument/2006/relationships/image" Target="../media/image480.png"/><Relationship Id="rId10" Type="http://schemas.openxmlformats.org/officeDocument/2006/relationships/image" Target="../media/image340.png"/><Relationship Id="rId4" Type="http://schemas.openxmlformats.org/officeDocument/2006/relationships/image" Target="../media/image479.png"/><Relationship Id="rId9" Type="http://schemas.openxmlformats.org/officeDocument/2006/relationships/image" Target="../media/image339.png"/><Relationship Id="rId14" Type="http://schemas.openxmlformats.org/officeDocument/2006/relationships/image" Target="../media/image334.jp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493.png"/><Relationship Id="rId26" Type="http://schemas.openxmlformats.org/officeDocument/2006/relationships/image" Target="../media/image500.png"/><Relationship Id="rId39" Type="http://schemas.openxmlformats.org/officeDocument/2006/relationships/image" Target="../media/image512.png"/><Relationship Id="rId21" Type="http://schemas.openxmlformats.org/officeDocument/2006/relationships/image" Target="../media/image495.png"/><Relationship Id="rId34" Type="http://schemas.openxmlformats.org/officeDocument/2006/relationships/image" Target="../media/image507.png"/><Relationship Id="rId42" Type="http://schemas.openxmlformats.org/officeDocument/2006/relationships/image" Target="../media/image515.png"/><Relationship Id="rId7" Type="http://schemas.openxmlformats.org/officeDocument/2006/relationships/image" Target="../media/image157.png"/><Relationship Id="rId2" Type="http://schemas.openxmlformats.org/officeDocument/2006/relationships/image" Target="../media/image482.png"/><Relationship Id="rId16" Type="http://schemas.openxmlformats.org/officeDocument/2006/relationships/image" Target="../media/image262.png"/><Relationship Id="rId20" Type="http://schemas.openxmlformats.org/officeDocument/2006/relationships/image" Target="../media/image494.png"/><Relationship Id="rId29" Type="http://schemas.openxmlformats.org/officeDocument/2006/relationships/image" Target="../media/image503.png"/><Relationship Id="rId41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1" Type="http://schemas.openxmlformats.org/officeDocument/2006/relationships/image" Target="../media/image488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0.png"/><Relationship Id="rId40" Type="http://schemas.openxmlformats.org/officeDocument/2006/relationships/image" Target="../media/image513.png"/><Relationship Id="rId5" Type="http://schemas.openxmlformats.org/officeDocument/2006/relationships/image" Target="../media/image485.png"/><Relationship Id="rId15" Type="http://schemas.openxmlformats.org/officeDocument/2006/relationships/image" Target="../media/image492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09.png"/><Relationship Id="rId10" Type="http://schemas.openxmlformats.org/officeDocument/2006/relationships/image" Target="../media/image132.png"/><Relationship Id="rId19" Type="http://schemas.openxmlformats.org/officeDocument/2006/relationships/image" Target="../media/image376.png"/><Relationship Id="rId31" Type="http://schemas.openxmlformats.org/officeDocument/2006/relationships/image" Target="../media/image505.png"/><Relationship Id="rId44" Type="http://schemas.openxmlformats.org/officeDocument/2006/relationships/image" Target="../media/image149.jpg"/><Relationship Id="rId4" Type="http://schemas.openxmlformats.org/officeDocument/2006/relationships/image" Target="../media/image484.png"/><Relationship Id="rId9" Type="http://schemas.openxmlformats.org/officeDocument/2006/relationships/image" Target="../media/image487.png"/><Relationship Id="rId14" Type="http://schemas.openxmlformats.org/officeDocument/2006/relationships/image" Target="../media/image491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8.png"/><Relationship Id="rId43" Type="http://schemas.openxmlformats.org/officeDocument/2006/relationships/image" Target="../media/image516.png"/><Relationship Id="rId8" Type="http://schemas.openxmlformats.org/officeDocument/2006/relationships/image" Target="../media/image98.png"/><Relationship Id="rId3" Type="http://schemas.openxmlformats.org/officeDocument/2006/relationships/image" Target="../media/image483.png"/><Relationship Id="rId12" Type="http://schemas.openxmlformats.org/officeDocument/2006/relationships/image" Target="../media/image489.png"/><Relationship Id="rId17" Type="http://schemas.openxmlformats.org/officeDocument/2006/relationships/image" Target="../media/image152.png"/><Relationship Id="rId25" Type="http://schemas.openxmlformats.org/officeDocument/2006/relationships/image" Target="../media/image499.png"/><Relationship Id="rId33" Type="http://schemas.openxmlformats.org/officeDocument/2006/relationships/image" Target="../media/image283.png"/><Relationship Id="rId38" Type="http://schemas.openxmlformats.org/officeDocument/2006/relationships/image" Target="../media/image51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7.png"/><Relationship Id="rId18" Type="http://schemas.openxmlformats.org/officeDocument/2006/relationships/image" Target="../media/image531.png"/><Relationship Id="rId26" Type="http://schemas.openxmlformats.org/officeDocument/2006/relationships/image" Target="../media/image538.png"/><Relationship Id="rId39" Type="http://schemas.openxmlformats.org/officeDocument/2006/relationships/image" Target="../media/image551.png"/><Relationship Id="rId21" Type="http://schemas.openxmlformats.org/officeDocument/2006/relationships/image" Target="../media/image533.png"/><Relationship Id="rId34" Type="http://schemas.openxmlformats.org/officeDocument/2006/relationships/image" Target="../media/image546.png"/><Relationship Id="rId42" Type="http://schemas.openxmlformats.org/officeDocument/2006/relationships/image" Target="../media/image554.png"/><Relationship Id="rId47" Type="http://schemas.openxmlformats.org/officeDocument/2006/relationships/image" Target="../media/image559.png"/><Relationship Id="rId50" Type="http://schemas.openxmlformats.org/officeDocument/2006/relationships/image" Target="../media/image562.png"/><Relationship Id="rId7" Type="http://schemas.openxmlformats.org/officeDocument/2006/relationships/image" Target="../media/image522.png"/><Relationship Id="rId2" Type="http://schemas.openxmlformats.org/officeDocument/2006/relationships/image" Target="../media/image517.png"/><Relationship Id="rId16" Type="http://schemas.openxmlformats.org/officeDocument/2006/relationships/image" Target="../media/image529.png"/><Relationship Id="rId29" Type="http://schemas.openxmlformats.org/officeDocument/2006/relationships/image" Target="../media/image541.png"/><Relationship Id="rId11" Type="http://schemas.openxmlformats.org/officeDocument/2006/relationships/image" Target="../media/image526.png"/><Relationship Id="rId24" Type="http://schemas.openxmlformats.org/officeDocument/2006/relationships/image" Target="../media/image536.png"/><Relationship Id="rId32" Type="http://schemas.openxmlformats.org/officeDocument/2006/relationships/image" Target="../media/image544.png"/><Relationship Id="rId37" Type="http://schemas.openxmlformats.org/officeDocument/2006/relationships/image" Target="../media/image549.png"/><Relationship Id="rId40" Type="http://schemas.openxmlformats.org/officeDocument/2006/relationships/image" Target="../media/image552.png"/><Relationship Id="rId45" Type="http://schemas.openxmlformats.org/officeDocument/2006/relationships/image" Target="../media/image557.png"/><Relationship Id="rId5" Type="http://schemas.openxmlformats.org/officeDocument/2006/relationships/image" Target="../media/image520.png"/><Relationship Id="rId15" Type="http://schemas.openxmlformats.org/officeDocument/2006/relationships/image" Target="../media/image528.png"/><Relationship Id="rId23" Type="http://schemas.openxmlformats.org/officeDocument/2006/relationships/image" Target="../media/image535.png"/><Relationship Id="rId28" Type="http://schemas.openxmlformats.org/officeDocument/2006/relationships/image" Target="../media/image540.png"/><Relationship Id="rId36" Type="http://schemas.openxmlformats.org/officeDocument/2006/relationships/image" Target="../media/image548.png"/><Relationship Id="rId49" Type="http://schemas.openxmlformats.org/officeDocument/2006/relationships/image" Target="../media/image561.png"/><Relationship Id="rId10" Type="http://schemas.openxmlformats.org/officeDocument/2006/relationships/image" Target="../media/image525.png"/><Relationship Id="rId19" Type="http://schemas.openxmlformats.org/officeDocument/2006/relationships/image" Target="../media/image532.png"/><Relationship Id="rId31" Type="http://schemas.openxmlformats.org/officeDocument/2006/relationships/image" Target="../media/image543.png"/><Relationship Id="rId44" Type="http://schemas.openxmlformats.org/officeDocument/2006/relationships/image" Target="../media/image556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280.png"/><Relationship Id="rId22" Type="http://schemas.openxmlformats.org/officeDocument/2006/relationships/image" Target="../media/image534.png"/><Relationship Id="rId27" Type="http://schemas.openxmlformats.org/officeDocument/2006/relationships/image" Target="../media/image539.png"/><Relationship Id="rId30" Type="http://schemas.openxmlformats.org/officeDocument/2006/relationships/image" Target="../media/image542.png"/><Relationship Id="rId35" Type="http://schemas.openxmlformats.org/officeDocument/2006/relationships/image" Target="../media/image547.png"/><Relationship Id="rId43" Type="http://schemas.openxmlformats.org/officeDocument/2006/relationships/image" Target="../media/image555.png"/><Relationship Id="rId48" Type="http://schemas.openxmlformats.org/officeDocument/2006/relationships/image" Target="../media/image560.png"/><Relationship Id="rId8" Type="http://schemas.openxmlformats.org/officeDocument/2006/relationships/image" Target="../media/image523.png"/><Relationship Id="rId51" Type="http://schemas.openxmlformats.org/officeDocument/2006/relationships/image" Target="../media/image149.jpg"/><Relationship Id="rId3" Type="http://schemas.openxmlformats.org/officeDocument/2006/relationships/image" Target="../media/image518.png"/><Relationship Id="rId12" Type="http://schemas.openxmlformats.org/officeDocument/2006/relationships/image" Target="../media/image184.png"/><Relationship Id="rId17" Type="http://schemas.openxmlformats.org/officeDocument/2006/relationships/image" Target="../media/image530.png"/><Relationship Id="rId25" Type="http://schemas.openxmlformats.org/officeDocument/2006/relationships/image" Target="../media/image537.png"/><Relationship Id="rId33" Type="http://schemas.openxmlformats.org/officeDocument/2006/relationships/image" Target="../media/image545.png"/><Relationship Id="rId38" Type="http://schemas.openxmlformats.org/officeDocument/2006/relationships/image" Target="../media/image550.png"/><Relationship Id="rId46" Type="http://schemas.openxmlformats.org/officeDocument/2006/relationships/image" Target="../media/image558.png"/><Relationship Id="rId20" Type="http://schemas.openxmlformats.org/officeDocument/2006/relationships/image" Target="../media/image132.png"/><Relationship Id="rId41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2.png"/><Relationship Id="rId21" Type="http://schemas.openxmlformats.org/officeDocument/2006/relationships/image" Target="../media/image568.png"/><Relationship Id="rId34" Type="http://schemas.openxmlformats.org/officeDocument/2006/relationships/image" Target="../media/image580.png"/><Relationship Id="rId42" Type="http://schemas.openxmlformats.org/officeDocument/2006/relationships/image" Target="../media/image587.png"/><Relationship Id="rId47" Type="http://schemas.openxmlformats.org/officeDocument/2006/relationships/image" Target="../media/image592.png"/><Relationship Id="rId50" Type="http://schemas.openxmlformats.org/officeDocument/2006/relationships/image" Target="../media/image595.png"/><Relationship Id="rId55" Type="http://schemas.openxmlformats.org/officeDocument/2006/relationships/image" Target="../media/image599.png"/><Relationship Id="rId63" Type="http://schemas.openxmlformats.org/officeDocument/2006/relationships/image" Target="../media/image607.png"/><Relationship Id="rId7" Type="http://schemas.openxmlformats.org/officeDocument/2006/relationships/image" Target="../media/image155.png"/><Relationship Id="rId2" Type="http://schemas.openxmlformats.org/officeDocument/2006/relationships/image" Target="../media/image563.png"/><Relationship Id="rId16" Type="http://schemas.openxmlformats.org/officeDocument/2006/relationships/image" Target="../media/image266.png"/><Relationship Id="rId29" Type="http://schemas.openxmlformats.org/officeDocument/2006/relationships/image" Target="../media/image575.png"/><Relationship Id="rId11" Type="http://schemas.openxmlformats.org/officeDocument/2006/relationships/image" Target="../media/image159.png"/><Relationship Id="rId24" Type="http://schemas.openxmlformats.org/officeDocument/2006/relationships/image" Target="../media/image570.png"/><Relationship Id="rId32" Type="http://schemas.openxmlformats.org/officeDocument/2006/relationships/image" Target="../media/image578.png"/><Relationship Id="rId37" Type="http://schemas.openxmlformats.org/officeDocument/2006/relationships/image" Target="../media/image582.png"/><Relationship Id="rId40" Type="http://schemas.openxmlformats.org/officeDocument/2006/relationships/image" Target="../media/image585.png"/><Relationship Id="rId45" Type="http://schemas.openxmlformats.org/officeDocument/2006/relationships/image" Target="../media/image590.png"/><Relationship Id="rId53" Type="http://schemas.openxmlformats.org/officeDocument/2006/relationships/image" Target="../media/image597.png"/><Relationship Id="rId58" Type="http://schemas.openxmlformats.org/officeDocument/2006/relationships/image" Target="../media/image602.png"/><Relationship Id="rId5" Type="http://schemas.openxmlformats.org/officeDocument/2006/relationships/image" Target="../media/image154.png"/><Relationship Id="rId61" Type="http://schemas.openxmlformats.org/officeDocument/2006/relationships/image" Target="../media/image605.png"/><Relationship Id="rId19" Type="http://schemas.openxmlformats.org/officeDocument/2006/relationships/image" Target="../media/image566.png"/><Relationship Id="rId14" Type="http://schemas.openxmlformats.org/officeDocument/2006/relationships/image" Target="../media/image264.png"/><Relationship Id="rId22" Type="http://schemas.openxmlformats.org/officeDocument/2006/relationships/image" Target="../media/image132.png"/><Relationship Id="rId27" Type="http://schemas.openxmlformats.org/officeDocument/2006/relationships/image" Target="../media/image573.png"/><Relationship Id="rId30" Type="http://schemas.openxmlformats.org/officeDocument/2006/relationships/image" Target="../media/image576.png"/><Relationship Id="rId35" Type="http://schemas.openxmlformats.org/officeDocument/2006/relationships/image" Target="../media/image101.png"/><Relationship Id="rId43" Type="http://schemas.openxmlformats.org/officeDocument/2006/relationships/image" Target="../media/image588.png"/><Relationship Id="rId48" Type="http://schemas.openxmlformats.org/officeDocument/2006/relationships/image" Target="../media/image593.png"/><Relationship Id="rId56" Type="http://schemas.openxmlformats.org/officeDocument/2006/relationships/image" Target="../media/image600.png"/><Relationship Id="rId64" Type="http://schemas.openxmlformats.org/officeDocument/2006/relationships/image" Target="../media/image608.png"/><Relationship Id="rId8" Type="http://schemas.openxmlformats.org/officeDocument/2006/relationships/image" Target="../media/image156.png"/><Relationship Id="rId51" Type="http://schemas.openxmlformats.org/officeDocument/2006/relationships/image" Target="../media/image143.png"/><Relationship Id="rId3" Type="http://schemas.openxmlformats.org/officeDocument/2006/relationships/image" Target="../media/image152.png"/><Relationship Id="rId12" Type="http://schemas.openxmlformats.org/officeDocument/2006/relationships/image" Target="../media/image263.png"/><Relationship Id="rId17" Type="http://schemas.openxmlformats.org/officeDocument/2006/relationships/image" Target="../media/image564.png"/><Relationship Id="rId25" Type="http://schemas.openxmlformats.org/officeDocument/2006/relationships/image" Target="../media/image571.png"/><Relationship Id="rId33" Type="http://schemas.openxmlformats.org/officeDocument/2006/relationships/image" Target="../media/image579.png"/><Relationship Id="rId38" Type="http://schemas.openxmlformats.org/officeDocument/2006/relationships/image" Target="../media/image583.png"/><Relationship Id="rId46" Type="http://schemas.openxmlformats.org/officeDocument/2006/relationships/image" Target="../media/image591.png"/><Relationship Id="rId59" Type="http://schemas.openxmlformats.org/officeDocument/2006/relationships/image" Target="../media/image603.png"/><Relationship Id="rId20" Type="http://schemas.openxmlformats.org/officeDocument/2006/relationships/image" Target="../media/image567.png"/><Relationship Id="rId41" Type="http://schemas.openxmlformats.org/officeDocument/2006/relationships/image" Target="../media/image586.png"/><Relationship Id="rId54" Type="http://schemas.openxmlformats.org/officeDocument/2006/relationships/image" Target="../media/image598.png"/><Relationship Id="rId62" Type="http://schemas.openxmlformats.org/officeDocument/2006/relationships/image" Target="../media/image6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5" Type="http://schemas.openxmlformats.org/officeDocument/2006/relationships/image" Target="../media/image265.png"/><Relationship Id="rId23" Type="http://schemas.openxmlformats.org/officeDocument/2006/relationships/image" Target="../media/image569.png"/><Relationship Id="rId28" Type="http://schemas.openxmlformats.org/officeDocument/2006/relationships/image" Target="../media/image574.png"/><Relationship Id="rId36" Type="http://schemas.openxmlformats.org/officeDocument/2006/relationships/image" Target="../media/image581.png"/><Relationship Id="rId49" Type="http://schemas.openxmlformats.org/officeDocument/2006/relationships/image" Target="../media/image594.png"/><Relationship Id="rId57" Type="http://schemas.openxmlformats.org/officeDocument/2006/relationships/image" Target="../media/image601.png"/><Relationship Id="rId10" Type="http://schemas.openxmlformats.org/officeDocument/2006/relationships/image" Target="../media/image158.png"/><Relationship Id="rId31" Type="http://schemas.openxmlformats.org/officeDocument/2006/relationships/image" Target="../media/image577.png"/><Relationship Id="rId44" Type="http://schemas.openxmlformats.org/officeDocument/2006/relationships/image" Target="../media/image589.png"/><Relationship Id="rId52" Type="http://schemas.openxmlformats.org/officeDocument/2006/relationships/image" Target="../media/image596.png"/><Relationship Id="rId60" Type="http://schemas.openxmlformats.org/officeDocument/2006/relationships/image" Target="../media/image604.png"/><Relationship Id="rId65" Type="http://schemas.openxmlformats.org/officeDocument/2006/relationships/image" Target="../media/image149.jpg"/><Relationship Id="rId4" Type="http://schemas.openxmlformats.org/officeDocument/2006/relationships/image" Target="../media/image153.png"/><Relationship Id="rId9" Type="http://schemas.openxmlformats.org/officeDocument/2006/relationships/image" Target="../media/image157.png"/><Relationship Id="rId13" Type="http://schemas.openxmlformats.org/officeDocument/2006/relationships/image" Target="../media/image128.png"/><Relationship Id="rId18" Type="http://schemas.openxmlformats.org/officeDocument/2006/relationships/image" Target="../media/image565.png"/><Relationship Id="rId39" Type="http://schemas.openxmlformats.org/officeDocument/2006/relationships/image" Target="../media/image58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9.png"/><Relationship Id="rId18" Type="http://schemas.openxmlformats.org/officeDocument/2006/relationships/image" Target="../media/image624.png"/><Relationship Id="rId26" Type="http://schemas.openxmlformats.org/officeDocument/2006/relationships/image" Target="../media/image631.png"/><Relationship Id="rId39" Type="http://schemas.openxmlformats.org/officeDocument/2006/relationships/image" Target="../media/image644.png"/><Relationship Id="rId21" Type="http://schemas.openxmlformats.org/officeDocument/2006/relationships/image" Target="../media/image627.png"/><Relationship Id="rId34" Type="http://schemas.openxmlformats.org/officeDocument/2006/relationships/image" Target="../media/image639.png"/><Relationship Id="rId7" Type="http://schemas.openxmlformats.org/officeDocument/2006/relationships/image" Target="../media/image613.png"/><Relationship Id="rId2" Type="http://schemas.openxmlformats.org/officeDocument/2006/relationships/image" Target="../media/image609.png"/><Relationship Id="rId16" Type="http://schemas.openxmlformats.org/officeDocument/2006/relationships/image" Target="../media/image622.png"/><Relationship Id="rId20" Type="http://schemas.openxmlformats.org/officeDocument/2006/relationships/image" Target="../media/image626.png"/><Relationship Id="rId29" Type="http://schemas.openxmlformats.org/officeDocument/2006/relationships/image" Target="../media/image634.png"/><Relationship Id="rId41" Type="http://schemas.openxmlformats.org/officeDocument/2006/relationships/image" Target="../media/image6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617.png"/><Relationship Id="rId24" Type="http://schemas.openxmlformats.org/officeDocument/2006/relationships/image" Target="../media/image629.png"/><Relationship Id="rId32" Type="http://schemas.openxmlformats.org/officeDocument/2006/relationships/image" Target="../media/image637.png"/><Relationship Id="rId37" Type="http://schemas.openxmlformats.org/officeDocument/2006/relationships/image" Target="../media/image642.png"/><Relationship Id="rId40" Type="http://schemas.openxmlformats.org/officeDocument/2006/relationships/image" Target="../media/image645.png"/><Relationship Id="rId5" Type="http://schemas.openxmlformats.org/officeDocument/2006/relationships/image" Target="../media/image7.jpg"/><Relationship Id="rId15" Type="http://schemas.openxmlformats.org/officeDocument/2006/relationships/image" Target="../media/image621.jpg"/><Relationship Id="rId23" Type="http://schemas.openxmlformats.org/officeDocument/2006/relationships/hyperlink" Target="mailto:kiat_policy@kiat.or.kr" TargetMode="External"/><Relationship Id="rId28" Type="http://schemas.openxmlformats.org/officeDocument/2006/relationships/image" Target="../media/image633.png"/><Relationship Id="rId36" Type="http://schemas.openxmlformats.org/officeDocument/2006/relationships/image" Target="../media/image641.png"/><Relationship Id="rId10" Type="http://schemas.openxmlformats.org/officeDocument/2006/relationships/image" Target="../media/image616.png"/><Relationship Id="rId19" Type="http://schemas.openxmlformats.org/officeDocument/2006/relationships/image" Target="../media/image625.png"/><Relationship Id="rId31" Type="http://schemas.openxmlformats.org/officeDocument/2006/relationships/image" Target="../media/image636.png"/><Relationship Id="rId4" Type="http://schemas.openxmlformats.org/officeDocument/2006/relationships/image" Target="../media/image611.png"/><Relationship Id="rId9" Type="http://schemas.openxmlformats.org/officeDocument/2006/relationships/image" Target="../media/image615.png"/><Relationship Id="rId14" Type="http://schemas.openxmlformats.org/officeDocument/2006/relationships/image" Target="../media/image620.png"/><Relationship Id="rId22" Type="http://schemas.openxmlformats.org/officeDocument/2006/relationships/image" Target="../media/image628.png"/><Relationship Id="rId27" Type="http://schemas.openxmlformats.org/officeDocument/2006/relationships/image" Target="../media/image632.jpg"/><Relationship Id="rId30" Type="http://schemas.openxmlformats.org/officeDocument/2006/relationships/image" Target="../media/image635.png"/><Relationship Id="rId35" Type="http://schemas.openxmlformats.org/officeDocument/2006/relationships/image" Target="../media/image640.png"/><Relationship Id="rId8" Type="http://schemas.openxmlformats.org/officeDocument/2006/relationships/image" Target="../media/image614.png"/><Relationship Id="rId3" Type="http://schemas.openxmlformats.org/officeDocument/2006/relationships/image" Target="../media/image610.png"/><Relationship Id="rId12" Type="http://schemas.openxmlformats.org/officeDocument/2006/relationships/image" Target="../media/image618.png"/><Relationship Id="rId17" Type="http://schemas.openxmlformats.org/officeDocument/2006/relationships/image" Target="../media/image623.png"/><Relationship Id="rId25" Type="http://schemas.openxmlformats.org/officeDocument/2006/relationships/image" Target="../media/image630.png"/><Relationship Id="rId33" Type="http://schemas.openxmlformats.org/officeDocument/2006/relationships/image" Target="../media/image638.png"/><Relationship Id="rId38" Type="http://schemas.openxmlformats.org/officeDocument/2006/relationships/image" Target="../media/image64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0.png"/><Relationship Id="rId21" Type="http://schemas.openxmlformats.org/officeDocument/2006/relationships/image" Target="../media/image665.png"/><Relationship Id="rId42" Type="http://schemas.openxmlformats.org/officeDocument/2006/relationships/image" Target="../media/image686.png"/><Relationship Id="rId47" Type="http://schemas.openxmlformats.org/officeDocument/2006/relationships/image" Target="../media/image691.png"/><Relationship Id="rId63" Type="http://schemas.openxmlformats.org/officeDocument/2006/relationships/image" Target="../media/image707.png"/><Relationship Id="rId68" Type="http://schemas.openxmlformats.org/officeDocument/2006/relationships/image" Target="../media/image712.png"/><Relationship Id="rId84" Type="http://schemas.openxmlformats.org/officeDocument/2006/relationships/image" Target="../media/image728.png"/><Relationship Id="rId16" Type="http://schemas.openxmlformats.org/officeDocument/2006/relationships/image" Target="../media/image660.png"/><Relationship Id="rId11" Type="http://schemas.openxmlformats.org/officeDocument/2006/relationships/image" Target="../media/image655.png"/><Relationship Id="rId32" Type="http://schemas.openxmlformats.org/officeDocument/2006/relationships/image" Target="../media/image676.png"/><Relationship Id="rId37" Type="http://schemas.openxmlformats.org/officeDocument/2006/relationships/image" Target="../media/image681.png"/><Relationship Id="rId53" Type="http://schemas.openxmlformats.org/officeDocument/2006/relationships/image" Target="../media/image697.png"/><Relationship Id="rId58" Type="http://schemas.openxmlformats.org/officeDocument/2006/relationships/image" Target="../media/image702.png"/><Relationship Id="rId74" Type="http://schemas.openxmlformats.org/officeDocument/2006/relationships/image" Target="../media/image718.png"/><Relationship Id="rId79" Type="http://schemas.openxmlformats.org/officeDocument/2006/relationships/image" Target="../media/image723.png"/><Relationship Id="rId5" Type="http://schemas.openxmlformats.org/officeDocument/2006/relationships/image" Target="../media/image649.png"/><Relationship Id="rId19" Type="http://schemas.openxmlformats.org/officeDocument/2006/relationships/image" Target="../media/image663.png"/><Relationship Id="rId14" Type="http://schemas.openxmlformats.org/officeDocument/2006/relationships/image" Target="../media/image658.png"/><Relationship Id="rId22" Type="http://schemas.openxmlformats.org/officeDocument/2006/relationships/image" Target="../media/image666.png"/><Relationship Id="rId27" Type="http://schemas.openxmlformats.org/officeDocument/2006/relationships/image" Target="../media/image671.png"/><Relationship Id="rId30" Type="http://schemas.openxmlformats.org/officeDocument/2006/relationships/image" Target="../media/image674.png"/><Relationship Id="rId35" Type="http://schemas.openxmlformats.org/officeDocument/2006/relationships/image" Target="../media/image679.png"/><Relationship Id="rId43" Type="http://schemas.openxmlformats.org/officeDocument/2006/relationships/image" Target="../media/image687.png"/><Relationship Id="rId48" Type="http://schemas.openxmlformats.org/officeDocument/2006/relationships/image" Target="../media/image692.png"/><Relationship Id="rId56" Type="http://schemas.openxmlformats.org/officeDocument/2006/relationships/image" Target="../media/image700.png"/><Relationship Id="rId64" Type="http://schemas.openxmlformats.org/officeDocument/2006/relationships/image" Target="../media/image708.png"/><Relationship Id="rId69" Type="http://schemas.openxmlformats.org/officeDocument/2006/relationships/image" Target="../media/image713.png"/><Relationship Id="rId77" Type="http://schemas.openxmlformats.org/officeDocument/2006/relationships/image" Target="../media/image721.png"/><Relationship Id="rId8" Type="http://schemas.openxmlformats.org/officeDocument/2006/relationships/image" Target="../media/image652.png"/><Relationship Id="rId51" Type="http://schemas.openxmlformats.org/officeDocument/2006/relationships/image" Target="../media/image695.png"/><Relationship Id="rId72" Type="http://schemas.openxmlformats.org/officeDocument/2006/relationships/image" Target="../media/image716.png"/><Relationship Id="rId80" Type="http://schemas.openxmlformats.org/officeDocument/2006/relationships/image" Target="../media/image724.png"/><Relationship Id="rId85" Type="http://schemas.openxmlformats.org/officeDocument/2006/relationships/image" Target="../media/image729.png"/><Relationship Id="rId3" Type="http://schemas.openxmlformats.org/officeDocument/2006/relationships/image" Target="../media/image648.png"/><Relationship Id="rId12" Type="http://schemas.openxmlformats.org/officeDocument/2006/relationships/image" Target="../media/image656.png"/><Relationship Id="rId17" Type="http://schemas.openxmlformats.org/officeDocument/2006/relationships/image" Target="../media/image661.png"/><Relationship Id="rId25" Type="http://schemas.openxmlformats.org/officeDocument/2006/relationships/image" Target="../media/image669.png"/><Relationship Id="rId33" Type="http://schemas.openxmlformats.org/officeDocument/2006/relationships/image" Target="../media/image677.png"/><Relationship Id="rId38" Type="http://schemas.openxmlformats.org/officeDocument/2006/relationships/image" Target="../media/image682.png"/><Relationship Id="rId46" Type="http://schemas.openxmlformats.org/officeDocument/2006/relationships/image" Target="../media/image690.png"/><Relationship Id="rId59" Type="http://schemas.openxmlformats.org/officeDocument/2006/relationships/image" Target="../media/image703.png"/><Relationship Id="rId67" Type="http://schemas.openxmlformats.org/officeDocument/2006/relationships/image" Target="../media/image711.png"/><Relationship Id="rId20" Type="http://schemas.openxmlformats.org/officeDocument/2006/relationships/image" Target="../media/image664.png"/><Relationship Id="rId41" Type="http://schemas.openxmlformats.org/officeDocument/2006/relationships/image" Target="../media/image685.png"/><Relationship Id="rId54" Type="http://schemas.openxmlformats.org/officeDocument/2006/relationships/image" Target="../media/image698.png"/><Relationship Id="rId62" Type="http://schemas.openxmlformats.org/officeDocument/2006/relationships/image" Target="../media/image706.png"/><Relationship Id="rId70" Type="http://schemas.openxmlformats.org/officeDocument/2006/relationships/image" Target="../media/image714.png"/><Relationship Id="rId75" Type="http://schemas.openxmlformats.org/officeDocument/2006/relationships/image" Target="../media/image719.png"/><Relationship Id="rId83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5" Type="http://schemas.openxmlformats.org/officeDocument/2006/relationships/image" Target="../media/image659.png"/><Relationship Id="rId23" Type="http://schemas.openxmlformats.org/officeDocument/2006/relationships/image" Target="../media/image667.png"/><Relationship Id="rId28" Type="http://schemas.openxmlformats.org/officeDocument/2006/relationships/image" Target="../media/image672.png"/><Relationship Id="rId36" Type="http://schemas.openxmlformats.org/officeDocument/2006/relationships/image" Target="../media/image680.png"/><Relationship Id="rId49" Type="http://schemas.openxmlformats.org/officeDocument/2006/relationships/image" Target="../media/image693.png"/><Relationship Id="rId57" Type="http://schemas.openxmlformats.org/officeDocument/2006/relationships/image" Target="../media/image701.png"/><Relationship Id="rId10" Type="http://schemas.openxmlformats.org/officeDocument/2006/relationships/image" Target="../media/image654.png"/><Relationship Id="rId31" Type="http://schemas.openxmlformats.org/officeDocument/2006/relationships/image" Target="../media/image675.png"/><Relationship Id="rId44" Type="http://schemas.openxmlformats.org/officeDocument/2006/relationships/image" Target="../media/image688.png"/><Relationship Id="rId52" Type="http://schemas.openxmlformats.org/officeDocument/2006/relationships/image" Target="../media/image696.png"/><Relationship Id="rId60" Type="http://schemas.openxmlformats.org/officeDocument/2006/relationships/image" Target="../media/image704.png"/><Relationship Id="rId65" Type="http://schemas.openxmlformats.org/officeDocument/2006/relationships/image" Target="../media/image709.png"/><Relationship Id="rId73" Type="http://schemas.openxmlformats.org/officeDocument/2006/relationships/image" Target="../media/image717.png"/><Relationship Id="rId78" Type="http://schemas.openxmlformats.org/officeDocument/2006/relationships/image" Target="../media/image722.png"/><Relationship Id="rId81" Type="http://schemas.openxmlformats.org/officeDocument/2006/relationships/image" Target="../media/image725.jpg"/><Relationship Id="rId4" Type="http://schemas.openxmlformats.org/officeDocument/2006/relationships/image" Target="../media/image7.jpg"/><Relationship Id="rId9" Type="http://schemas.openxmlformats.org/officeDocument/2006/relationships/image" Target="../media/image653.png"/><Relationship Id="rId13" Type="http://schemas.openxmlformats.org/officeDocument/2006/relationships/image" Target="../media/image657.png"/><Relationship Id="rId18" Type="http://schemas.openxmlformats.org/officeDocument/2006/relationships/image" Target="../media/image662.png"/><Relationship Id="rId39" Type="http://schemas.openxmlformats.org/officeDocument/2006/relationships/image" Target="../media/image683.png"/><Relationship Id="rId34" Type="http://schemas.openxmlformats.org/officeDocument/2006/relationships/image" Target="../media/image678.png"/><Relationship Id="rId50" Type="http://schemas.openxmlformats.org/officeDocument/2006/relationships/image" Target="../media/image694.png"/><Relationship Id="rId55" Type="http://schemas.openxmlformats.org/officeDocument/2006/relationships/image" Target="../media/image699.png"/><Relationship Id="rId76" Type="http://schemas.openxmlformats.org/officeDocument/2006/relationships/image" Target="../media/image720.png"/><Relationship Id="rId7" Type="http://schemas.openxmlformats.org/officeDocument/2006/relationships/image" Target="../media/image651.png"/><Relationship Id="rId71" Type="http://schemas.openxmlformats.org/officeDocument/2006/relationships/image" Target="../media/image715.png"/><Relationship Id="rId2" Type="http://schemas.openxmlformats.org/officeDocument/2006/relationships/image" Target="../media/image647.png"/><Relationship Id="rId29" Type="http://schemas.openxmlformats.org/officeDocument/2006/relationships/image" Target="../media/image673.png"/><Relationship Id="rId24" Type="http://schemas.openxmlformats.org/officeDocument/2006/relationships/image" Target="../media/image668.png"/><Relationship Id="rId40" Type="http://schemas.openxmlformats.org/officeDocument/2006/relationships/image" Target="../media/image684.png"/><Relationship Id="rId45" Type="http://schemas.openxmlformats.org/officeDocument/2006/relationships/image" Target="../media/image689.png"/><Relationship Id="rId66" Type="http://schemas.openxmlformats.org/officeDocument/2006/relationships/image" Target="../media/image710.png"/><Relationship Id="rId61" Type="http://schemas.openxmlformats.org/officeDocument/2006/relationships/image" Target="../media/image705.png"/><Relationship Id="rId82" Type="http://schemas.openxmlformats.org/officeDocument/2006/relationships/image" Target="../media/image7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3" Type="http://schemas.openxmlformats.org/officeDocument/2006/relationships/image" Target="../media/image5.png"/><Relationship Id="rId7" Type="http://schemas.openxmlformats.org/officeDocument/2006/relationships/image" Target="../media/image73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10" Type="http://schemas.openxmlformats.org/officeDocument/2006/relationships/image" Target="../media/image736.png"/><Relationship Id="rId4" Type="http://schemas.openxmlformats.org/officeDocument/2006/relationships/image" Target="../media/image6.png"/><Relationship Id="rId9" Type="http://schemas.openxmlformats.org/officeDocument/2006/relationships/image" Target="../media/image7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17" Type="http://schemas.openxmlformats.org/officeDocument/2006/relationships/image" Target="../media/image35.png"/><Relationship Id="rId2" Type="http://schemas.openxmlformats.org/officeDocument/2006/relationships/image" Target="../media/image7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50" Type="http://schemas.openxmlformats.org/officeDocument/2006/relationships/image" Target="../media/image83.png"/><Relationship Id="rId55" Type="http://schemas.openxmlformats.org/officeDocument/2006/relationships/image" Target="../media/image88.png"/><Relationship Id="rId7" Type="http://schemas.openxmlformats.org/officeDocument/2006/relationships/image" Target="../media/image40.png"/><Relationship Id="rId2" Type="http://schemas.openxmlformats.org/officeDocument/2006/relationships/image" Target="../media/image7.jpg"/><Relationship Id="rId16" Type="http://schemas.openxmlformats.org/officeDocument/2006/relationships/image" Target="../media/image49.png"/><Relationship Id="rId29" Type="http://schemas.openxmlformats.org/officeDocument/2006/relationships/image" Target="../media/image62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6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52" Type="http://schemas.openxmlformats.org/officeDocument/2006/relationships/image" Target="../media/image8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81.png"/><Relationship Id="rId56" Type="http://schemas.openxmlformats.org/officeDocument/2006/relationships/image" Target="../media/image89.png"/><Relationship Id="rId8" Type="http://schemas.openxmlformats.org/officeDocument/2006/relationships/image" Target="../media/image41.png"/><Relationship Id="rId51" Type="http://schemas.openxmlformats.org/officeDocument/2006/relationships/image" Target="../media/image84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0" Type="http://schemas.openxmlformats.org/officeDocument/2006/relationships/image" Target="../media/image53.png"/><Relationship Id="rId41" Type="http://schemas.openxmlformats.org/officeDocument/2006/relationships/image" Target="../media/image74.png"/><Relationship Id="rId5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9" Type="http://schemas.openxmlformats.org/officeDocument/2006/relationships/image" Target="../media/image127.png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42" Type="http://schemas.openxmlformats.org/officeDocument/2006/relationships/image" Target="../media/image130.png"/><Relationship Id="rId47" Type="http://schemas.openxmlformats.org/officeDocument/2006/relationships/image" Target="../media/image135.png"/><Relationship Id="rId50" Type="http://schemas.openxmlformats.org/officeDocument/2006/relationships/image" Target="../media/image138.png"/><Relationship Id="rId55" Type="http://schemas.openxmlformats.org/officeDocument/2006/relationships/image" Target="../media/image143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9" Type="http://schemas.openxmlformats.org/officeDocument/2006/relationships/image" Target="../media/image117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37" Type="http://schemas.openxmlformats.org/officeDocument/2006/relationships/image" Target="../media/image125.png"/><Relationship Id="rId40" Type="http://schemas.openxmlformats.org/officeDocument/2006/relationships/image" Target="../media/image128.png"/><Relationship Id="rId45" Type="http://schemas.openxmlformats.org/officeDocument/2006/relationships/image" Target="../media/image133.png"/><Relationship Id="rId53" Type="http://schemas.openxmlformats.org/officeDocument/2006/relationships/image" Target="../media/image141.png"/><Relationship Id="rId58" Type="http://schemas.openxmlformats.org/officeDocument/2006/relationships/image" Target="../media/image146.png"/><Relationship Id="rId5" Type="http://schemas.openxmlformats.org/officeDocument/2006/relationships/image" Target="../media/image93.png"/><Relationship Id="rId61" Type="http://schemas.openxmlformats.org/officeDocument/2006/relationships/image" Target="../media/image149.jpg"/><Relationship Id="rId19" Type="http://schemas.openxmlformats.org/officeDocument/2006/relationships/image" Target="../media/image10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23.png"/><Relationship Id="rId43" Type="http://schemas.openxmlformats.org/officeDocument/2006/relationships/image" Target="../media/image131.png"/><Relationship Id="rId48" Type="http://schemas.openxmlformats.org/officeDocument/2006/relationships/image" Target="../media/image136.png"/><Relationship Id="rId56" Type="http://schemas.openxmlformats.org/officeDocument/2006/relationships/image" Target="../media/image144.png"/><Relationship Id="rId8" Type="http://schemas.openxmlformats.org/officeDocument/2006/relationships/image" Target="../media/image96.png"/><Relationship Id="rId51" Type="http://schemas.openxmlformats.org/officeDocument/2006/relationships/image" Target="../media/image139.png"/><Relationship Id="rId3" Type="http://schemas.openxmlformats.org/officeDocument/2006/relationships/image" Target="../media/image9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38" Type="http://schemas.openxmlformats.org/officeDocument/2006/relationships/image" Target="../media/image126.png"/><Relationship Id="rId46" Type="http://schemas.openxmlformats.org/officeDocument/2006/relationships/image" Target="../media/image134.png"/><Relationship Id="rId59" Type="http://schemas.openxmlformats.org/officeDocument/2006/relationships/image" Target="../media/image147.png"/><Relationship Id="rId20" Type="http://schemas.openxmlformats.org/officeDocument/2006/relationships/image" Target="../media/image108.png"/><Relationship Id="rId41" Type="http://schemas.openxmlformats.org/officeDocument/2006/relationships/image" Target="../media/image129.png"/><Relationship Id="rId54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124.png"/><Relationship Id="rId49" Type="http://schemas.openxmlformats.org/officeDocument/2006/relationships/image" Target="../media/image137.png"/><Relationship Id="rId57" Type="http://schemas.openxmlformats.org/officeDocument/2006/relationships/image" Target="../media/image145.png"/><Relationship Id="rId10" Type="http://schemas.openxmlformats.org/officeDocument/2006/relationships/image" Target="../media/image98.png"/><Relationship Id="rId31" Type="http://schemas.openxmlformats.org/officeDocument/2006/relationships/image" Target="../media/image119.png"/><Relationship Id="rId44" Type="http://schemas.openxmlformats.org/officeDocument/2006/relationships/image" Target="../media/image132.png"/><Relationship Id="rId52" Type="http://schemas.openxmlformats.org/officeDocument/2006/relationships/image" Target="../media/image140.png"/><Relationship Id="rId60" Type="http://schemas.openxmlformats.org/officeDocument/2006/relationships/image" Target="../media/image14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42" Type="http://schemas.openxmlformats.org/officeDocument/2006/relationships/image" Target="../media/image187.png"/><Relationship Id="rId47" Type="http://schemas.openxmlformats.org/officeDocument/2006/relationships/image" Target="../media/image192.png"/><Relationship Id="rId63" Type="http://schemas.openxmlformats.org/officeDocument/2006/relationships/image" Target="../media/image208.png"/><Relationship Id="rId68" Type="http://schemas.openxmlformats.org/officeDocument/2006/relationships/image" Target="../media/image213.png"/><Relationship Id="rId84" Type="http://schemas.openxmlformats.org/officeDocument/2006/relationships/image" Target="../media/image229.png"/><Relationship Id="rId89" Type="http://schemas.openxmlformats.org/officeDocument/2006/relationships/image" Target="../media/image234.png"/><Relationship Id="rId112" Type="http://schemas.openxmlformats.org/officeDocument/2006/relationships/image" Target="../media/image257.png"/><Relationship Id="rId16" Type="http://schemas.openxmlformats.org/officeDocument/2006/relationships/image" Target="../media/image162.png"/><Relationship Id="rId107" Type="http://schemas.openxmlformats.org/officeDocument/2006/relationships/image" Target="../media/image252.png"/><Relationship Id="rId11" Type="http://schemas.openxmlformats.org/officeDocument/2006/relationships/image" Target="../media/image158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53" Type="http://schemas.openxmlformats.org/officeDocument/2006/relationships/image" Target="../media/image198.png"/><Relationship Id="rId58" Type="http://schemas.openxmlformats.org/officeDocument/2006/relationships/image" Target="../media/image203.png"/><Relationship Id="rId74" Type="http://schemas.openxmlformats.org/officeDocument/2006/relationships/image" Target="../media/image219.png"/><Relationship Id="rId79" Type="http://schemas.openxmlformats.org/officeDocument/2006/relationships/image" Target="../media/image224.png"/><Relationship Id="rId102" Type="http://schemas.openxmlformats.org/officeDocument/2006/relationships/image" Target="../media/image247.png"/><Relationship Id="rId5" Type="http://schemas.openxmlformats.org/officeDocument/2006/relationships/image" Target="../media/image153.png"/><Relationship Id="rId90" Type="http://schemas.openxmlformats.org/officeDocument/2006/relationships/image" Target="../media/image235.png"/><Relationship Id="rId95" Type="http://schemas.openxmlformats.org/officeDocument/2006/relationships/image" Target="../media/image24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43" Type="http://schemas.openxmlformats.org/officeDocument/2006/relationships/image" Target="../media/image188.png"/><Relationship Id="rId48" Type="http://schemas.openxmlformats.org/officeDocument/2006/relationships/image" Target="../media/image193.png"/><Relationship Id="rId64" Type="http://schemas.openxmlformats.org/officeDocument/2006/relationships/image" Target="../media/image209.png"/><Relationship Id="rId69" Type="http://schemas.openxmlformats.org/officeDocument/2006/relationships/image" Target="../media/image214.png"/><Relationship Id="rId113" Type="http://schemas.openxmlformats.org/officeDocument/2006/relationships/image" Target="../media/image258.png"/><Relationship Id="rId80" Type="http://schemas.openxmlformats.org/officeDocument/2006/relationships/image" Target="../media/image225.png"/><Relationship Id="rId85" Type="http://schemas.openxmlformats.org/officeDocument/2006/relationships/image" Target="../media/image230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33" Type="http://schemas.openxmlformats.org/officeDocument/2006/relationships/image" Target="../media/image178.png"/><Relationship Id="rId38" Type="http://schemas.openxmlformats.org/officeDocument/2006/relationships/image" Target="../media/image183.png"/><Relationship Id="rId59" Type="http://schemas.openxmlformats.org/officeDocument/2006/relationships/image" Target="../media/image204.png"/><Relationship Id="rId103" Type="http://schemas.openxmlformats.org/officeDocument/2006/relationships/image" Target="../media/image248.png"/><Relationship Id="rId108" Type="http://schemas.openxmlformats.org/officeDocument/2006/relationships/image" Target="../media/image253.png"/><Relationship Id="rId54" Type="http://schemas.openxmlformats.org/officeDocument/2006/relationships/image" Target="../media/image199.png"/><Relationship Id="rId70" Type="http://schemas.openxmlformats.org/officeDocument/2006/relationships/image" Target="../media/image215.png"/><Relationship Id="rId75" Type="http://schemas.openxmlformats.org/officeDocument/2006/relationships/image" Target="../media/image220.png"/><Relationship Id="rId91" Type="http://schemas.openxmlformats.org/officeDocument/2006/relationships/image" Target="../media/image236.png"/><Relationship Id="rId9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1.png"/><Relationship Id="rId49" Type="http://schemas.openxmlformats.org/officeDocument/2006/relationships/image" Target="../media/image194.png"/><Relationship Id="rId57" Type="http://schemas.openxmlformats.org/officeDocument/2006/relationships/image" Target="../media/image202.png"/><Relationship Id="rId106" Type="http://schemas.openxmlformats.org/officeDocument/2006/relationships/image" Target="../media/image251.png"/><Relationship Id="rId114" Type="http://schemas.openxmlformats.org/officeDocument/2006/relationships/image" Target="../media/image259.png"/><Relationship Id="rId10" Type="http://schemas.openxmlformats.org/officeDocument/2006/relationships/image" Target="../media/image157.png"/><Relationship Id="rId31" Type="http://schemas.openxmlformats.org/officeDocument/2006/relationships/image" Target="../media/image176.pn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image" Target="../media/image210.png"/><Relationship Id="rId73" Type="http://schemas.openxmlformats.org/officeDocument/2006/relationships/image" Target="../media/image218.png"/><Relationship Id="rId78" Type="http://schemas.openxmlformats.org/officeDocument/2006/relationships/image" Target="../media/image223.png"/><Relationship Id="rId81" Type="http://schemas.openxmlformats.org/officeDocument/2006/relationships/image" Target="../media/image226.png"/><Relationship Id="rId86" Type="http://schemas.openxmlformats.org/officeDocument/2006/relationships/image" Target="../media/image231.png"/><Relationship Id="rId94" Type="http://schemas.openxmlformats.org/officeDocument/2006/relationships/image" Target="../media/image239.png"/><Relationship Id="rId99" Type="http://schemas.openxmlformats.org/officeDocument/2006/relationships/image" Target="../media/image244.png"/><Relationship Id="rId101" Type="http://schemas.openxmlformats.org/officeDocument/2006/relationships/image" Target="../media/image24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3" Type="http://schemas.openxmlformats.org/officeDocument/2006/relationships/image" Target="../media/image132.png"/><Relationship Id="rId18" Type="http://schemas.openxmlformats.org/officeDocument/2006/relationships/image" Target="../media/image164.png"/><Relationship Id="rId39" Type="http://schemas.openxmlformats.org/officeDocument/2006/relationships/image" Target="../media/image184.png"/><Relationship Id="rId109" Type="http://schemas.openxmlformats.org/officeDocument/2006/relationships/image" Target="../media/image254.png"/><Relationship Id="rId34" Type="http://schemas.openxmlformats.org/officeDocument/2006/relationships/image" Target="../media/image179.png"/><Relationship Id="rId50" Type="http://schemas.openxmlformats.org/officeDocument/2006/relationships/image" Target="../media/image195.png"/><Relationship Id="rId55" Type="http://schemas.openxmlformats.org/officeDocument/2006/relationships/image" Target="../media/image200.png"/><Relationship Id="rId76" Type="http://schemas.openxmlformats.org/officeDocument/2006/relationships/image" Target="../media/image221.png"/><Relationship Id="rId97" Type="http://schemas.openxmlformats.org/officeDocument/2006/relationships/image" Target="../media/image242.png"/><Relationship Id="rId104" Type="http://schemas.openxmlformats.org/officeDocument/2006/relationships/image" Target="../media/image249.png"/><Relationship Id="rId7" Type="http://schemas.openxmlformats.org/officeDocument/2006/relationships/image" Target="../media/image94.png"/><Relationship Id="rId71" Type="http://schemas.openxmlformats.org/officeDocument/2006/relationships/image" Target="../media/image216.png"/><Relationship Id="rId92" Type="http://schemas.openxmlformats.org/officeDocument/2006/relationships/image" Target="../media/image237.png"/><Relationship Id="rId2" Type="http://schemas.openxmlformats.org/officeDocument/2006/relationships/image" Target="../media/image150.png"/><Relationship Id="rId29" Type="http://schemas.openxmlformats.org/officeDocument/2006/relationships/image" Target="../media/image128.png"/><Relationship Id="rId24" Type="http://schemas.openxmlformats.org/officeDocument/2006/relationships/image" Target="../media/image170.png"/><Relationship Id="rId40" Type="http://schemas.openxmlformats.org/officeDocument/2006/relationships/image" Target="../media/image185.png"/><Relationship Id="rId45" Type="http://schemas.openxmlformats.org/officeDocument/2006/relationships/image" Target="../media/image190.png"/><Relationship Id="rId66" Type="http://schemas.openxmlformats.org/officeDocument/2006/relationships/image" Target="../media/image211.png"/><Relationship Id="rId87" Type="http://schemas.openxmlformats.org/officeDocument/2006/relationships/image" Target="../media/image232.png"/><Relationship Id="rId110" Type="http://schemas.openxmlformats.org/officeDocument/2006/relationships/image" Target="../media/image255.png"/><Relationship Id="rId115" Type="http://schemas.openxmlformats.org/officeDocument/2006/relationships/image" Target="../media/image260.png"/><Relationship Id="rId61" Type="http://schemas.openxmlformats.org/officeDocument/2006/relationships/image" Target="../media/image206.png"/><Relationship Id="rId82" Type="http://schemas.openxmlformats.org/officeDocument/2006/relationships/image" Target="../media/image227.png"/><Relationship Id="rId19" Type="http://schemas.openxmlformats.org/officeDocument/2006/relationships/image" Target="../media/image165.png"/><Relationship Id="rId14" Type="http://schemas.openxmlformats.org/officeDocument/2006/relationships/image" Target="../media/image160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56" Type="http://schemas.openxmlformats.org/officeDocument/2006/relationships/image" Target="../media/image201.png"/><Relationship Id="rId77" Type="http://schemas.openxmlformats.org/officeDocument/2006/relationships/image" Target="../media/image222.png"/><Relationship Id="rId100" Type="http://schemas.openxmlformats.org/officeDocument/2006/relationships/image" Target="../media/image245.png"/><Relationship Id="rId105" Type="http://schemas.openxmlformats.org/officeDocument/2006/relationships/image" Target="../media/image250.png"/><Relationship Id="rId8" Type="http://schemas.openxmlformats.org/officeDocument/2006/relationships/image" Target="../media/image155.png"/><Relationship Id="rId51" Type="http://schemas.openxmlformats.org/officeDocument/2006/relationships/image" Target="../media/image196.png"/><Relationship Id="rId72" Type="http://schemas.openxmlformats.org/officeDocument/2006/relationships/image" Target="../media/image217.png"/><Relationship Id="rId93" Type="http://schemas.openxmlformats.org/officeDocument/2006/relationships/image" Target="../media/image238.png"/><Relationship Id="rId98" Type="http://schemas.openxmlformats.org/officeDocument/2006/relationships/image" Target="../media/image243.png"/><Relationship Id="rId3" Type="http://schemas.openxmlformats.org/officeDocument/2006/relationships/image" Target="../media/image151.png"/><Relationship Id="rId25" Type="http://schemas.openxmlformats.org/officeDocument/2006/relationships/image" Target="../media/image171.png"/><Relationship Id="rId46" Type="http://schemas.openxmlformats.org/officeDocument/2006/relationships/image" Target="../media/image191.png"/><Relationship Id="rId67" Type="http://schemas.openxmlformats.org/officeDocument/2006/relationships/image" Target="../media/image212.png"/><Relationship Id="rId116" Type="http://schemas.openxmlformats.org/officeDocument/2006/relationships/image" Target="../media/image149.jpg"/><Relationship Id="rId20" Type="http://schemas.openxmlformats.org/officeDocument/2006/relationships/image" Target="../media/image166.png"/><Relationship Id="rId41" Type="http://schemas.openxmlformats.org/officeDocument/2006/relationships/image" Target="../media/image186.png"/><Relationship Id="rId62" Type="http://schemas.openxmlformats.org/officeDocument/2006/relationships/image" Target="../media/image207.png"/><Relationship Id="rId83" Type="http://schemas.openxmlformats.org/officeDocument/2006/relationships/image" Target="../media/image228.png"/><Relationship Id="rId88" Type="http://schemas.openxmlformats.org/officeDocument/2006/relationships/image" Target="../media/image233.png"/><Relationship Id="rId111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266.png"/><Relationship Id="rId26" Type="http://schemas.openxmlformats.org/officeDocument/2006/relationships/image" Target="../media/image273.png"/><Relationship Id="rId39" Type="http://schemas.openxmlformats.org/officeDocument/2006/relationships/image" Target="../media/image285.png"/><Relationship Id="rId21" Type="http://schemas.openxmlformats.org/officeDocument/2006/relationships/image" Target="../media/image268.png"/><Relationship Id="rId34" Type="http://schemas.openxmlformats.org/officeDocument/2006/relationships/image" Target="../media/image280.png"/><Relationship Id="rId42" Type="http://schemas.openxmlformats.org/officeDocument/2006/relationships/image" Target="../media/image288.png"/><Relationship Id="rId47" Type="http://schemas.openxmlformats.org/officeDocument/2006/relationships/image" Target="../media/image292.png"/><Relationship Id="rId50" Type="http://schemas.openxmlformats.org/officeDocument/2006/relationships/image" Target="../media/image198.png"/><Relationship Id="rId55" Type="http://schemas.openxmlformats.org/officeDocument/2006/relationships/image" Target="../media/image299.png"/><Relationship Id="rId7" Type="http://schemas.openxmlformats.org/officeDocument/2006/relationships/image" Target="../media/image94.png"/><Relationship Id="rId2" Type="http://schemas.openxmlformats.org/officeDocument/2006/relationships/image" Target="../media/image261.png"/><Relationship Id="rId16" Type="http://schemas.openxmlformats.org/officeDocument/2006/relationships/image" Target="../media/image264.png"/><Relationship Id="rId29" Type="http://schemas.openxmlformats.org/officeDocument/2006/relationships/image" Target="../media/image276.png"/><Relationship Id="rId11" Type="http://schemas.openxmlformats.org/officeDocument/2006/relationships/image" Target="../media/image158.png"/><Relationship Id="rId24" Type="http://schemas.openxmlformats.org/officeDocument/2006/relationships/image" Target="../media/image271.png"/><Relationship Id="rId32" Type="http://schemas.openxmlformats.org/officeDocument/2006/relationships/image" Target="../media/image184.png"/><Relationship Id="rId37" Type="http://schemas.openxmlformats.org/officeDocument/2006/relationships/image" Target="../media/image283.png"/><Relationship Id="rId40" Type="http://schemas.openxmlformats.org/officeDocument/2006/relationships/image" Target="../media/image286.png"/><Relationship Id="rId45" Type="http://schemas.openxmlformats.org/officeDocument/2006/relationships/image" Target="../media/image196.png"/><Relationship Id="rId53" Type="http://schemas.openxmlformats.org/officeDocument/2006/relationships/image" Target="../media/image297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19" Type="http://schemas.openxmlformats.org/officeDocument/2006/relationships/image" Target="../media/image267.png"/><Relationship Id="rId31" Type="http://schemas.openxmlformats.org/officeDocument/2006/relationships/image" Target="../media/image278.png"/><Relationship Id="rId44" Type="http://schemas.openxmlformats.org/officeDocument/2006/relationships/image" Target="../media/image290.png"/><Relationship Id="rId52" Type="http://schemas.openxmlformats.org/officeDocument/2006/relationships/image" Target="../media/image296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263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Relationship Id="rId35" Type="http://schemas.openxmlformats.org/officeDocument/2006/relationships/image" Target="../media/image281.png"/><Relationship Id="rId43" Type="http://schemas.openxmlformats.org/officeDocument/2006/relationships/image" Target="../media/image289.png"/><Relationship Id="rId48" Type="http://schemas.openxmlformats.org/officeDocument/2006/relationships/image" Target="../media/image293.png"/><Relationship Id="rId56" Type="http://schemas.openxmlformats.org/officeDocument/2006/relationships/image" Target="../media/image149.jpg"/><Relationship Id="rId8" Type="http://schemas.openxmlformats.org/officeDocument/2006/relationships/image" Target="../media/image155.png"/><Relationship Id="rId51" Type="http://schemas.openxmlformats.org/officeDocument/2006/relationships/image" Target="../media/image295.png"/><Relationship Id="rId3" Type="http://schemas.openxmlformats.org/officeDocument/2006/relationships/image" Target="../media/image262.png"/><Relationship Id="rId12" Type="http://schemas.openxmlformats.org/officeDocument/2006/relationships/image" Target="../media/image159.png"/><Relationship Id="rId17" Type="http://schemas.openxmlformats.org/officeDocument/2006/relationships/image" Target="../media/image265.png"/><Relationship Id="rId25" Type="http://schemas.openxmlformats.org/officeDocument/2006/relationships/image" Target="../media/image272.png"/><Relationship Id="rId33" Type="http://schemas.openxmlformats.org/officeDocument/2006/relationships/image" Target="../media/image279.png"/><Relationship Id="rId38" Type="http://schemas.openxmlformats.org/officeDocument/2006/relationships/image" Target="../media/image284.png"/><Relationship Id="rId46" Type="http://schemas.openxmlformats.org/officeDocument/2006/relationships/image" Target="../media/image291.png"/><Relationship Id="rId20" Type="http://schemas.openxmlformats.org/officeDocument/2006/relationships/image" Target="../media/image101.png"/><Relationship Id="rId41" Type="http://schemas.openxmlformats.org/officeDocument/2006/relationships/image" Target="../media/image287.png"/><Relationship Id="rId54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5" Type="http://schemas.openxmlformats.org/officeDocument/2006/relationships/image" Target="../media/image128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36" Type="http://schemas.openxmlformats.org/officeDocument/2006/relationships/image" Target="../media/image282.png"/><Relationship Id="rId49" Type="http://schemas.openxmlformats.org/officeDocument/2006/relationships/image" Target="../media/image29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301.png"/><Relationship Id="rId26" Type="http://schemas.openxmlformats.org/officeDocument/2006/relationships/image" Target="../media/image308.png"/><Relationship Id="rId39" Type="http://schemas.openxmlformats.org/officeDocument/2006/relationships/image" Target="../media/image321.png"/><Relationship Id="rId21" Type="http://schemas.openxmlformats.org/officeDocument/2006/relationships/image" Target="../media/image303.png"/><Relationship Id="rId34" Type="http://schemas.openxmlformats.org/officeDocument/2006/relationships/image" Target="../media/image316.png"/><Relationship Id="rId42" Type="http://schemas.openxmlformats.org/officeDocument/2006/relationships/image" Target="../media/image324.png"/><Relationship Id="rId47" Type="http://schemas.openxmlformats.org/officeDocument/2006/relationships/image" Target="../media/image329.png"/><Relationship Id="rId50" Type="http://schemas.openxmlformats.org/officeDocument/2006/relationships/image" Target="../media/image283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6" Type="http://schemas.openxmlformats.org/officeDocument/2006/relationships/image" Target="../media/image265.png"/><Relationship Id="rId29" Type="http://schemas.openxmlformats.org/officeDocument/2006/relationships/image" Target="../media/image311.png"/><Relationship Id="rId11" Type="http://schemas.openxmlformats.org/officeDocument/2006/relationships/image" Target="../media/image300.png"/><Relationship Id="rId24" Type="http://schemas.openxmlformats.org/officeDocument/2006/relationships/image" Target="../media/image306.png"/><Relationship Id="rId32" Type="http://schemas.openxmlformats.org/officeDocument/2006/relationships/image" Target="../media/image314.png"/><Relationship Id="rId37" Type="http://schemas.openxmlformats.org/officeDocument/2006/relationships/image" Target="../media/image319.png"/><Relationship Id="rId40" Type="http://schemas.openxmlformats.org/officeDocument/2006/relationships/image" Target="../media/image322.png"/><Relationship Id="rId45" Type="http://schemas.openxmlformats.org/officeDocument/2006/relationships/image" Target="../media/image327.png"/><Relationship Id="rId5" Type="http://schemas.openxmlformats.org/officeDocument/2006/relationships/image" Target="../media/image155.png"/><Relationship Id="rId15" Type="http://schemas.openxmlformats.org/officeDocument/2006/relationships/image" Target="../media/image264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36" Type="http://schemas.openxmlformats.org/officeDocument/2006/relationships/image" Target="../media/image318.png"/><Relationship Id="rId49" Type="http://schemas.openxmlformats.org/officeDocument/2006/relationships/image" Target="../media/image331.png"/><Relationship Id="rId10" Type="http://schemas.openxmlformats.org/officeDocument/2006/relationships/image" Target="../media/image132.png"/><Relationship Id="rId19" Type="http://schemas.openxmlformats.org/officeDocument/2006/relationships/image" Target="../media/image302.png"/><Relationship Id="rId31" Type="http://schemas.openxmlformats.org/officeDocument/2006/relationships/image" Target="../media/image313.png"/><Relationship Id="rId44" Type="http://schemas.openxmlformats.org/officeDocument/2006/relationships/image" Target="../media/image326.png"/><Relationship Id="rId4" Type="http://schemas.openxmlformats.org/officeDocument/2006/relationships/image" Target="../media/image94.png"/><Relationship Id="rId9" Type="http://schemas.openxmlformats.org/officeDocument/2006/relationships/image" Target="../media/image159.png"/><Relationship Id="rId14" Type="http://schemas.openxmlformats.org/officeDocument/2006/relationships/image" Target="../media/image128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Relationship Id="rId35" Type="http://schemas.openxmlformats.org/officeDocument/2006/relationships/image" Target="../media/image317.png"/><Relationship Id="rId43" Type="http://schemas.openxmlformats.org/officeDocument/2006/relationships/image" Target="../media/image325.png"/><Relationship Id="rId48" Type="http://schemas.openxmlformats.org/officeDocument/2006/relationships/image" Target="../media/image330.png"/><Relationship Id="rId8" Type="http://schemas.openxmlformats.org/officeDocument/2006/relationships/image" Target="../media/image158.png"/><Relationship Id="rId51" Type="http://schemas.openxmlformats.org/officeDocument/2006/relationships/image" Target="../media/image149.jpg"/><Relationship Id="rId3" Type="http://schemas.openxmlformats.org/officeDocument/2006/relationships/image" Target="../media/image154.png"/><Relationship Id="rId12" Type="http://schemas.openxmlformats.org/officeDocument/2006/relationships/image" Target="../media/image152.png"/><Relationship Id="rId17" Type="http://schemas.openxmlformats.org/officeDocument/2006/relationships/image" Target="../media/image266.png"/><Relationship Id="rId25" Type="http://schemas.openxmlformats.org/officeDocument/2006/relationships/image" Target="../media/image307.png"/><Relationship Id="rId33" Type="http://schemas.openxmlformats.org/officeDocument/2006/relationships/image" Target="../media/image315.png"/><Relationship Id="rId38" Type="http://schemas.openxmlformats.org/officeDocument/2006/relationships/image" Target="../media/image320.png"/><Relationship Id="rId46" Type="http://schemas.openxmlformats.org/officeDocument/2006/relationships/image" Target="../media/image328.png"/><Relationship Id="rId20" Type="http://schemas.openxmlformats.org/officeDocument/2006/relationships/image" Target="../media/image175.png"/><Relationship Id="rId41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342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40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4.jp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8"/>
            <a:ext cx="12192000" cy="6857365"/>
            <a:chOff x="0" y="408"/>
            <a:chExt cx="12192000" cy="6857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8"/>
              <a:ext cx="12191987" cy="6857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648" y="2769311"/>
              <a:ext cx="2823971" cy="678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1612" y="2789123"/>
              <a:ext cx="1391412" cy="6583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14" y="1271016"/>
              <a:ext cx="1448765" cy="7863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4516" y="1254385"/>
            <a:ext cx="6574483" cy="13792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560"/>
              </a:spcBef>
            </a:pPr>
            <a:r>
              <a:rPr sz="2800" spc="60" dirty="0"/>
              <a:t>2025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5000" dirty="0">
                <a:solidFill>
                  <a:srgbClr val="252525"/>
                </a:solidFill>
              </a:rPr>
              <a:t>산업기술혁신사업</a:t>
            </a:r>
            <a:r>
              <a:rPr sz="5000" spc="-200" dirty="0">
                <a:solidFill>
                  <a:srgbClr val="252525"/>
                </a:solidFill>
              </a:rPr>
              <a:t> </a:t>
            </a:r>
            <a:r>
              <a:rPr sz="5000" spc="-25" dirty="0">
                <a:solidFill>
                  <a:srgbClr val="252525"/>
                </a:solidFill>
              </a:rPr>
              <a:t>통합</a:t>
            </a:r>
            <a:endParaRPr sz="5000" dirty="0"/>
          </a:p>
        </p:txBody>
      </p:sp>
      <p:sp>
        <p:nvSpPr>
          <p:cNvPr id="8" name="object 8"/>
          <p:cNvSpPr txBox="1"/>
          <p:nvPr/>
        </p:nvSpPr>
        <p:spPr>
          <a:xfrm>
            <a:off x="664517" y="463206"/>
            <a:ext cx="2435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산업통상자원부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공고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제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2024</a:t>
            </a:r>
            <a:r>
              <a:rPr sz="1200" spc="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100" dirty="0">
                <a:solidFill>
                  <a:srgbClr val="0D0D0D"/>
                </a:solidFill>
                <a:latin typeface="BM HANNA 11yrs old"/>
                <a:cs typeface="BM HANNA 11yrs old"/>
              </a:rPr>
              <a:t>–</a:t>
            </a:r>
            <a:r>
              <a:rPr sz="1200" spc="-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845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-50" dirty="0">
                <a:solidFill>
                  <a:srgbClr val="0D0D0D"/>
                </a:solidFill>
                <a:latin typeface="BM EULJIRO TTF"/>
                <a:cs typeface="BM EULJIRO TTF"/>
              </a:rPr>
              <a:t>호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9391" y="5882779"/>
            <a:ext cx="4346575" cy="425450"/>
            <a:chOff x="549391" y="5882779"/>
            <a:chExt cx="4346575" cy="42545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391" y="5882779"/>
              <a:ext cx="2272497" cy="4251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0985" y="5896508"/>
              <a:ext cx="2194737" cy="372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2192000" cy="6852920"/>
            <a:chOff x="0" y="3"/>
            <a:chExt cx="12192000" cy="6852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055"/>
              <a:ext cx="12191995" cy="52922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41112"/>
              <a:ext cx="12192000" cy="2011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12192000" cy="471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19" y="856487"/>
              <a:ext cx="11356848" cy="2584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0217" y="879462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11108486" y="0"/>
                  </a:moveTo>
                  <a:lnTo>
                    <a:pt x="183083" y="0"/>
                  </a:lnTo>
                  <a:lnTo>
                    <a:pt x="134411" y="6539"/>
                  </a:lnTo>
                  <a:lnTo>
                    <a:pt x="90676" y="24995"/>
                  </a:lnTo>
                  <a:lnTo>
                    <a:pt x="53622" y="53622"/>
                  </a:lnTo>
                  <a:lnTo>
                    <a:pt x="24995" y="90676"/>
                  </a:lnTo>
                  <a:lnTo>
                    <a:pt x="6539" y="134411"/>
                  </a:lnTo>
                  <a:lnTo>
                    <a:pt x="0" y="183083"/>
                  </a:lnTo>
                  <a:lnTo>
                    <a:pt x="0" y="2337943"/>
                  </a:lnTo>
                  <a:lnTo>
                    <a:pt x="6539" y="2386614"/>
                  </a:lnTo>
                  <a:lnTo>
                    <a:pt x="24995" y="2430350"/>
                  </a:lnTo>
                  <a:lnTo>
                    <a:pt x="53622" y="2467403"/>
                  </a:lnTo>
                  <a:lnTo>
                    <a:pt x="90676" y="2496030"/>
                  </a:lnTo>
                  <a:lnTo>
                    <a:pt x="134411" y="2514486"/>
                  </a:lnTo>
                  <a:lnTo>
                    <a:pt x="183083" y="2521026"/>
                  </a:lnTo>
                  <a:lnTo>
                    <a:pt x="11108486" y="2521026"/>
                  </a:lnTo>
                  <a:lnTo>
                    <a:pt x="11157158" y="2514486"/>
                  </a:lnTo>
                  <a:lnTo>
                    <a:pt x="11200893" y="2496030"/>
                  </a:lnTo>
                  <a:lnTo>
                    <a:pt x="11237947" y="2467403"/>
                  </a:lnTo>
                  <a:lnTo>
                    <a:pt x="11266574" y="2430350"/>
                  </a:lnTo>
                  <a:lnTo>
                    <a:pt x="11285030" y="2386614"/>
                  </a:lnTo>
                  <a:lnTo>
                    <a:pt x="11291570" y="2337943"/>
                  </a:lnTo>
                  <a:lnTo>
                    <a:pt x="11291570" y="183083"/>
                  </a:lnTo>
                  <a:lnTo>
                    <a:pt x="11285030" y="134411"/>
                  </a:lnTo>
                  <a:lnTo>
                    <a:pt x="11266574" y="90676"/>
                  </a:lnTo>
                  <a:lnTo>
                    <a:pt x="11237947" y="53622"/>
                  </a:lnTo>
                  <a:lnTo>
                    <a:pt x="11200893" y="24995"/>
                  </a:lnTo>
                  <a:lnTo>
                    <a:pt x="11157158" y="6539"/>
                  </a:lnTo>
                  <a:lnTo>
                    <a:pt x="1110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217" y="879462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0" y="183083"/>
                  </a:moveTo>
                  <a:lnTo>
                    <a:pt x="6539" y="134411"/>
                  </a:lnTo>
                  <a:lnTo>
                    <a:pt x="24995" y="90676"/>
                  </a:lnTo>
                  <a:lnTo>
                    <a:pt x="53622" y="53622"/>
                  </a:lnTo>
                  <a:lnTo>
                    <a:pt x="90676" y="24995"/>
                  </a:lnTo>
                  <a:lnTo>
                    <a:pt x="134411" y="6539"/>
                  </a:lnTo>
                  <a:lnTo>
                    <a:pt x="183083" y="0"/>
                  </a:lnTo>
                  <a:lnTo>
                    <a:pt x="11108486" y="0"/>
                  </a:lnTo>
                  <a:lnTo>
                    <a:pt x="11157158" y="6539"/>
                  </a:lnTo>
                  <a:lnTo>
                    <a:pt x="11200893" y="24995"/>
                  </a:lnTo>
                  <a:lnTo>
                    <a:pt x="11237947" y="53622"/>
                  </a:lnTo>
                  <a:lnTo>
                    <a:pt x="11266574" y="90676"/>
                  </a:lnTo>
                  <a:lnTo>
                    <a:pt x="11285030" y="134411"/>
                  </a:lnTo>
                  <a:lnTo>
                    <a:pt x="11291570" y="183083"/>
                  </a:lnTo>
                  <a:lnTo>
                    <a:pt x="11291570" y="2337943"/>
                  </a:lnTo>
                  <a:lnTo>
                    <a:pt x="11285030" y="2386614"/>
                  </a:lnTo>
                  <a:lnTo>
                    <a:pt x="11266574" y="2430350"/>
                  </a:lnTo>
                  <a:lnTo>
                    <a:pt x="11237947" y="2467403"/>
                  </a:lnTo>
                  <a:lnTo>
                    <a:pt x="11200893" y="2496030"/>
                  </a:lnTo>
                  <a:lnTo>
                    <a:pt x="11157158" y="2514486"/>
                  </a:lnTo>
                  <a:lnTo>
                    <a:pt x="11108486" y="2521026"/>
                  </a:lnTo>
                  <a:lnTo>
                    <a:pt x="183083" y="2521026"/>
                  </a:lnTo>
                  <a:lnTo>
                    <a:pt x="134411" y="2514486"/>
                  </a:lnTo>
                  <a:lnTo>
                    <a:pt x="90676" y="2496030"/>
                  </a:lnTo>
                  <a:lnTo>
                    <a:pt x="53622" y="2467403"/>
                  </a:lnTo>
                  <a:lnTo>
                    <a:pt x="24995" y="2430350"/>
                  </a:lnTo>
                  <a:lnTo>
                    <a:pt x="6539" y="2386614"/>
                  </a:lnTo>
                  <a:lnTo>
                    <a:pt x="0" y="2337943"/>
                  </a:lnTo>
                  <a:lnTo>
                    <a:pt x="0" y="183083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3243" y="2333523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3243" y="2333523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408" y="2446020"/>
              <a:ext cx="687323" cy="2118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89566" y="2457742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27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3"/>
                  </a:lnTo>
                  <a:lnTo>
                    <a:pt x="214596" y="62900"/>
                  </a:lnTo>
                  <a:lnTo>
                    <a:pt x="223647" y="63436"/>
                  </a:lnTo>
                  <a:lnTo>
                    <a:pt x="233139" y="62895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71" y="23875"/>
                  </a:lnTo>
                  <a:lnTo>
                    <a:pt x="211302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95" y="93687"/>
                  </a:lnTo>
                  <a:lnTo>
                    <a:pt x="512292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38" y="93535"/>
                  </a:lnTo>
                  <a:lnTo>
                    <a:pt x="626689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38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55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88" y="111597"/>
                  </a:lnTo>
                  <a:lnTo>
                    <a:pt x="58102" y="91630"/>
                  </a:lnTo>
                  <a:lnTo>
                    <a:pt x="81631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31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7" y="114466"/>
                  </a:lnTo>
                  <a:lnTo>
                    <a:pt x="93419" y="106775"/>
                  </a:lnTo>
                  <a:lnTo>
                    <a:pt x="85891" y="98274"/>
                  </a:lnTo>
                  <a:lnTo>
                    <a:pt x="81631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28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28"/>
                  </a:lnTo>
                  <a:lnTo>
                    <a:pt x="465048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9597" y="2333536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9597" y="2333536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3243" y="2831846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3243" y="2831846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932" y="2945892"/>
              <a:ext cx="679704" cy="2133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90523" y="2957398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4" h="173989">
                  <a:moveTo>
                    <a:pt x="588136" y="101917"/>
                  </a:moveTo>
                  <a:lnTo>
                    <a:pt x="570991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20" y="148907"/>
                  </a:lnTo>
                  <a:lnTo>
                    <a:pt x="526389" y="157797"/>
                  </a:lnTo>
                  <a:lnTo>
                    <a:pt x="530605" y="161544"/>
                  </a:lnTo>
                  <a:lnTo>
                    <a:pt x="536066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2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3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6" y="101917"/>
                  </a:lnTo>
                  <a:close/>
                </a:path>
                <a:path w="640714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4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1" y="37338"/>
                  </a:lnTo>
                  <a:lnTo>
                    <a:pt x="583691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4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2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4" h="173989">
                  <a:moveTo>
                    <a:pt x="569232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1"/>
                  </a:lnTo>
                  <a:lnTo>
                    <a:pt x="579215" y="72840"/>
                  </a:lnTo>
                  <a:lnTo>
                    <a:pt x="572333" y="67931"/>
                  </a:lnTo>
                  <a:lnTo>
                    <a:pt x="569232" y="64960"/>
                  </a:lnTo>
                  <a:close/>
                </a:path>
                <a:path w="640714" h="173989">
                  <a:moveTo>
                    <a:pt x="586358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8" y="25336"/>
                  </a:lnTo>
                  <a:lnTo>
                    <a:pt x="586358" y="7429"/>
                  </a:lnTo>
                  <a:close/>
                </a:path>
                <a:path w="640714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6" y="167449"/>
                  </a:lnTo>
                  <a:lnTo>
                    <a:pt x="314705" y="167449"/>
                  </a:lnTo>
                  <a:lnTo>
                    <a:pt x="314705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4" h="173989">
                  <a:moveTo>
                    <a:pt x="310514" y="190"/>
                  </a:moveTo>
                  <a:lnTo>
                    <a:pt x="289178" y="190"/>
                  </a:lnTo>
                  <a:lnTo>
                    <a:pt x="289178" y="126111"/>
                  </a:lnTo>
                  <a:lnTo>
                    <a:pt x="310514" y="126111"/>
                  </a:lnTo>
                  <a:lnTo>
                    <a:pt x="310514" y="190"/>
                  </a:lnTo>
                  <a:close/>
                </a:path>
                <a:path w="640714" h="173989">
                  <a:moveTo>
                    <a:pt x="231266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1" y="86868"/>
                  </a:lnTo>
                  <a:lnTo>
                    <a:pt x="180212" y="101536"/>
                  </a:lnTo>
                  <a:lnTo>
                    <a:pt x="211454" y="78701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6" y="39052"/>
                  </a:lnTo>
                  <a:lnTo>
                    <a:pt x="231266" y="25527"/>
                  </a:lnTo>
                  <a:close/>
                </a:path>
                <a:path w="640714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3" y="81724"/>
                  </a:lnTo>
                  <a:lnTo>
                    <a:pt x="266572" y="79946"/>
                  </a:lnTo>
                  <a:lnTo>
                    <a:pt x="261391" y="77495"/>
                  </a:lnTo>
                  <a:lnTo>
                    <a:pt x="251625" y="71285"/>
                  </a:lnTo>
                  <a:lnTo>
                    <a:pt x="247268" y="67627"/>
                  </a:lnTo>
                  <a:lnTo>
                    <a:pt x="245537" y="65722"/>
                  </a:lnTo>
                  <a:close/>
                </a:path>
                <a:path w="640714" h="173989">
                  <a:moveTo>
                    <a:pt x="263651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1" y="25527"/>
                  </a:lnTo>
                  <a:lnTo>
                    <a:pt x="263651" y="7429"/>
                  </a:lnTo>
                  <a:close/>
                </a:path>
                <a:path w="640714" h="173989">
                  <a:moveTo>
                    <a:pt x="90106" y="119634"/>
                  </a:moveTo>
                  <a:lnTo>
                    <a:pt x="68198" y="119634"/>
                  </a:lnTo>
                  <a:lnTo>
                    <a:pt x="68198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4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4" h="173989">
                  <a:moveTo>
                    <a:pt x="466724" y="95250"/>
                  </a:moveTo>
                  <a:lnTo>
                    <a:pt x="355472" y="95250"/>
                  </a:lnTo>
                  <a:lnTo>
                    <a:pt x="355472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4" y="124777"/>
                  </a:lnTo>
                  <a:lnTo>
                    <a:pt x="357377" y="125183"/>
                  </a:lnTo>
                  <a:lnTo>
                    <a:pt x="355853" y="126847"/>
                  </a:lnTo>
                  <a:lnTo>
                    <a:pt x="355472" y="128206"/>
                  </a:lnTo>
                  <a:lnTo>
                    <a:pt x="355472" y="166243"/>
                  </a:lnTo>
                  <a:lnTo>
                    <a:pt x="355853" y="167640"/>
                  </a:lnTo>
                  <a:lnTo>
                    <a:pt x="357377" y="169164"/>
                  </a:lnTo>
                  <a:lnTo>
                    <a:pt x="358774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4" y="139827"/>
                  </a:lnTo>
                  <a:lnTo>
                    <a:pt x="468096" y="139446"/>
                  </a:lnTo>
                  <a:lnTo>
                    <a:pt x="469734" y="137922"/>
                  </a:lnTo>
                  <a:lnTo>
                    <a:pt x="470153" y="136525"/>
                  </a:lnTo>
                  <a:lnTo>
                    <a:pt x="470153" y="98679"/>
                  </a:lnTo>
                  <a:lnTo>
                    <a:pt x="469734" y="97320"/>
                  </a:lnTo>
                  <a:lnTo>
                    <a:pt x="468096" y="95669"/>
                  </a:lnTo>
                  <a:lnTo>
                    <a:pt x="466724" y="95250"/>
                  </a:lnTo>
                  <a:close/>
                </a:path>
                <a:path w="640714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9" y="56864"/>
                  </a:lnTo>
                  <a:lnTo>
                    <a:pt x="18806" y="72223"/>
                  </a:lnTo>
                  <a:lnTo>
                    <a:pt x="7048" y="73723"/>
                  </a:lnTo>
                  <a:lnTo>
                    <a:pt x="20954" y="90487"/>
                  </a:lnTo>
                  <a:lnTo>
                    <a:pt x="63078" y="77640"/>
                  </a:lnTo>
                  <a:lnTo>
                    <a:pt x="78485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4" h="173989">
                  <a:moveTo>
                    <a:pt x="113325" y="65532"/>
                  </a:moveTo>
                  <a:lnTo>
                    <a:pt x="78485" y="65532"/>
                  </a:lnTo>
                  <a:lnTo>
                    <a:pt x="82379" y="69670"/>
                  </a:lnTo>
                  <a:lnTo>
                    <a:pt x="125348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8" y="84264"/>
                  </a:lnTo>
                  <a:lnTo>
                    <a:pt x="141731" y="82867"/>
                  </a:lnTo>
                  <a:lnTo>
                    <a:pt x="142874" y="81343"/>
                  </a:lnTo>
                  <a:lnTo>
                    <a:pt x="144056" y="79819"/>
                  </a:lnTo>
                  <a:lnTo>
                    <a:pt x="146469" y="76771"/>
                  </a:lnTo>
                  <a:lnTo>
                    <a:pt x="147700" y="75311"/>
                  </a:lnTo>
                  <a:lnTo>
                    <a:pt x="148970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4" h="173989">
                  <a:moveTo>
                    <a:pt x="141350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0" y="47053"/>
                  </a:lnTo>
                  <a:lnTo>
                    <a:pt x="141350" y="29718"/>
                  </a:lnTo>
                  <a:close/>
                </a:path>
                <a:path w="640714" h="173989">
                  <a:moveTo>
                    <a:pt x="384174" y="1714"/>
                  </a:moveTo>
                  <a:lnTo>
                    <a:pt x="371093" y="1714"/>
                  </a:lnTo>
                  <a:lnTo>
                    <a:pt x="365099" y="2794"/>
                  </a:lnTo>
                  <a:lnTo>
                    <a:pt x="333921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99" y="83731"/>
                  </a:lnTo>
                  <a:lnTo>
                    <a:pt x="371093" y="84772"/>
                  </a:lnTo>
                  <a:lnTo>
                    <a:pt x="384174" y="84772"/>
                  </a:lnTo>
                  <a:lnTo>
                    <a:pt x="415554" y="66675"/>
                  </a:lnTo>
                  <a:lnTo>
                    <a:pt x="370458" y="66675"/>
                  </a:lnTo>
                  <a:lnTo>
                    <a:pt x="364845" y="64414"/>
                  </a:lnTo>
                  <a:lnTo>
                    <a:pt x="356590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90" y="30962"/>
                  </a:lnTo>
                  <a:lnTo>
                    <a:pt x="364845" y="22199"/>
                  </a:lnTo>
                  <a:lnTo>
                    <a:pt x="370458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5" y="13716"/>
                  </a:lnTo>
                  <a:lnTo>
                    <a:pt x="406018" y="10033"/>
                  </a:lnTo>
                  <a:lnTo>
                    <a:pt x="401281" y="7112"/>
                  </a:lnTo>
                  <a:lnTo>
                    <a:pt x="390245" y="2794"/>
                  </a:lnTo>
                  <a:lnTo>
                    <a:pt x="384174" y="1714"/>
                  </a:lnTo>
                  <a:close/>
                </a:path>
                <a:path w="640714" h="173989">
                  <a:moveTo>
                    <a:pt x="415554" y="20002"/>
                  </a:moveTo>
                  <a:lnTo>
                    <a:pt x="384555" y="20002"/>
                  </a:lnTo>
                  <a:lnTo>
                    <a:pt x="390143" y="22199"/>
                  </a:lnTo>
                  <a:lnTo>
                    <a:pt x="398525" y="30962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5" y="55410"/>
                  </a:lnTo>
                  <a:lnTo>
                    <a:pt x="390143" y="64414"/>
                  </a:lnTo>
                  <a:lnTo>
                    <a:pt x="384555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33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33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4" h="173989">
                  <a:moveTo>
                    <a:pt x="112585" y="190"/>
                  </a:moveTo>
                  <a:lnTo>
                    <a:pt x="44195" y="190"/>
                  </a:lnTo>
                  <a:lnTo>
                    <a:pt x="44195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4" h="173989">
                  <a:moveTo>
                    <a:pt x="470534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4" y="88201"/>
                  </a:lnTo>
                  <a:lnTo>
                    <a:pt x="4705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9597" y="2831858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9597" y="2831858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357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메가시티협력첨단산업육성지원기술개발사업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pc="-10" dirty="0"/>
          </a:p>
          <a:p>
            <a:pPr marL="12700" marR="991869">
              <a:lnSpc>
                <a:spcPct val="100000"/>
              </a:lnSpc>
            </a:pPr>
            <a:r>
              <a:rPr sz="1400" b="1" spc="-25" dirty="0">
                <a:latin typeface="Noto Sans CJK HK"/>
                <a:cs typeface="Noto Sans CJK HK"/>
              </a:rPr>
              <a:t>초격차</a:t>
            </a:r>
            <a:r>
              <a:rPr sz="1400" b="1" spc="-30" dirty="0">
                <a:latin typeface="Noto Sans CJK HK"/>
                <a:cs typeface="Noto Sans CJK HK"/>
              </a:rPr>
              <a:t> </a:t>
            </a:r>
            <a:r>
              <a:rPr sz="1400" b="1" spc="-45" dirty="0">
                <a:latin typeface="Noto Sans CJK HK"/>
                <a:cs typeface="Noto Sans CJK HK"/>
              </a:rPr>
              <a:t>첨단산업과</a:t>
            </a:r>
            <a:r>
              <a:rPr sz="1400" b="1" spc="-35" dirty="0">
                <a:latin typeface="Noto Sans CJK HK"/>
                <a:cs typeface="Noto Sans CJK HK"/>
              </a:rPr>
              <a:t> </a:t>
            </a:r>
            <a:r>
              <a:rPr sz="1400" b="1" spc="-25" dirty="0">
                <a:latin typeface="Noto Sans CJK HK"/>
                <a:cs typeface="Noto Sans CJK HK"/>
              </a:rPr>
              <a:t>연계한 </a:t>
            </a:r>
            <a:r>
              <a:rPr sz="1400" b="1" spc="-50" dirty="0">
                <a:latin typeface="Noto Sans CJK HK"/>
                <a:cs typeface="Noto Sans CJK HK"/>
              </a:rPr>
              <a:t>메가시티</a:t>
            </a:r>
            <a:r>
              <a:rPr sz="1400" b="1" spc="-50" dirty="0">
                <a:latin typeface="Noto Sans CJK JP"/>
                <a:cs typeface="Noto Sans CJK JP"/>
              </a:rPr>
              <a:t>*</a:t>
            </a:r>
            <a:r>
              <a:rPr sz="1400" b="1" spc="-25" dirty="0">
                <a:latin typeface="Noto Sans CJK JP"/>
                <a:cs typeface="Noto Sans CJK JP"/>
              </a:rPr>
              <a:t> </a:t>
            </a:r>
            <a:r>
              <a:rPr sz="1400" b="1" spc="-40" dirty="0">
                <a:latin typeface="Noto Sans CJK HK"/>
                <a:cs typeface="Noto Sans CJK HK"/>
              </a:rPr>
              <a:t>협력산업</a:t>
            </a:r>
            <a:r>
              <a:rPr sz="1400" b="1" spc="-35" dirty="0">
                <a:latin typeface="Noto Sans CJK HK"/>
                <a:cs typeface="Noto Sans CJK HK"/>
              </a:rPr>
              <a:t> 밸류체인</a:t>
            </a:r>
            <a:r>
              <a:rPr sz="1400" b="1" spc="-30" dirty="0">
                <a:latin typeface="Noto Sans CJK HK"/>
                <a:cs typeface="Noto Sans CJK HK"/>
              </a:rPr>
              <a:t> </a:t>
            </a:r>
            <a:r>
              <a:rPr sz="1400" b="1" dirty="0">
                <a:latin typeface="Noto Sans CJK HK"/>
                <a:cs typeface="Noto Sans CJK HK"/>
              </a:rPr>
              <a:t>강화</a:t>
            </a:r>
            <a:r>
              <a:rPr sz="1400" b="1" spc="-25" dirty="0">
                <a:latin typeface="Noto Sans CJK HK"/>
                <a:cs typeface="Noto Sans CJK HK"/>
              </a:rPr>
              <a:t> </a:t>
            </a:r>
            <a:r>
              <a:rPr sz="1400" b="1" spc="-50" dirty="0">
                <a:latin typeface="Noto Sans CJK HK"/>
                <a:cs typeface="Noto Sans CJK HK"/>
              </a:rPr>
              <a:t>및 </a:t>
            </a:r>
            <a:r>
              <a:rPr sz="1400" b="1" spc="-35" dirty="0">
                <a:latin typeface="Noto Sans CJK HK"/>
                <a:cs typeface="Noto Sans CJK HK"/>
              </a:rPr>
              <a:t>글로벌화 </a:t>
            </a:r>
            <a:r>
              <a:rPr sz="1400" b="1" spc="-25" dirty="0">
                <a:latin typeface="Noto Sans CJK HK"/>
                <a:cs typeface="Noto Sans CJK HK"/>
              </a:rPr>
              <a:t>지원을</a:t>
            </a:r>
            <a:r>
              <a:rPr sz="1400" b="1" spc="-40" dirty="0">
                <a:latin typeface="Noto Sans CJK HK"/>
                <a:cs typeface="Noto Sans CJK HK"/>
              </a:rPr>
              <a:t> </a:t>
            </a:r>
            <a:r>
              <a:rPr sz="1400" b="1" dirty="0">
                <a:latin typeface="Noto Sans CJK HK"/>
                <a:cs typeface="Noto Sans CJK HK"/>
              </a:rPr>
              <a:t>통해</a:t>
            </a:r>
            <a:r>
              <a:rPr sz="1400" b="1" spc="-30" dirty="0">
                <a:latin typeface="Noto Sans CJK HK"/>
                <a:cs typeface="Noto Sans CJK HK"/>
              </a:rPr>
              <a:t> </a:t>
            </a:r>
            <a:r>
              <a:rPr sz="1400" b="1" spc="-40" dirty="0">
                <a:latin typeface="Noto Sans CJK HK"/>
                <a:cs typeface="Noto Sans CJK HK"/>
              </a:rPr>
              <a:t>지역경제 </a:t>
            </a:r>
            <a:r>
              <a:rPr sz="1400" b="1" spc="-35" dirty="0">
                <a:latin typeface="Noto Sans CJK HK"/>
                <a:cs typeface="Noto Sans CJK HK"/>
              </a:rPr>
              <a:t>혁신성장</a:t>
            </a:r>
            <a:r>
              <a:rPr sz="1400" b="1" spc="-30" dirty="0">
                <a:latin typeface="Noto Sans CJK HK"/>
                <a:cs typeface="Noto Sans CJK HK"/>
              </a:rPr>
              <a:t> </a:t>
            </a:r>
            <a:r>
              <a:rPr sz="1400" b="1" spc="-25" dirty="0">
                <a:latin typeface="Noto Sans CJK HK"/>
                <a:cs typeface="Noto Sans CJK HK"/>
              </a:rPr>
              <a:t>견인</a:t>
            </a:r>
            <a:endParaRPr sz="1400">
              <a:latin typeface="Noto Sans CJK HK"/>
              <a:cs typeface="Noto Sans CJK HK"/>
            </a:endParaRPr>
          </a:p>
          <a:p>
            <a:pPr marR="622935" algn="ctr">
              <a:lnSpc>
                <a:spcPct val="100000"/>
              </a:lnSpc>
              <a:spcBef>
                <a:spcPts val="244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3,980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3,980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(2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719" y="1512557"/>
            <a:ext cx="11356975" cy="4696460"/>
            <a:chOff x="426719" y="1512557"/>
            <a:chExt cx="11356975" cy="4696460"/>
          </a:xfrm>
        </p:grpSpPr>
        <p:sp>
          <p:nvSpPr>
            <p:cNvPr id="23" name="object 23"/>
            <p:cNvSpPr/>
            <p:nvPr/>
          </p:nvSpPr>
          <p:spPr>
            <a:xfrm>
              <a:off x="647166" y="1523669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19" y="3624072"/>
              <a:ext cx="11356848" cy="25847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217" y="3646551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11108486" y="0"/>
                  </a:moveTo>
                  <a:lnTo>
                    <a:pt x="183083" y="0"/>
                  </a:lnTo>
                  <a:lnTo>
                    <a:pt x="134411" y="6539"/>
                  </a:lnTo>
                  <a:lnTo>
                    <a:pt x="90676" y="24995"/>
                  </a:lnTo>
                  <a:lnTo>
                    <a:pt x="53622" y="53622"/>
                  </a:lnTo>
                  <a:lnTo>
                    <a:pt x="24995" y="90676"/>
                  </a:lnTo>
                  <a:lnTo>
                    <a:pt x="6539" y="134411"/>
                  </a:lnTo>
                  <a:lnTo>
                    <a:pt x="0" y="183083"/>
                  </a:lnTo>
                  <a:lnTo>
                    <a:pt x="0" y="2337943"/>
                  </a:lnTo>
                  <a:lnTo>
                    <a:pt x="6539" y="2386614"/>
                  </a:lnTo>
                  <a:lnTo>
                    <a:pt x="24995" y="2430350"/>
                  </a:lnTo>
                  <a:lnTo>
                    <a:pt x="53622" y="2467403"/>
                  </a:lnTo>
                  <a:lnTo>
                    <a:pt x="90676" y="2496030"/>
                  </a:lnTo>
                  <a:lnTo>
                    <a:pt x="134411" y="2514486"/>
                  </a:lnTo>
                  <a:lnTo>
                    <a:pt x="183083" y="2521026"/>
                  </a:lnTo>
                  <a:lnTo>
                    <a:pt x="11108486" y="2521026"/>
                  </a:lnTo>
                  <a:lnTo>
                    <a:pt x="11157158" y="2514486"/>
                  </a:lnTo>
                  <a:lnTo>
                    <a:pt x="11200893" y="2496030"/>
                  </a:lnTo>
                  <a:lnTo>
                    <a:pt x="11237947" y="2467403"/>
                  </a:lnTo>
                  <a:lnTo>
                    <a:pt x="11266574" y="2430350"/>
                  </a:lnTo>
                  <a:lnTo>
                    <a:pt x="11285030" y="2386614"/>
                  </a:lnTo>
                  <a:lnTo>
                    <a:pt x="11291570" y="2337943"/>
                  </a:lnTo>
                  <a:lnTo>
                    <a:pt x="11291570" y="183083"/>
                  </a:lnTo>
                  <a:lnTo>
                    <a:pt x="11285030" y="134411"/>
                  </a:lnTo>
                  <a:lnTo>
                    <a:pt x="11266574" y="90676"/>
                  </a:lnTo>
                  <a:lnTo>
                    <a:pt x="11237947" y="53622"/>
                  </a:lnTo>
                  <a:lnTo>
                    <a:pt x="11200893" y="24995"/>
                  </a:lnTo>
                  <a:lnTo>
                    <a:pt x="11157158" y="6539"/>
                  </a:lnTo>
                  <a:lnTo>
                    <a:pt x="1110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0217" y="3646551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0" y="183083"/>
                  </a:moveTo>
                  <a:lnTo>
                    <a:pt x="6539" y="134411"/>
                  </a:lnTo>
                  <a:lnTo>
                    <a:pt x="24995" y="90676"/>
                  </a:lnTo>
                  <a:lnTo>
                    <a:pt x="53622" y="53622"/>
                  </a:lnTo>
                  <a:lnTo>
                    <a:pt x="90676" y="24995"/>
                  </a:lnTo>
                  <a:lnTo>
                    <a:pt x="134411" y="6539"/>
                  </a:lnTo>
                  <a:lnTo>
                    <a:pt x="183083" y="0"/>
                  </a:lnTo>
                  <a:lnTo>
                    <a:pt x="11108486" y="0"/>
                  </a:lnTo>
                  <a:lnTo>
                    <a:pt x="11157158" y="6539"/>
                  </a:lnTo>
                  <a:lnTo>
                    <a:pt x="11200893" y="24995"/>
                  </a:lnTo>
                  <a:lnTo>
                    <a:pt x="11237947" y="53622"/>
                  </a:lnTo>
                  <a:lnTo>
                    <a:pt x="11266574" y="90676"/>
                  </a:lnTo>
                  <a:lnTo>
                    <a:pt x="11285030" y="134411"/>
                  </a:lnTo>
                  <a:lnTo>
                    <a:pt x="11291570" y="183083"/>
                  </a:lnTo>
                  <a:lnTo>
                    <a:pt x="11291570" y="2337943"/>
                  </a:lnTo>
                  <a:lnTo>
                    <a:pt x="11285030" y="2386614"/>
                  </a:lnTo>
                  <a:lnTo>
                    <a:pt x="11266574" y="2430350"/>
                  </a:lnTo>
                  <a:lnTo>
                    <a:pt x="11237947" y="2467403"/>
                  </a:lnTo>
                  <a:lnTo>
                    <a:pt x="11200893" y="2496030"/>
                  </a:lnTo>
                  <a:lnTo>
                    <a:pt x="11157158" y="2514486"/>
                  </a:lnTo>
                  <a:lnTo>
                    <a:pt x="11108486" y="2521026"/>
                  </a:lnTo>
                  <a:lnTo>
                    <a:pt x="183083" y="2521026"/>
                  </a:lnTo>
                  <a:lnTo>
                    <a:pt x="134411" y="2514486"/>
                  </a:lnTo>
                  <a:lnTo>
                    <a:pt x="90676" y="2496030"/>
                  </a:lnTo>
                  <a:lnTo>
                    <a:pt x="53622" y="2467403"/>
                  </a:lnTo>
                  <a:lnTo>
                    <a:pt x="24995" y="2430350"/>
                  </a:lnTo>
                  <a:lnTo>
                    <a:pt x="6539" y="2386614"/>
                  </a:lnTo>
                  <a:lnTo>
                    <a:pt x="0" y="2337943"/>
                  </a:lnTo>
                  <a:lnTo>
                    <a:pt x="0" y="183083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3243" y="5100611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3243" y="5100611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407" y="5213603"/>
              <a:ext cx="687323" cy="2118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89566" y="5224830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27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2"/>
                  </a:lnTo>
                  <a:lnTo>
                    <a:pt x="214509" y="62893"/>
                  </a:lnTo>
                  <a:lnTo>
                    <a:pt x="223647" y="63436"/>
                  </a:lnTo>
                  <a:lnTo>
                    <a:pt x="233148" y="62893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71" y="23875"/>
                  </a:lnTo>
                  <a:lnTo>
                    <a:pt x="211302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95" y="93687"/>
                  </a:lnTo>
                  <a:lnTo>
                    <a:pt x="512292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38" y="93535"/>
                  </a:lnTo>
                  <a:lnTo>
                    <a:pt x="626689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38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55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88" y="111597"/>
                  </a:lnTo>
                  <a:lnTo>
                    <a:pt x="58102" y="91630"/>
                  </a:lnTo>
                  <a:lnTo>
                    <a:pt x="81631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31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7" y="114466"/>
                  </a:lnTo>
                  <a:lnTo>
                    <a:pt x="93419" y="106775"/>
                  </a:lnTo>
                  <a:lnTo>
                    <a:pt x="85891" y="98274"/>
                  </a:lnTo>
                  <a:lnTo>
                    <a:pt x="81631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15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15"/>
                  </a:lnTo>
                  <a:lnTo>
                    <a:pt x="465048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9597" y="5100624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59597" y="5100624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3243" y="5598935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3243" y="5598935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931" y="5713488"/>
              <a:ext cx="679704" cy="2133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0523" y="5724488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4" h="173989">
                  <a:moveTo>
                    <a:pt x="588136" y="101917"/>
                  </a:moveTo>
                  <a:lnTo>
                    <a:pt x="570991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20" y="148907"/>
                  </a:lnTo>
                  <a:lnTo>
                    <a:pt x="526389" y="157797"/>
                  </a:lnTo>
                  <a:lnTo>
                    <a:pt x="530605" y="161544"/>
                  </a:lnTo>
                  <a:lnTo>
                    <a:pt x="536066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2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1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6" y="101917"/>
                  </a:lnTo>
                  <a:close/>
                </a:path>
                <a:path w="640714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61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4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1" y="37338"/>
                  </a:lnTo>
                  <a:lnTo>
                    <a:pt x="583691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4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0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4" h="173989">
                  <a:moveTo>
                    <a:pt x="569230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3"/>
                  </a:lnTo>
                  <a:lnTo>
                    <a:pt x="579215" y="72845"/>
                  </a:lnTo>
                  <a:lnTo>
                    <a:pt x="572333" y="67936"/>
                  </a:lnTo>
                  <a:lnTo>
                    <a:pt x="569230" y="64960"/>
                  </a:lnTo>
                  <a:close/>
                </a:path>
                <a:path w="640714" h="173989">
                  <a:moveTo>
                    <a:pt x="586358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8" y="25336"/>
                  </a:lnTo>
                  <a:lnTo>
                    <a:pt x="586358" y="7429"/>
                  </a:lnTo>
                  <a:close/>
                </a:path>
                <a:path w="640714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6" y="167449"/>
                  </a:lnTo>
                  <a:lnTo>
                    <a:pt x="314705" y="167449"/>
                  </a:lnTo>
                  <a:lnTo>
                    <a:pt x="314705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4" h="173989">
                  <a:moveTo>
                    <a:pt x="310514" y="190"/>
                  </a:moveTo>
                  <a:lnTo>
                    <a:pt x="289178" y="190"/>
                  </a:lnTo>
                  <a:lnTo>
                    <a:pt x="289178" y="126111"/>
                  </a:lnTo>
                  <a:lnTo>
                    <a:pt x="310514" y="126111"/>
                  </a:lnTo>
                  <a:lnTo>
                    <a:pt x="310514" y="190"/>
                  </a:lnTo>
                  <a:close/>
                </a:path>
                <a:path w="640714" h="173989">
                  <a:moveTo>
                    <a:pt x="231266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1" y="86868"/>
                  </a:lnTo>
                  <a:lnTo>
                    <a:pt x="180212" y="101536"/>
                  </a:lnTo>
                  <a:lnTo>
                    <a:pt x="211454" y="78714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6" y="39052"/>
                  </a:lnTo>
                  <a:lnTo>
                    <a:pt x="231266" y="25527"/>
                  </a:lnTo>
                  <a:close/>
                </a:path>
                <a:path w="640714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3" y="81724"/>
                  </a:lnTo>
                  <a:lnTo>
                    <a:pt x="266572" y="79946"/>
                  </a:lnTo>
                  <a:lnTo>
                    <a:pt x="261391" y="77508"/>
                  </a:lnTo>
                  <a:lnTo>
                    <a:pt x="251625" y="71285"/>
                  </a:lnTo>
                  <a:lnTo>
                    <a:pt x="247268" y="67627"/>
                  </a:lnTo>
                  <a:lnTo>
                    <a:pt x="245537" y="65722"/>
                  </a:lnTo>
                  <a:close/>
                </a:path>
                <a:path w="640714" h="173989">
                  <a:moveTo>
                    <a:pt x="263651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1" y="25527"/>
                  </a:lnTo>
                  <a:lnTo>
                    <a:pt x="263651" y="7429"/>
                  </a:lnTo>
                  <a:close/>
                </a:path>
                <a:path w="640714" h="173989">
                  <a:moveTo>
                    <a:pt x="90106" y="119634"/>
                  </a:moveTo>
                  <a:lnTo>
                    <a:pt x="68198" y="119634"/>
                  </a:lnTo>
                  <a:lnTo>
                    <a:pt x="68198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4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4" h="173989">
                  <a:moveTo>
                    <a:pt x="466724" y="95250"/>
                  </a:moveTo>
                  <a:lnTo>
                    <a:pt x="355472" y="95250"/>
                  </a:lnTo>
                  <a:lnTo>
                    <a:pt x="355472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4" y="124777"/>
                  </a:lnTo>
                  <a:lnTo>
                    <a:pt x="357377" y="125183"/>
                  </a:lnTo>
                  <a:lnTo>
                    <a:pt x="355853" y="126847"/>
                  </a:lnTo>
                  <a:lnTo>
                    <a:pt x="355472" y="128206"/>
                  </a:lnTo>
                  <a:lnTo>
                    <a:pt x="355472" y="166243"/>
                  </a:lnTo>
                  <a:lnTo>
                    <a:pt x="355853" y="167640"/>
                  </a:lnTo>
                  <a:lnTo>
                    <a:pt x="357377" y="169164"/>
                  </a:lnTo>
                  <a:lnTo>
                    <a:pt x="358774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4" y="139827"/>
                  </a:lnTo>
                  <a:lnTo>
                    <a:pt x="468096" y="139446"/>
                  </a:lnTo>
                  <a:lnTo>
                    <a:pt x="469734" y="137922"/>
                  </a:lnTo>
                  <a:lnTo>
                    <a:pt x="470153" y="136525"/>
                  </a:lnTo>
                  <a:lnTo>
                    <a:pt x="470153" y="98679"/>
                  </a:lnTo>
                  <a:lnTo>
                    <a:pt x="469734" y="97320"/>
                  </a:lnTo>
                  <a:lnTo>
                    <a:pt x="468096" y="95669"/>
                  </a:lnTo>
                  <a:lnTo>
                    <a:pt x="466724" y="95250"/>
                  </a:lnTo>
                  <a:close/>
                </a:path>
                <a:path w="640714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9" y="56864"/>
                  </a:lnTo>
                  <a:lnTo>
                    <a:pt x="18806" y="72223"/>
                  </a:lnTo>
                  <a:lnTo>
                    <a:pt x="7048" y="73723"/>
                  </a:lnTo>
                  <a:lnTo>
                    <a:pt x="20954" y="90487"/>
                  </a:lnTo>
                  <a:lnTo>
                    <a:pt x="63078" y="77640"/>
                  </a:lnTo>
                  <a:lnTo>
                    <a:pt x="78485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4" h="173989">
                  <a:moveTo>
                    <a:pt x="113325" y="65532"/>
                  </a:moveTo>
                  <a:lnTo>
                    <a:pt x="78485" y="65532"/>
                  </a:lnTo>
                  <a:lnTo>
                    <a:pt x="82379" y="69668"/>
                  </a:lnTo>
                  <a:lnTo>
                    <a:pt x="125348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8" y="84264"/>
                  </a:lnTo>
                  <a:lnTo>
                    <a:pt x="141731" y="82867"/>
                  </a:lnTo>
                  <a:lnTo>
                    <a:pt x="142874" y="81343"/>
                  </a:lnTo>
                  <a:lnTo>
                    <a:pt x="144056" y="79819"/>
                  </a:lnTo>
                  <a:lnTo>
                    <a:pt x="146469" y="76771"/>
                  </a:lnTo>
                  <a:lnTo>
                    <a:pt x="147700" y="75311"/>
                  </a:lnTo>
                  <a:lnTo>
                    <a:pt x="148970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4" h="173989">
                  <a:moveTo>
                    <a:pt x="141350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0" y="47053"/>
                  </a:lnTo>
                  <a:lnTo>
                    <a:pt x="141350" y="29718"/>
                  </a:lnTo>
                  <a:close/>
                </a:path>
                <a:path w="640714" h="173989">
                  <a:moveTo>
                    <a:pt x="384174" y="1714"/>
                  </a:moveTo>
                  <a:lnTo>
                    <a:pt x="371093" y="1714"/>
                  </a:lnTo>
                  <a:lnTo>
                    <a:pt x="365099" y="2794"/>
                  </a:lnTo>
                  <a:lnTo>
                    <a:pt x="333921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99" y="83718"/>
                  </a:lnTo>
                  <a:lnTo>
                    <a:pt x="371093" y="84772"/>
                  </a:lnTo>
                  <a:lnTo>
                    <a:pt x="384174" y="84772"/>
                  </a:lnTo>
                  <a:lnTo>
                    <a:pt x="415554" y="66675"/>
                  </a:lnTo>
                  <a:lnTo>
                    <a:pt x="370458" y="66675"/>
                  </a:lnTo>
                  <a:lnTo>
                    <a:pt x="364845" y="64427"/>
                  </a:lnTo>
                  <a:lnTo>
                    <a:pt x="356590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90" y="30949"/>
                  </a:lnTo>
                  <a:lnTo>
                    <a:pt x="364845" y="22186"/>
                  </a:lnTo>
                  <a:lnTo>
                    <a:pt x="370458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5" y="13716"/>
                  </a:lnTo>
                  <a:lnTo>
                    <a:pt x="406018" y="10033"/>
                  </a:lnTo>
                  <a:lnTo>
                    <a:pt x="401281" y="7112"/>
                  </a:lnTo>
                  <a:lnTo>
                    <a:pt x="390245" y="2794"/>
                  </a:lnTo>
                  <a:lnTo>
                    <a:pt x="384174" y="1714"/>
                  </a:lnTo>
                  <a:close/>
                </a:path>
                <a:path w="640714" h="173989">
                  <a:moveTo>
                    <a:pt x="415554" y="20002"/>
                  </a:moveTo>
                  <a:lnTo>
                    <a:pt x="384555" y="20002"/>
                  </a:lnTo>
                  <a:lnTo>
                    <a:pt x="390143" y="22186"/>
                  </a:lnTo>
                  <a:lnTo>
                    <a:pt x="398525" y="30949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5" y="55410"/>
                  </a:lnTo>
                  <a:lnTo>
                    <a:pt x="390143" y="64427"/>
                  </a:lnTo>
                  <a:lnTo>
                    <a:pt x="384555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33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33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4" h="173989">
                  <a:moveTo>
                    <a:pt x="112585" y="190"/>
                  </a:moveTo>
                  <a:lnTo>
                    <a:pt x="44195" y="190"/>
                  </a:lnTo>
                  <a:lnTo>
                    <a:pt x="44195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4" h="173989">
                  <a:moveTo>
                    <a:pt x="470534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4" y="88201"/>
                  </a:lnTo>
                  <a:lnTo>
                    <a:pt x="4705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59597" y="5598943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59597" y="5598943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51986" y="3804716"/>
            <a:ext cx="6186170" cy="210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0D0D0D"/>
                </a:solidFill>
                <a:latin typeface="BM DoHyeon"/>
                <a:cs typeface="BM DoHyeon"/>
              </a:rPr>
              <a:t>지역혁신클러스터육성(R&amp;D)(제주)</a:t>
            </a:r>
            <a:endParaRPr sz="1800">
              <a:latin typeface="BM DoHyeon"/>
              <a:cs typeface="BM DoHyeo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</a:pP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지역혁신클러스터를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중심으로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지역별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특성화된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혁신자원과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역량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등을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활용하여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지역의 자립적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성장체계를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구축하고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혁신역량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제고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지역경제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활성화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균형발전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촉진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244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3,100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200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(1</a:t>
            </a:r>
            <a:r>
              <a:rPr sz="11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),</a:t>
            </a:r>
            <a:r>
              <a:rPr sz="11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계속 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2,900</a:t>
            </a:r>
            <a:r>
              <a:rPr sz="11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(5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07975" y="0"/>
            <a:ext cx="11248390" cy="4302125"/>
            <a:chOff x="307975" y="0"/>
            <a:chExt cx="11248390" cy="4302125"/>
          </a:xfrm>
        </p:grpSpPr>
        <p:sp>
          <p:nvSpPr>
            <p:cNvPr id="41" name="object 41"/>
            <p:cNvSpPr/>
            <p:nvPr/>
          </p:nvSpPr>
          <p:spPr>
            <a:xfrm>
              <a:off x="647166" y="4290758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7975" y="0"/>
              <a:ext cx="2743200" cy="415925"/>
            </a:xfrm>
            <a:custGeom>
              <a:avLst/>
              <a:gdLst/>
              <a:ahLst/>
              <a:cxnLst/>
              <a:rect l="l" t="t" r="r" b="b"/>
              <a:pathLst>
                <a:path w="2743200" h="415925">
                  <a:moveTo>
                    <a:pt x="2743200" y="0"/>
                  </a:moveTo>
                  <a:lnTo>
                    <a:pt x="0" y="0"/>
                  </a:lnTo>
                  <a:lnTo>
                    <a:pt x="0" y="306882"/>
                  </a:lnTo>
                  <a:lnTo>
                    <a:pt x="8546" y="349212"/>
                  </a:lnTo>
                  <a:lnTo>
                    <a:pt x="31853" y="383779"/>
                  </a:lnTo>
                  <a:lnTo>
                    <a:pt x="66420" y="407086"/>
                  </a:lnTo>
                  <a:lnTo>
                    <a:pt x="108750" y="415632"/>
                  </a:lnTo>
                  <a:lnTo>
                    <a:pt x="2634449" y="415632"/>
                  </a:lnTo>
                  <a:lnTo>
                    <a:pt x="2676779" y="407086"/>
                  </a:lnTo>
                  <a:lnTo>
                    <a:pt x="2711346" y="383779"/>
                  </a:lnTo>
                  <a:lnTo>
                    <a:pt x="2734653" y="349212"/>
                  </a:lnTo>
                  <a:lnTo>
                    <a:pt x="2743200" y="306882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038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dirty="0"/>
              <a:t>지역산업</a:t>
            </a:r>
            <a:r>
              <a:rPr spc="-95" dirty="0"/>
              <a:t> </a:t>
            </a:r>
            <a:r>
              <a:rPr dirty="0"/>
              <a:t>육성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spc="-25" dirty="0"/>
              <a:t>촉진</a:t>
            </a:r>
          </a:p>
        </p:txBody>
      </p:sp>
      <p:grpSp>
        <p:nvGrpSpPr>
          <p:cNvPr id="44" name="object 44"/>
          <p:cNvGrpSpPr/>
          <p:nvPr/>
        </p:nvGrpSpPr>
        <p:grpSpPr>
          <a:xfrm>
            <a:off x="629060" y="1094667"/>
            <a:ext cx="277495" cy="2980055"/>
            <a:chOff x="629060" y="1094667"/>
            <a:chExt cx="277495" cy="2980055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060" y="1094667"/>
              <a:ext cx="277110" cy="2240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060" y="3850208"/>
              <a:ext cx="277110" cy="224002"/>
            </a:xfrm>
            <a:prstGeom prst="rect">
              <a:avLst/>
            </a:prstGeom>
          </p:spPr>
        </p:pic>
      </p:grp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10</a:t>
            </a:fld>
            <a:endParaRPr spc="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5" y="1190244"/>
            <a:ext cx="11296015" cy="1143000"/>
            <a:chOff x="448055" y="1190244"/>
            <a:chExt cx="11296015" cy="1143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5" y="1226820"/>
              <a:ext cx="11295888" cy="11064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263" y="1190244"/>
              <a:ext cx="11293473" cy="110369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35177" y="3272167"/>
            <a:ext cx="5444490" cy="622300"/>
            <a:chOff x="535177" y="3272167"/>
            <a:chExt cx="5444490" cy="6223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181" y="3272167"/>
              <a:ext cx="1386086" cy="3414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0811" y="3272167"/>
              <a:ext cx="4008742" cy="34141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5177" y="3547808"/>
              <a:ext cx="1416050" cy="346710"/>
            </a:xfrm>
            <a:custGeom>
              <a:avLst/>
              <a:gdLst/>
              <a:ahLst/>
              <a:cxnLst/>
              <a:rect l="l" t="t" r="r" b="b"/>
              <a:pathLst>
                <a:path w="1416050" h="346710">
                  <a:moveTo>
                    <a:pt x="1415542" y="0"/>
                  </a:moveTo>
                  <a:lnTo>
                    <a:pt x="0" y="0"/>
                  </a:lnTo>
                  <a:lnTo>
                    <a:pt x="0" y="346316"/>
                  </a:lnTo>
                  <a:lnTo>
                    <a:pt x="1415542" y="346316"/>
                  </a:lnTo>
                  <a:lnTo>
                    <a:pt x="141554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50719" y="3547808"/>
              <a:ext cx="4029075" cy="346710"/>
            </a:xfrm>
            <a:custGeom>
              <a:avLst/>
              <a:gdLst/>
              <a:ahLst/>
              <a:cxnLst/>
              <a:rect l="l" t="t" r="r" b="b"/>
              <a:pathLst>
                <a:path w="4029075" h="346710">
                  <a:moveTo>
                    <a:pt x="4028821" y="0"/>
                  </a:moveTo>
                  <a:lnTo>
                    <a:pt x="0" y="0"/>
                  </a:lnTo>
                  <a:lnTo>
                    <a:pt x="0" y="346316"/>
                  </a:lnTo>
                  <a:lnTo>
                    <a:pt x="4028821" y="346316"/>
                  </a:lnTo>
                  <a:lnTo>
                    <a:pt x="4028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411" y="3279648"/>
              <a:ext cx="313944" cy="316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479" y="3279648"/>
              <a:ext cx="313931" cy="3169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8435" y="3279648"/>
              <a:ext cx="679703" cy="3169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8787" y="3279648"/>
              <a:ext cx="435863" cy="316991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535178" y="3894124"/>
            <a:ext cx="1416050" cy="1594485"/>
          </a:xfrm>
          <a:custGeom>
            <a:avLst/>
            <a:gdLst/>
            <a:ahLst/>
            <a:cxnLst/>
            <a:rect l="l" t="t" r="r" b="b"/>
            <a:pathLst>
              <a:path w="1416050" h="1594485">
                <a:moveTo>
                  <a:pt x="1415542" y="555485"/>
                </a:moveTo>
                <a:lnTo>
                  <a:pt x="115697" y="555485"/>
                </a:lnTo>
                <a:lnTo>
                  <a:pt x="0" y="555485"/>
                </a:lnTo>
                <a:lnTo>
                  <a:pt x="0" y="901801"/>
                </a:lnTo>
                <a:lnTo>
                  <a:pt x="0" y="1248117"/>
                </a:lnTo>
                <a:lnTo>
                  <a:pt x="0" y="1594446"/>
                </a:lnTo>
                <a:lnTo>
                  <a:pt x="115697" y="1594446"/>
                </a:lnTo>
                <a:lnTo>
                  <a:pt x="1415542" y="1594446"/>
                </a:lnTo>
                <a:lnTo>
                  <a:pt x="1415542" y="1248117"/>
                </a:lnTo>
                <a:lnTo>
                  <a:pt x="1415542" y="901801"/>
                </a:lnTo>
                <a:lnTo>
                  <a:pt x="1415542" y="555485"/>
                </a:lnTo>
                <a:close/>
              </a:path>
              <a:path w="1416050" h="1594485">
                <a:moveTo>
                  <a:pt x="1415542" y="0"/>
                </a:moveTo>
                <a:lnTo>
                  <a:pt x="115697" y="0"/>
                </a:lnTo>
                <a:lnTo>
                  <a:pt x="0" y="0"/>
                </a:lnTo>
                <a:lnTo>
                  <a:pt x="0" y="346316"/>
                </a:lnTo>
                <a:lnTo>
                  <a:pt x="0" y="555472"/>
                </a:lnTo>
                <a:lnTo>
                  <a:pt x="115697" y="555472"/>
                </a:lnTo>
                <a:lnTo>
                  <a:pt x="1415542" y="555472"/>
                </a:lnTo>
                <a:lnTo>
                  <a:pt x="1415542" y="346316"/>
                </a:lnTo>
                <a:lnTo>
                  <a:pt x="141554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65080" y="3302799"/>
            <a:ext cx="8001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solidFill>
                  <a:srgbClr val="FFFFFF"/>
                </a:solidFill>
                <a:latin typeface="Noto Sans CJK HK"/>
                <a:cs typeface="Noto Sans CJK HK"/>
              </a:rPr>
              <a:t>지원대상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FFFFFF"/>
                </a:solidFill>
                <a:latin typeface="Noto Sans CJK HK"/>
                <a:cs typeface="Noto Sans CJK HK"/>
              </a:rPr>
              <a:t>분야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3174" y="3632060"/>
            <a:ext cx="981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solidFill>
                  <a:srgbClr val="252525"/>
                </a:solidFill>
                <a:latin typeface="Noto Sans CJK HK"/>
                <a:cs typeface="Noto Sans CJK HK"/>
              </a:rPr>
              <a:t>소재부품기술기반혁신</a:t>
            </a:r>
            <a:endParaRPr sz="900">
              <a:latin typeface="Noto Sans CJK HK"/>
              <a:cs typeface="Noto Sans CJK H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1322" y="3563480"/>
            <a:ext cx="3152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252525"/>
                </a:solidFill>
                <a:latin typeface="BM EULJIRO TTF"/>
                <a:cs typeface="BM EULJIRO TTF"/>
              </a:rPr>
              <a:t>첨단</a:t>
            </a:r>
            <a:r>
              <a:rPr sz="900" spc="-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BM EULJIRO TTF"/>
                <a:cs typeface="BM EULJIRO TTF"/>
              </a:rPr>
              <a:t>소재부품장비</a:t>
            </a:r>
            <a:r>
              <a:rPr sz="900" spc="-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산업분야의</a:t>
            </a:r>
            <a:r>
              <a:rPr sz="900" spc="-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20" dirty="0">
                <a:solidFill>
                  <a:srgbClr val="252525"/>
                </a:solidFill>
                <a:latin typeface="BM EULJIRO TTF"/>
                <a:cs typeface="BM EULJIRO TTF"/>
              </a:rPr>
              <a:t>기술개발</a:t>
            </a:r>
            <a:r>
              <a:rPr sz="900" spc="-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10" dirty="0">
                <a:solidFill>
                  <a:srgbClr val="252525"/>
                </a:solidFill>
                <a:latin typeface="BM EULJIRO TTF"/>
                <a:cs typeface="BM EULJIRO TTF"/>
              </a:rPr>
              <a:t>과정에서</a:t>
            </a:r>
            <a:r>
              <a:rPr sz="900" spc="-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필요한</a:t>
            </a:r>
            <a:r>
              <a:rPr sz="900" spc="-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인프라</a:t>
            </a:r>
            <a:r>
              <a:rPr sz="900" spc="-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30" dirty="0">
                <a:solidFill>
                  <a:srgbClr val="252525"/>
                </a:solidFill>
                <a:latin typeface="BM EULJIRO TTF"/>
                <a:cs typeface="BM EULJIRO TTF"/>
              </a:rPr>
              <a:t>구축 </a:t>
            </a:r>
            <a:r>
              <a:rPr sz="900" spc="20" dirty="0">
                <a:solidFill>
                  <a:srgbClr val="252525"/>
                </a:solidFill>
                <a:latin typeface="BM EULJIRO TTF"/>
                <a:cs typeface="BM EULJIRO TTF"/>
              </a:rPr>
              <a:t>및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활용지원을</a:t>
            </a:r>
            <a:r>
              <a:rPr sz="900" spc="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45" dirty="0">
                <a:solidFill>
                  <a:srgbClr val="252525"/>
                </a:solidFill>
                <a:latin typeface="BM EULJIRO TTF"/>
                <a:cs typeface="BM EULJIRO TTF"/>
              </a:rPr>
              <a:t>통해</a:t>
            </a:r>
            <a:r>
              <a:rPr sz="900" spc="-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해당</a:t>
            </a:r>
            <a:r>
              <a:rPr sz="900" spc="-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45" dirty="0">
                <a:solidFill>
                  <a:srgbClr val="252525"/>
                </a:solidFill>
                <a:latin typeface="BM EULJIRO TTF"/>
                <a:cs typeface="BM EULJIRO TTF"/>
              </a:rPr>
              <a:t>분야</a:t>
            </a:r>
            <a:r>
              <a:rPr sz="900" spc="-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중소기업의</a:t>
            </a:r>
            <a:r>
              <a:rPr sz="900" spc="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기술혁신</a:t>
            </a:r>
            <a:r>
              <a:rPr sz="900" spc="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252525"/>
                </a:solidFill>
                <a:latin typeface="BM EULJIRO TTF"/>
                <a:cs typeface="BM EULJIRO TTF"/>
              </a:rPr>
              <a:t>역량</a:t>
            </a:r>
            <a:r>
              <a:rPr sz="900" spc="-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900" spc="-25" dirty="0">
                <a:solidFill>
                  <a:srgbClr val="252525"/>
                </a:solidFill>
                <a:latin typeface="BM EULJIRO TTF"/>
                <a:cs typeface="BM EULJIRO TTF"/>
              </a:rPr>
              <a:t>강화</a:t>
            </a:r>
            <a:endParaRPr sz="900">
              <a:latin typeface="BM EULJIRO TTF"/>
              <a:cs typeface="BM EULJIRO TTF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35179" y="3884599"/>
          <a:ext cx="5520690" cy="1593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07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404040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9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소재부품장비실증기반강화</a:t>
                      </a:r>
                      <a:endParaRPr sz="900">
                        <a:latin typeface="Noto Sans CJK HK"/>
                        <a:cs typeface="Noto Sans CJK HK"/>
                      </a:endParaRPr>
                    </a:p>
                  </a:txBody>
                  <a:tcPr marL="0" marR="0" marT="9652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 marR="146685" indent="8763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6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첨단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미래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전략 산업의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소재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부품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장비에</a:t>
                      </a:r>
                      <a:r>
                        <a:rPr sz="900" spc="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필요한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연구시설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장비를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구축하고</a:t>
                      </a:r>
                      <a:r>
                        <a:rPr sz="900" spc="-3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, </a:t>
                      </a:r>
                      <a:r>
                        <a:rPr sz="900" spc="2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旣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구축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인프라를</a:t>
                      </a:r>
                      <a:r>
                        <a:rPr sz="900" spc="-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3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활용해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기술개발</a:t>
                      </a:r>
                      <a:r>
                        <a:rPr sz="900" spc="-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및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사업화</a:t>
                      </a:r>
                      <a:r>
                        <a:rPr sz="900" spc="-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등을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지원하여 </a:t>
                      </a:r>
                      <a:r>
                        <a:rPr sz="900" spc="-3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공급망</a:t>
                      </a:r>
                      <a:r>
                        <a:rPr sz="900" spc="-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강화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및</a:t>
                      </a:r>
                      <a:r>
                        <a:rPr sz="900" spc="-5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3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글로벌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경쟁력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제고</a:t>
                      </a:r>
                      <a:endParaRPr sz="900">
                        <a:latin typeface="BM EULJIRO TTF"/>
                        <a:cs typeface="BM EULJIRO TTF"/>
                      </a:endParaRPr>
                    </a:p>
                  </a:txBody>
                  <a:tcPr marL="0" marR="0" marT="2794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404040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가상공학플랫폼구축</a:t>
                      </a:r>
                      <a:endParaRPr sz="900">
                        <a:latin typeface="Noto Sans CJK HK"/>
                        <a:cs typeface="Noto Sans CJK HK"/>
                      </a:endParaRPr>
                    </a:p>
                  </a:txBody>
                  <a:tcPr marL="0" marR="0" marT="2794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소부장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기업의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AI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기반 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소재개발</a:t>
                      </a:r>
                      <a:r>
                        <a:rPr sz="900" spc="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지원을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위한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사업비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및</a:t>
                      </a:r>
                      <a:r>
                        <a:rPr sz="900" spc="-4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소재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부품</a:t>
                      </a:r>
                      <a:r>
                        <a:rPr sz="900" spc="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시뮬레이션</a:t>
                      </a:r>
                      <a:r>
                        <a:rPr sz="900" spc="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SW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구축</a:t>
                      </a:r>
                      <a:endParaRPr sz="900">
                        <a:latin typeface="BM EULJIRO TTF"/>
                        <a:cs typeface="BM EULJIRO TTF"/>
                      </a:endParaRPr>
                    </a:p>
                  </a:txBody>
                  <a:tcPr marL="0" marR="0" marT="2794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404040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9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신뢰성기반활용지원</a:t>
                      </a:r>
                      <a:endParaRPr sz="900">
                        <a:latin typeface="Noto Sans CJK HK"/>
                        <a:cs typeface="Noto Sans CJK HK"/>
                      </a:endParaRPr>
                    </a:p>
                  </a:txBody>
                  <a:tcPr marL="0" marR="0" marT="9652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8195" marR="732790" indent="-977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소재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부품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장비</a:t>
                      </a:r>
                      <a:r>
                        <a:rPr sz="900" spc="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3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글로벌</a:t>
                      </a:r>
                      <a:r>
                        <a:rPr sz="900" spc="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경쟁력</a:t>
                      </a:r>
                      <a:r>
                        <a:rPr sz="900" spc="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확보를</a:t>
                      </a:r>
                      <a:r>
                        <a:rPr sz="900" spc="-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위해</a:t>
                      </a:r>
                      <a:r>
                        <a:rPr sz="900" spc="-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기업을</a:t>
                      </a:r>
                      <a:r>
                        <a:rPr sz="900" spc="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대상으로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관련</a:t>
                      </a:r>
                      <a:r>
                        <a:rPr sz="900" spc="-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인프라를</a:t>
                      </a:r>
                      <a:r>
                        <a:rPr sz="900" spc="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활용하여</a:t>
                      </a:r>
                      <a:r>
                        <a:rPr sz="900" spc="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신뢰성</a:t>
                      </a:r>
                      <a:r>
                        <a:rPr sz="900" spc="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및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소재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성능 향상</a:t>
                      </a:r>
                      <a:r>
                        <a:rPr sz="900" spc="-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지원</a:t>
                      </a:r>
                      <a:endParaRPr sz="900">
                        <a:latin typeface="BM EULJIRO TTF"/>
                        <a:cs typeface="BM EULJIRO TTF"/>
                      </a:endParaRPr>
                    </a:p>
                  </a:txBody>
                  <a:tcPr marL="0" marR="0" marT="2794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404040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9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양산성능평가지원</a:t>
                      </a:r>
                      <a:endParaRPr sz="900">
                        <a:latin typeface="Noto Sans CJK HK"/>
                        <a:cs typeface="Noto Sans CJK HK"/>
                      </a:endParaRPr>
                    </a:p>
                  </a:txBody>
                  <a:tcPr marL="0" marR="0" marT="9652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3790" marR="808990" indent="-337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핵심전략기술</a:t>
                      </a:r>
                      <a:r>
                        <a:rPr sz="900" spc="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분야의</a:t>
                      </a:r>
                      <a:r>
                        <a:rPr sz="900" spc="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수요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공급기업</a:t>
                      </a:r>
                      <a:r>
                        <a:rPr sz="900" spc="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間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직접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연계를</a:t>
                      </a:r>
                      <a:r>
                        <a:rPr sz="900" spc="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통한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실제</a:t>
                      </a:r>
                      <a:r>
                        <a:rPr sz="900" spc="-4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생산라인에서의 양산성능평가</a:t>
                      </a:r>
                      <a:r>
                        <a:rPr sz="900" spc="-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지원</a:t>
                      </a:r>
                      <a:endParaRPr sz="900">
                        <a:latin typeface="BM EULJIRO TTF"/>
                        <a:cs typeface="BM EULJIRO TTF"/>
                      </a:endParaRPr>
                    </a:p>
                  </a:txBody>
                  <a:tcPr marL="0" marR="0" marT="2794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175">
                      <a:solidFill>
                        <a:srgbClr val="404040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900" b="1" spc="-8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융합혁신지원단</a:t>
                      </a:r>
                      <a:r>
                        <a:rPr sz="900" b="1" spc="8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기술지원</a:t>
                      </a:r>
                      <a:endParaRPr sz="900">
                        <a:latin typeface="Noto Sans CJK HK"/>
                        <a:cs typeface="Noto Sans CJK HK"/>
                      </a:endParaRPr>
                    </a:p>
                  </a:txBody>
                  <a:tcPr marL="0" marR="0" marT="9652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8070" marR="843915" indent="-2565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공공연이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4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보유한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기술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인력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·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장비 </a:t>
                      </a:r>
                      <a:r>
                        <a:rPr sz="900" spc="-5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등</a:t>
                      </a:r>
                      <a:r>
                        <a:rPr sz="900" spc="-4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인프라를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활용하여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기업의</a:t>
                      </a:r>
                      <a:r>
                        <a:rPr sz="900" spc="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기술애로</a:t>
                      </a:r>
                      <a:r>
                        <a:rPr sz="900" spc="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해소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,</a:t>
                      </a:r>
                      <a:r>
                        <a:rPr sz="900" spc="-3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기술력 향상을</a:t>
                      </a:r>
                      <a:r>
                        <a:rPr sz="900" spc="1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지원</a:t>
                      </a:r>
                      <a:endParaRPr sz="900">
                        <a:latin typeface="BM EULJIRO TTF"/>
                        <a:cs typeface="BM EULJIRO TTF"/>
                      </a:endParaRPr>
                    </a:p>
                  </a:txBody>
                  <a:tcPr marL="0" marR="0" marT="2794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774895" y="2945295"/>
            <a:ext cx="69024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endParaRPr sz="1500">
              <a:latin typeface="Noto Sans CJK HK"/>
              <a:cs typeface="Noto Sans CJK HK"/>
            </a:endParaRPr>
          </a:p>
          <a:p>
            <a:pPr marL="324485">
              <a:lnSpc>
                <a:spcPct val="100000"/>
              </a:lnSpc>
              <a:spcBef>
                <a:spcPts val="1020"/>
              </a:spcBef>
            </a:pP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구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분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0623" y="2470404"/>
            <a:ext cx="2360930" cy="471170"/>
            <a:chOff x="420623" y="2470404"/>
            <a:chExt cx="2360930" cy="471170"/>
          </a:xfrm>
        </p:grpSpPr>
        <p:sp>
          <p:nvSpPr>
            <p:cNvPr id="21" name="object 21"/>
            <p:cNvSpPr/>
            <p:nvPr/>
          </p:nvSpPr>
          <p:spPr>
            <a:xfrm>
              <a:off x="457202" y="2505875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202" y="2505875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687" y="2566416"/>
              <a:ext cx="821436" cy="2529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43698" y="2577553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1368" y="2567940"/>
              <a:ext cx="211836" cy="2484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683" y="2579382"/>
              <a:ext cx="168706" cy="2057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4351" y="2567940"/>
              <a:ext cx="428244" cy="2468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65896" y="2579154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623" y="2470404"/>
              <a:ext cx="472439" cy="4709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7202" y="250587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202" y="250587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416" y="2583776"/>
              <a:ext cx="199167" cy="2136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529" y="2600413"/>
              <a:ext cx="69785" cy="2359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5529" y="2628176"/>
              <a:ext cx="109688" cy="12301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0471" y="3006763"/>
            <a:ext cx="208191" cy="16341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74895" y="5630090"/>
            <a:ext cx="42087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500" b="1" spc="1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소재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부품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장비</a:t>
            </a:r>
            <a:r>
              <a:rPr sz="15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80" dirty="0">
                <a:solidFill>
                  <a:srgbClr val="0D0D0D"/>
                </a:solidFill>
                <a:latin typeface="BM EULJIRO TTF"/>
                <a:cs typeface="BM EULJIRO TTF"/>
              </a:rPr>
              <a:t>관련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105" dirty="0">
                <a:solidFill>
                  <a:srgbClr val="0D0D0D"/>
                </a:solidFill>
                <a:latin typeface="BM EULJIRO TTF"/>
                <a:cs typeface="BM EULJIRO TTF"/>
              </a:rPr>
              <a:t>기업</a:t>
            </a:r>
            <a:r>
              <a:rPr sz="1500" spc="10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연구기관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0471" y="5691555"/>
            <a:ext cx="208191" cy="16342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74895" y="5958041"/>
            <a:ext cx="5181600" cy="54546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500" b="1" spc="1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총</a:t>
            </a:r>
            <a:r>
              <a:rPr sz="1500" spc="-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사업기간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1~5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년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내외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1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45" dirty="0">
                <a:solidFill>
                  <a:srgbClr val="0D0D0D"/>
                </a:solidFill>
                <a:latin typeface="BM EULJIRO TTF"/>
                <a:cs typeface="BM EULJIRO TTF"/>
              </a:rPr>
              <a:t>과제</a:t>
            </a:r>
            <a:r>
              <a:rPr sz="1500" spc="-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특성에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따라</a:t>
            </a:r>
            <a:r>
              <a:rPr sz="1500" spc="-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사업비</a:t>
            </a:r>
            <a:r>
              <a:rPr sz="1500" spc="-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75" dirty="0">
                <a:solidFill>
                  <a:srgbClr val="0D0D0D"/>
                </a:solidFill>
                <a:latin typeface="BM EULJIRO TTF"/>
                <a:cs typeface="BM EULJIRO TTF"/>
              </a:rPr>
              <a:t>차등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5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지원규모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지원기간은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개별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지원사업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시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안내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0471" y="6090329"/>
            <a:ext cx="208191" cy="163417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6249022" y="3400768"/>
            <a:ext cx="5486400" cy="796925"/>
            <a:chOff x="6249022" y="3400768"/>
            <a:chExt cx="5486400" cy="796925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9035" y="3400768"/>
              <a:ext cx="1790064" cy="3414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3233" y="3400768"/>
              <a:ext cx="1182204" cy="34141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9634" y="3400768"/>
              <a:ext cx="1182154" cy="3414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35920" y="3400768"/>
              <a:ext cx="1198867" cy="34141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249022" y="3676408"/>
              <a:ext cx="1809750" cy="260985"/>
            </a:xfrm>
            <a:custGeom>
              <a:avLst/>
              <a:gdLst/>
              <a:ahLst/>
              <a:cxnLst/>
              <a:rect l="l" t="t" r="r" b="b"/>
              <a:pathLst>
                <a:path w="1809750" h="260985">
                  <a:moveTo>
                    <a:pt x="1809127" y="0"/>
                  </a:moveTo>
                  <a:lnTo>
                    <a:pt x="0" y="0"/>
                  </a:lnTo>
                  <a:lnTo>
                    <a:pt x="0" y="260400"/>
                  </a:lnTo>
                  <a:lnTo>
                    <a:pt x="1809127" y="260400"/>
                  </a:lnTo>
                  <a:lnTo>
                    <a:pt x="18091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58150" y="3676408"/>
              <a:ext cx="3676650" cy="260985"/>
            </a:xfrm>
            <a:custGeom>
              <a:avLst/>
              <a:gdLst/>
              <a:ahLst/>
              <a:cxnLst/>
              <a:rect l="l" t="t" r="r" b="b"/>
              <a:pathLst>
                <a:path w="3676650" h="260985">
                  <a:moveTo>
                    <a:pt x="3676650" y="0"/>
                  </a:moveTo>
                  <a:lnTo>
                    <a:pt x="2451100" y="0"/>
                  </a:lnTo>
                  <a:lnTo>
                    <a:pt x="1225550" y="0"/>
                  </a:lnTo>
                  <a:lnTo>
                    <a:pt x="0" y="0"/>
                  </a:lnTo>
                  <a:lnTo>
                    <a:pt x="0" y="260400"/>
                  </a:lnTo>
                  <a:lnTo>
                    <a:pt x="1225550" y="260400"/>
                  </a:lnTo>
                  <a:lnTo>
                    <a:pt x="2451100" y="260400"/>
                  </a:lnTo>
                  <a:lnTo>
                    <a:pt x="3676650" y="260400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49022" y="3936809"/>
              <a:ext cx="1809750" cy="260985"/>
            </a:xfrm>
            <a:custGeom>
              <a:avLst/>
              <a:gdLst/>
              <a:ahLst/>
              <a:cxnLst/>
              <a:rect l="l" t="t" r="r" b="b"/>
              <a:pathLst>
                <a:path w="1809750" h="260985">
                  <a:moveTo>
                    <a:pt x="1809127" y="0"/>
                  </a:moveTo>
                  <a:lnTo>
                    <a:pt x="0" y="0"/>
                  </a:lnTo>
                  <a:lnTo>
                    <a:pt x="0" y="260400"/>
                  </a:lnTo>
                  <a:lnTo>
                    <a:pt x="1809127" y="260400"/>
                  </a:lnTo>
                  <a:lnTo>
                    <a:pt x="18091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21424" y="3407664"/>
              <a:ext cx="679703" cy="3185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39912" y="3407664"/>
              <a:ext cx="313944" cy="31851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02980" y="3407664"/>
              <a:ext cx="313944" cy="3185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65208" y="3407664"/>
              <a:ext cx="313944" cy="3185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28276" y="3407664"/>
              <a:ext cx="313944" cy="3185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90504" y="3407664"/>
              <a:ext cx="313944" cy="3185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53572" y="3407664"/>
              <a:ext cx="313944" cy="318515"/>
            </a:xfrm>
            <a:prstGeom prst="rect">
              <a:avLst/>
            </a:prstGeom>
          </p:spPr>
        </p:pic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6249022" y="3666883"/>
          <a:ext cx="556260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소재부품기술기반혁신</a:t>
                      </a:r>
                      <a:endParaRPr sz="1000">
                        <a:latin typeface="Noto Sans CJK HK"/>
                        <a:cs typeface="Noto Sans CJK HK"/>
                      </a:endParaRPr>
                    </a:p>
                  </a:txBody>
                  <a:tcPr marL="0" marR="0" marT="44450" marB="0"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61,796</a:t>
                      </a:r>
                      <a:r>
                        <a:rPr sz="1000" spc="17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(140)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44450" marB="0">
                    <a:lnR w="3175">
                      <a:solidFill>
                        <a:srgbClr val="404040"/>
                      </a:solidFill>
                      <a:prstDash val="solid"/>
                    </a:lnR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6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151,365</a:t>
                      </a:r>
                      <a:r>
                        <a:rPr sz="1000" spc="-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(55)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44450" marB="0">
                    <a:lnL w="3175">
                      <a:solidFill>
                        <a:srgbClr val="404040"/>
                      </a:solidFill>
                      <a:prstDash val="solid"/>
                    </a:lnL>
                    <a:lnR w="3175">
                      <a:solidFill>
                        <a:srgbClr val="404040"/>
                      </a:solidFill>
                      <a:prstDash val="solid"/>
                    </a:lnR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8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213,161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4450" marB="0">
                    <a:lnL w="3175">
                      <a:solidFill>
                        <a:srgbClr val="404040"/>
                      </a:solidFill>
                      <a:prstDash val="solid"/>
                    </a:lnL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(195)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69850" marB="0"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R="64769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첨단분말소재부품개발기반구축</a:t>
                      </a:r>
                      <a:endParaRPr sz="1000">
                        <a:latin typeface="Noto Sans CJK HK"/>
                        <a:cs typeface="Noto Sans CJK HK"/>
                      </a:endParaRPr>
                    </a:p>
                  </a:txBody>
                  <a:tcPr marL="0" marR="0" marT="4445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-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4450" marB="0">
                    <a:lnR w="3175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1,900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445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69850" marB="0">
                    <a:lnR w="3175">
                      <a:solidFill>
                        <a:srgbClr val="404040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1,900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4450" marB="0">
                    <a:lnL w="3175">
                      <a:solidFill>
                        <a:srgbClr val="404040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69850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object 56"/>
          <p:cNvSpPr txBox="1"/>
          <p:nvPr/>
        </p:nvSpPr>
        <p:spPr>
          <a:xfrm>
            <a:off x="6503454" y="2893627"/>
            <a:ext cx="5243830" cy="7315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R="127635" algn="ctr">
              <a:lnSpc>
                <a:spcPct val="100000"/>
              </a:lnSpc>
              <a:spcBef>
                <a:spcPts val="505"/>
              </a:spcBef>
            </a:pPr>
            <a:r>
              <a:rPr sz="15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215,061</a:t>
            </a:r>
            <a:r>
              <a:rPr sz="15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500" b="1" spc="2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300" spc="1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61,796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(140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),</a:t>
            </a:r>
            <a:r>
              <a:rPr sz="1300" spc="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300" spc="1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153,265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(56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300">
              <a:latin typeface="BM HANNA 11yrs old"/>
              <a:cs typeface="BM HANNA 11yrs old"/>
            </a:endParaRPr>
          </a:p>
          <a:p>
            <a:pPr marR="5080" algn="r">
              <a:lnSpc>
                <a:spcPct val="100000"/>
              </a:lnSpc>
              <a:spcBef>
                <a:spcPts val="245"/>
              </a:spcBef>
            </a:pP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단위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95" dirty="0">
                <a:solidFill>
                  <a:srgbClr val="404040"/>
                </a:solidFill>
                <a:latin typeface="BM HANNA 11yrs old"/>
                <a:cs typeface="BM HANNA 11yrs old"/>
              </a:rPr>
              <a:t>:</a:t>
            </a:r>
            <a:r>
              <a:rPr sz="900" spc="-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50" dirty="0">
                <a:solidFill>
                  <a:srgbClr val="404040"/>
                </a:solidFill>
                <a:latin typeface="BM EULJIRO TTF"/>
                <a:cs typeface="BM EULJIRO TTF"/>
              </a:rPr>
              <a:t>백만원</a:t>
            </a:r>
            <a:r>
              <a:rPr sz="900" spc="5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900" spc="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개수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endParaRPr sz="900">
              <a:latin typeface="BM HANNA 11yrs old"/>
              <a:cs typeface="BM HANNA 11yrs old"/>
            </a:endParaRPr>
          </a:p>
          <a:p>
            <a:pPr marR="67945" algn="ctr">
              <a:lnSpc>
                <a:spcPct val="100000"/>
              </a:lnSpc>
              <a:spcBef>
                <a:spcPts val="705"/>
              </a:spcBef>
              <a:tabLst>
                <a:tab pos="1618615" algn="l"/>
                <a:tab pos="2844165" algn="l"/>
                <a:tab pos="4069715" algn="l"/>
              </a:tabLst>
            </a:pPr>
            <a:r>
              <a:rPr sz="1100" b="1" spc="-20" dirty="0">
                <a:solidFill>
                  <a:srgbClr val="FFFFFF"/>
                </a:solidFill>
                <a:latin typeface="Noto Sans CJK HK"/>
                <a:cs typeface="Noto Sans CJK HK"/>
              </a:rPr>
              <a:t>내역사업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신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규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계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속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합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계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36322" y="4231119"/>
            <a:ext cx="26181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있음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49022" y="3006763"/>
            <a:ext cx="208191" cy="16341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6150864" y="2470404"/>
            <a:ext cx="1552575" cy="471170"/>
            <a:chOff x="6150864" y="2470404"/>
            <a:chExt cx="1552575" cy="471170"/>
          </a:xfrm>
        </p:grpSpPr>
        <p:sp>
          <p:nvSpPr>
            <p:cNvPr id="60" name="object 60"/>
            <p:cNvSpPr/>
            <p:nvPr/>
          </p:nvSpPr>
          <p:spPr>
            <a:xfrm>
              <a:off x="6186868" y="2505875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86868" y="2505875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61404" y="2566416"/>
              <a:ext cx="822959" cy="24841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673367" y="2577553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50864" y="2470404"/>
              <a:ext cx="470915" cy="47091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186868" y="250587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86868" y="250587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28087" y="2600820"/>
              <a:ext cx="174897" cy="1751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02286" y="2581338"/>
              <a:ext cx="79476" cy="793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08000" y="2698457"/>
              <a:ext cx="67551" cy="61226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6150864" y="4693920"/>
            <a:ext cx="1552575" cy="472440"/>
            <a:chOff x="6150864" y="4693920"/>
            <a:chExt cx="1552575" cy="472440"/>
          </a:xfrm>
        </p:grpSpPr>
        <p:sp>
          <p:nvSpPr>
            <p:cNvPr id="71" name="object 71"/>
            <p:cNvSpPr/>
            <p:nvPr/>
          </p:nvSpPr>
          <p:spPr>
            <a:xfrm>
              <a:off x="6186868" y="4730267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86868" y="4730267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62928" y="4791456"/>
              <a:ext cx="813816" cy="25146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674510" y="4803546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1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2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1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2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5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5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7"/>
                  </a:lnTo>
                  <a:lnTo>
                    <a:pt x="295559" y="78867"/>
                  </a:lnTo>
                  <a:lnTo>
                    <a:pt x="278434" y="46863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7"/>
                  </a:moveTo>
                  <a:lnTo>
                    <a:pt x="264947" y="78867"/>
                  </a:lnTo>
                  <a:lnTo>
                    <a:pt x="266471" y="81915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7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30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5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5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1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10"/>
                  </a:lnTo>
                  <a:lnTo>
                    <a:pt x="446379" y="80010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7"/>
                  </a:lnTo>
                  <a:lnTo>
                    <a:pt x="427253" y="43815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3"/>
                  </a:lnTo>
                  <a:lnTo>
                    <a:pt x="500498" y="24003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3"/>
                  </a:moveTo>
                  <a:lnTo>
                    <a:pt x="463295" y="24003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5"/>
                  </a:lnTo>
                  <a:lnTo>
                    <a:pt x="482574" y="59817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10"/>
                  </a:lnTo>
                  <a:lnTo>
                    <a:pt x="500498" y="80010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3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50864" y="4693920"/>
              <a:ext cx="470915" cy="47243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86868" y="473026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86868" y="473026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49200" y="4799406"/>
              <a:ext cx="216179" cy="221602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6503454" y="5184266"/>
            <a:ext cx="21913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5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1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소재부품기술기반혁신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49022" y="5245734"/>
            <a:ext cx="208191" cy="16342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6249034" y="5501500"/>
            <a:ext cx="5485765" cy="791845"/>
            <a:chOff x="6249034" y="5501500"/>
            <a:chExt cx="5485765" cy="791845"/>
          </a:xfrm>
        </p:grpSpPr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49034" y="5501500"/>
              <a:ext cx="1035113" cy="7913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61682" y="5501500"/>
              <a:ext cx="1035113" cy="79133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21195" y="5698235"/>
              <a:ext cx="498348" cy="16154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474353" y="5501500"/>
              <a:ext cx="1035075" cy="79133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531025" y="5708514"/>
              <a:ext cx="464184" cy="127635"/>
            </a:xfrm>
            <a:custGeom>
              <a:avLst/>
              <a:gdLst/>
              <a:ahLst/>
              <a:cxnLst/>
              <a:rect l="l" t="t" r="r" b="b"/>
              <a:pathLst>
                <a:path w="464184" h="127635">
                  <a:moveTo>
                    <a:pt x="461492" y="93522"/>
                  </a:moveTo>
                  <a:lnTo>
                    <a:pt x="376808" y="93522"/>
                  </a:lnTo>
                  <a:lnTo>
                    <a:pt x="376808" y="105867"/>
                  </a:lnTo>
                  <a:lnTo>
                    <a:pt x="447890" y="105867"/>
                  </a:lnTo>
                  <a:lnTo>
                    <a:pt x="447890" y="127177"/>
                  </a:lnTo>
                  <a:lnTo>
                    <a:pt x="464019" y="127177"/>
                  </a:lnTo>
                  <a:lnTo>
                    <a:pt x="464019" y="96050"/>
                  </a:lnTo>
                  <a:lnTo>
                    <a:pt x="463715" y="95046"/>
                  </a:lnTo>
                  <a:lnTo>
                    <a:pt x="462495" y="93827"/>
                  </a:lnTo>
                  <a:lnTo>
                    <a:pt x="461492" y="93522"/>
                  </a:lnTo>
                  <a:close/>
                </a:path>
                <a:path w="464184" h="127635">
                  <a:moveTo>
                    <a:pt x="82029" y="84264"/>
                  </a:moveTo>
                  <a:lnTo>
                    <a:pt x="43865" y="87515"/>
                  </a:lnTo>
                  <a:lnTo>
                    <a:pt x="40754" y="87629"/>
                  </a:lnTo>
                  <a:lnTo>
                    <a:pt x="0" y="87629"/>
                  </a:lnTo>
                  <a:lnTo>
                    <a:pt x="0" y="101231"/>
                  </a:lnTo>
                  <a:lnTo>
                    <a:pt x="22529" y="101231"/>
                  </a:lnTo>
                  <a:lnTo>
                    <a:pt x="29400" y="101117"/>
                  </a:lnTo>
                  <a:lnTo>
                    <a:pt x="74917" y="98501"/>
                  </a:lnTo>
                  <a:lnTo>
                    <a:pt x="82029" y="97586"/>
                  </a:lnTo>
                  <a:lnTo>
                    <a:pt x="82029" y="84264"/>
                  </a:lnTo>
                  <a:close/>
                </a:path>
                <a:path w="464184" h="127635">
                  <a:moveTo>
                    <a:pt x="38417" y="47675"/>
                  </a:moveTo>
                  <a:lnTo>
                    <a:pt x="22720" y="47675"/>
                  </a:lnTo>
                  <a:lnTo>
                    <a:pt x="22720" y="87629"/>
                  </a:lnTo>
                  <a:lnTo>
                    <a:pt x="38417" y="87629"/>
                  </a:lnTo>
                  <a:lnTo>
                    <a:pt x="38417" y="47675"/>
                  </a:lnTo>
                  <a:close/>
                </a:path>
                <a:path w="464184" h="127635">
                  <a:moveTo>
                    <a:pt x="69126" y="8140"/>
                  </a:moveTo>
                  <a:lnTo>
                    <a:pt x="6311" y="8140"/>
                  </a:lnTo>
                  <a:lnTo>
                    <a:pt x="6311" y="21450"/>
                  </a:lnTo>
                  <a:lnTo>
                    <a:pt x="54965" y="21450"/>
                  </a:lnTo>
                  <a:lnTo>
                    <a:pt x="54855" y="28484"/>
                  </a:lnTo>
                  <a:lnTo>
                    <a:pt x="51308" y="66481"/>
                  </a:lnTo>
                  <a:lnTo>
                    <a:pt x="50203" y="73748"/>
                  </a:lnTo>
                  <a:lnTo>
                    <a:pt x="66459" y="73748"/>
                  </a:lnTo>
                  <a:lnTo>
                    <a:pt x="71018" y="28484"/>
                  </a:lnTo>
                  <a:lnTo>
                    <a:pt x="71653" y="12064"/>
                  </a:lnTo>
                  <a:lnTo>
                    <a:pt x="71653" y="10655"/>
                  </a:lnTo>
                  <a:lnTo>
                    <a:pt x="71348" y="9651"/>
                  </a:lnTo>
                  <a:lnTo>
                    <a:pt x="70129" y="8445"/>
                  </a:lnTo>
                  <a:lnTo>
                    <a:pt x="69126" y="8140"/>
                  </a:lnTo>
                  <a:close/>
                </a:path>
                <a:path w="464184" h="127635">
                  <a:moveTo>
                    <a:pt x="412419" y="31407"/>
                  </a:moveTo>
                  <a:lnTo>
                    <a:pt x="391667" y="31407"/>
                  </a:lnTo>
                  <a:lnTo>
                    <a:pt x="383819" y="32880"/>
                  </a:lnTo>
                  <a:lnTo>
                    <a:pt x="373164" y="38773"/>
                  </a:lnTo>
                  <a:lnTo>
                    <a:pt x="370497" y="42773"/>
                  </a:lnTo>
                  <a:lnTo>
                    <a:pt x="370497" y="52019"/>
                  </a:lnTo>
                  <a:lnTo>
                    <a:pt x="372440" y="55549"/>
                  </a:lnTo>
                  <a:lnTo>
                    <a:pt x="380199" y="61252"/>
                  </a:lnTo>
                  <a:lnTo>
                    <a:pt x="385927" y="63055"/>
                  </a:lnTo>
                  <a:lnTo>
                    <a:pt x="393496" y="63804"/>
                  </a:lnTo>
                  <a:lnTo>
                    <a:pt x="393496" y="72072"/>
                  </a:lnTo>
                  <a:lnTo>
                    <a:pt x="360260" y="72212"/>
                  </a:lnTo>
                  <a:lnTo>
                    <a:pt x="360260" y="84543"/>
                  </a:lnTo>
                  <a:lnTo>
                    <a:pt x="374700" y="84543"/>
                  </a:lnTo>
                  <a:lnTo>
                    <a:pt x="394914" y="84353"/>
                  </a:lnTo>
                  <a:lnTo>
                    <a:pt x="438630" y="82192"/>
                  </a:lnTo>
                  <a:lnTo>
                    <a:pt x="445376" y="81470"/>
                  </a:lnTo>
                  <a:lnTo>
                    <a:pt x="445376" y="71793"/>
                  </a:lnTo>
                  <a:lnTo>
                    <a:pt x="410743" y="71793"/>
                  </a:lnTo>
                  <a:lnTo>
                    <a:pt x="410743" y="63804"/>
                  </a:lnTo>
                  <a:lnTo>
                    <a:pt x="418210" y="63055"/>
                  </a:lnTo>
                  <a:lnTo>
                    <a:pt x="423900" y="61252"/>
                  </a:lnTo>
                  <a:lnTo>
                    <a:pt x="431647" y="55549"/>
                  </a:lnTo>
                  <a:lnTo>
                    <a:pt x="432199" y="54546"/>
                  </a:lnTo>
                  <a:lnTo>
                    <a:pt x="397509" y="54546"/>
                  </a:lnTo>
                  <a:lnTo>
                    <a:pt x="393979" y="54013"/>
                  </a:lnTo>
                  <a:lnTo>
                    <a:pt x="388658" y="51854"/>
                  </a:lnTo>
                  <a:lnTo>
                    <a:pt x="387324" y="50203"/>
                  </a:lnTo>
                  <a:lnTo>
                    <a:pt x="387324" y="45808"/>
                  </a:lnTo>
                  <a:lnTo>
                    <a:pt x="388632" y="44221"/>
                  </a:lnTo>
                  <a:lnTo>
                    <a:pt x="393865" y="42163"/>
                  </a:lnTo>
                  <a:lnTo>
                    <a:pt x="397421" y="41643"/>
                  </a:lnTo>
                  <a:lnTo>
                    <a:pt x="432837" y="41643"/>
                  </a:lnTo>
                  <a:lnTo>
                    <a:pt x="430923" y="38773"/>
                  </a:lnTo>
                  <a:lnTo>
                    <a:pt x="420268" y="32880"/>
                  </a:lnTo>
                  <a:lnTo>
                    <a:pt x="412419" y="31407"/>
                  </a:lnTo>
                  <a:close/>
                </a:path>
                <a:path w="464184" h="127635">
                  <a:moveTo>
                    <a:pt x="445376" y="69265"/>
                  </a:moveTo>
                  <a:lnTo>
                    <a:pt x="443039" y="69545"/>
                  </a:lnTo>
                  <a:lnTo>
                    <a:pt x="434619" y="70383"/>
                  </a:lnTo>
                  <a:lnTo>
                    <a:pt x="431634" y="70624"/>
                  </a:lnTo>
                  <a:lnTo>
                    <a:pt x="428548" y="70815"/>
                  </a:lnTo>
                  <a:lnTo>
                    <a:pt x="425462" y="71094"/>
                  </a:lnTo>
                  <a:lnTo>
                    <a:pt x="422376" y="71297"/>
                  </a:lnTo>
                  <a:lnTo>
                    <a:pt x="410743" y="71793"/>
                  </a:lnTo>
                  <a:lnTo>
                    <a:pt x="445376" y="71793"/>
                  </a:lnTo>
                  <a:lnTo>
                    <a:pt x="445376" y="69265"/>
                  </a:lnTo>
                  <a:close/>
                </a:path>
                <a:path w="464184" h="127635">
                  <a:moveTo>
                    <a:pt x="432837" y="41643"/>
                  </a:moveTo>
                  <a:lnTo>
                    <a:pt x="406387" y="41643"/>
                  </a:lnTo>
                  <a:lnTo>
                    <a:pt x="410019" y="42163"/>
                  </a:lnTo>
                  <a:lnTo>
                    <a:pt x="415531" y="44221"/>
                  </a:lnTo>
                  <a:lnTo>
                    <a:pt x="416902" y="45808"/>
                  </a:lnTo>
                  <a:lnTo>
                    <a:pt x="416902" y="50203"/>
                  </a:lnTo>
                  <a:lnTo>
                    <a:pt x="415505" y="51854"/>
                  </a:lnTo>
                  <a:lnTo>
                    <a:pt x="409892" y="54013"/>
                  </a:lnTo>
                  <a:lnTo>
                    <a:pt x="406298" y="54546"/>
                  </a:lnTo>
                  <a:lnTo>
                    <a:pt x="432199" y="54546"/>
                  </a:lnTo>
                  <a:lnTo>
                    <a:pt x="433590" y="52019"/>
                  </a:lnTo>
                  <a:lnTo>
                    <a:pt x="433590" y="42773"/>
                  </a:lnTo>
                  <a:lnTo>
                    <a:pt x="432837" y="41643"/>
                  </a:lnTo>
                  <a:close/>
                </a:path>
                <a:path w="464184" h="127635">
                  <a:moveTo>
                    <a:pt x="436816" y="15989"/>
                  </a:moveTo>
                  <a:lnTo>
                    <a:pt x="366572" y="15989"/>
                  </a:lnTo>
                  <a:lnTo>
                    <a:pt x="366572" y="27482"/>
                  </a:lnTo>
                  <a:lnTo>
                    <a:pt x="436816" y="27482"/>
                  </a:lnTo>
                  <a:lnTo>
                    <a:pt x="436816" y="15989"/>
                  </a:lnTo>
                  <a:close/>
                </a:path>
                <a:path w="464184" h="127635">
                  <a:moveTo>
                    <a:pt x="101231" y="850"/>
                  </a:moveTo>
                  <a:lnTo>
                    <a:pt x="85534" y="850"/>
                  </a:lnTo>
                  <a:lnTo>
                    <a:pt x="85534" y="126466"/>
                  </a:lnTo>
                  <a:lnTo>
                    <a:pt x="101231" y="126466"/>
                  </a:lnTo>
                  <a:lnTo>
                    <a:pt x="101231" y="65481"/>
                  </a:lnTo>
                  <a:lnTo>
                    <a:pt x="118059" y="65481"/>
                  </a:lnTo>
                  <a:lnTo>
                    <a:pt x="118059" y="51460"/>
                  </a:lnTo>
                  <a:lnTo>
                    <a:pt x="101231" y="51460"/>
                  </a:lnTo>
                  <a:lnTo>
                    <a:pt x="101231" y="850"/>
                  </a:lnTo>
                  <a:close/>
                </a:path>
                <a:path w="464184" h="127635">
                  <a:moveTo>
                    <a:pt x="204266" y="3086"/>
                  </a:moveTo>
                  <a:lnTo>
                    <a:pt x="188836" y="3086"/>
                  </a:lnTo>
                  <a:lnTo>
                    <a:pt x="188836" y="40106"/>
                  </a:lnTo>
                  <a:lnTo>
                    <a:pt x="170891" y="40106"/>
                  </a:lnTo>
                  <a:lnTo>
                    <a:pt x="170891" y="54825"/>
                  </a:lnTo>
                  <a:lnTo>
                    <a:pt x="188836" y="54825"/>
                  </a:lnTo>
                  <a:lnTo>
                    <a:pt x="188836" y="120586"/>
                  </a:lnTo>
                  <a:lnTo>
                    <a:pt x="204266" y="120586"/>
                  </a:lnTo>
                  <a:lnTo>
                    <a:pt x="204266" y="3086"/>
                  </a:lnTo>
                  <a:close/>
                </a:path>
                <a:path w="464184" h="127635">
                  <a:moveTo>
                    <a:pt x="160235" y="22161"/>
                  </a:moveTo>
                  <a:lnTo>
                    <a:pt x="143687" y="22161"/>
                  </a:lnTo>
                  <a:lnTo>
                    <a:pt x="143669" y="35471"/>
                  </a:lnTo>
                  <a:lnTo>
                    <a:pt x="143242" y="44893"/>
                  </a:lnTo>
                  <a:lnTo>
                    <a:pt x="127989" y="82623"/>
                  </a:lnTo>
                  <a:lnTo>
                    <a:pt x="115227" y="93243"/>
                  </a:lnTo>
                  <a:lnTo>
                    <a:pt x="128269" y="103060"/>
                  </a:lnTo>
                  <a:lnTo>
                    <a:pt x="151828" y="72351"/>
                  </a:lnTo>
                  <a:lnTo>
                    <a:pt x="168685" y="72351"/>
                  </a:lnTo>
                  <a:lnTo>
                    <a:pt x="160235" y="35471"/>
                  </a:lnTo>
                  <a:lnTo>
                    <a:pt x="160235" y="22161"/>
                  </a:lnTo>
                  <a:close/>
                </a:path>
                <a:path w="464184" h="127635">
                  <a:moveTo>
                    <a:pt x="168685" y="72351"/>
                  </a:moveTo>
                  <a:lnTo>
                    <a:pt x="151828" y="72351"/>
                  </a:lnTo>
                  <a:lnTo>
                    <a:pt x="153784" y="77114"/>
                  </a:lnTo>
                  <a:lnTo>
                    <a:pt x="156781" y="81889"/>
                  </a:lnTo>
                  <a:lnTo>
                    <a:pt x="164820" y="91414"/>
                  </a:lnTo>
                  <a:lnTo>
                    <a:pt x="169443" y="95529"/>
                  </a:lnTo>
                  <a:lnTo>
                    <a:pt x="174675" y="98996"/>
                  </a:lnTo>
                  <a:lnTo>
                    <a:pt x="185191" y="88341"/>
                  </a:lnTo>
                  <a:lnTo>
                    <a:pt x="178945" y="83886"/>
                  </a:lnTo>
                  <a:lnTo>
                    <a:pt x="173661" y="78941"/>
                  </a:lnTo>
                  <a:lnTo>
                    <a:pt x="169341" y="73508"/>
                  </a:lnTo>
                  <a:lnTo>
                    <a:pt x="168685" y="72351"/>
                  </a:lnTo>
                  <a:close/>
                </a:path>
                <a:path w="464184" h="127635">
                  <a:moveTo>
                    <a:pt x="179298" y="8839"/>
                  </a:moveTo>
                  <a:lnTo>
                    <a:pt x="124625" y="8839"/>
                  </a:lnTo>
                  <a:lnTo>
                    <a:pt x="124625" y="22161"/>
                  </a:lnTo>
                  <a:lnTo>
                    <a:pt x="179298" y="22161"/>
                  </a:lnTo>
                  <a:lnTo>
                    <a:pt x="179298" y="8839"/>
                  </a:lnTo>
                  <a:close/>
                </a:path>
                <a:path w="464184" h="127635">
                  <a:moveTo>
                    <a:pt x="303783" y="8140"/>
                  </a:moveTo>
                  <a:lnTo>
                    <a:pt x="247002" y="8140"/>
                  </a:lnTo>
                  <a:lnTo>
                    <a:pt x="247002" y="21589"/>
                  </a:lnTo>
                  <a:lnTo>
                    <a:pt x="288645" y="21589"/>
                  </a:lnTo>
                  <a:lnTo>
                    <a:pt x="287212" y="32827"/>
                  </a:lnTo>
                  <a:lnTo>
                    <a:pt x="268245" y="71088"/>
                  </a:lnTo>
                  <a:lnTo>
                    <a:pt x="240131" y="92544"/>
                  </a:lnTo>
                  <a:lnTo>
                    <a:pt x="253453" y="103060"/>
                  </a:lnTo>
                  <a:lnTo>
                    <a:pt x="284589" y="75142"/>
                  </a:lnTo>
                  <a:lnTo>
                    <a:pt x="301839" y="39579"/>
                  </a:lnTo>
                  <a:lnTo>
                    <a:pt x="306311" y="12064"/>
                  </a:lnTo>
                  <a:lnTo>
                    <a:pt x="306311" y="10655"/>
                  </a:lnTo>
                  <a:lnTo>
                    <a:pt x="306006" y="9651"/>
                  </a:lnTo>
                  <a:lnTo>
                    <a:pt x="304787" y="8445"/>
                  </a:lnTo>
                  <a:lnTo>
                    <a:pt x="303783" y="8140"/>
                  </a:lnTo>
                  <a:close/>
                </a:path>
                <a:path w="464184" h="127635">
                  <a:moveTo>
                    <a:pt x="464159" y="990"/>
                  </a:moveTo>
                  <a:lnTo>
                    <a:pt x="448170" y="990"/>
                  </a:lnTo>
                  <a:lnTo>
                    <a:pt x="448170" y="88899"/>
                  </a:lnTo>
                  <a:lnTo>
                    <a:pt x="464159" y="88899"/>
                  </a:lnTo>
                  <a:lnTo>
                    <a:pt x="464159" y="990"/>
                  </a:lnTo>
                  <a:close/>
                </a:path>
                <a:path w="464184" h="127635">
                  <a:moveTo>
                    <a:pt x="343611" y="990"/>
                  </a:moveTo>
                  <a:lnTo>
                    <a:pt x="327761" y="990"/>
                  </a:lnTo>
                  <a:lnTo>
                    <a:pt x="327761" y="126479"/>
                  </a:lnTo>
                  <a:lnTo>
                    <a:pt x="343611" y="126479"/>
                  </a:lnTo>
                  <a:lnTo>
                    <a:pt x="343611" y="990"/>
                  </a:lnTo>
                  <a:close/>
                </a:path>
                <a:path w="464184" h="127635">
                  <a:moveTo>
                    <a:pt x="228930" y="990"/>
                  </a:moveTo>
                  <a:lnTo>
                    <a:pt x="213652" y="990"/>
                  </a:lnTo>
                  <a:lnTo>
                    <a:pt x="213652" y="126479"/>
                  </a:lnTo>
                  <a:lnTo>
                    <a:pt x="228930" y="126479"/>
                  </a:lnTo>
                  <a:lnTo>
                    <a:pt x="228930" y="990"/>
                  </a:lnTo>
                  <a:close/>
                </a:path>
                <a:path w="464184" h="127635">
                  <a:moveTo>
                    <a:pt x="420700" y="0"/>
                  </a:moveTo>
                  <a:lnTo>
                    <a:pt x="383120" y="0"/>
                  </a:lnTo>
                  <a:lnTo>
                    <a:pt x="383120" y="10236"/>
                  </a:lnTo>
                  <a:lnTo>
                    <a:pt x="420700" y="10236"/>
                  </a:lnTo>
                  <a:lnTo>
                    <a:pt x="420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87064" y="5501500"/>
              <a:ext cx="1035062" cy="79133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52587" y="5702807"/>
              <a:ext cx="268211" cy="15849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699699" y="5501500"/>
              <a:ext cx="1035088" cy="79133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762798" y="5712729"/>
              <a:ext cx="234696" cy="12463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868155" y="5699772"/>
              <a:ext cx="268211" cy="15848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877668" y="5709500"/>
              <a:ext cx="234391" cy="12548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983723" y="5699759"/>
              <a:ext cx="268211" cy="16154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993718" y="5709362"/>
              <a:ext cx="233972" cy="12786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021567" y="5615939"/>
              <a:ext cx="265175" cy="16001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030483" y="5625122"/>
              <a:ext cx="231749" cy="1266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303507" y="5615939"/>
              <a:ext cx="135635" cy="16001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312347" y="5625679"/>
              <a:ext cx="103466" cy="12618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893551" y="5783579"/>
              <a:ext cx="381000" cy="15849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0902505" y="5793320"/>
              <a:ext cx="348615" cy="125730"/>
            </a:xfrm>
            <a:custGeom>
              <a:avLst/>
              <a:gdLst/>
              <a:ahLst/>
              <a:cxnLst/>
              <a:rect l="l" t="t" r="r" b="b"/>
              <a:pathLst>
                <a:path w="348615" h="125729">
                  <a:moveTo>
                    <a:pt x="160794" y="71640"/>
                  </a:moveTo>
                  <a:lnTo>
                    <a:pt x="145224" y="71640"/>
                  </a:lnTo>
                  <a:lnTo>
                    <a:pt x="145224" y="121792"/>
                  </a:lnTo>
                  <a:lnTo>
                    <a:pt x="145503" y="122821"/>
                  </a:lnTo>
                  <a:lnTo>
                    <a:pt x="146634" y="123939"/>
                  </a:lnTo>
                  <a:lnTo>
                    <a:pt x="147662" y="124218"/>
                  </a:lnTo>
                  <a:lnTo>
                    <a:pt x="226695" y="124218"/>
                  </a:lnTo>
                  <a:lnTo>
                    <a:pt x="227698" y="123939"/>
                  </a:lnTo>
                  <a:lnTo>
                    <a:pt x="228904" y="122821"/>
                  </a:lnTo>
                  <a:lnTo>
                    <a:pt x="229209" y="121792"/>
                  </a:lnTo>
                  <a:lnTo>
                    <a:pt x="229209" y="111467"/>
                  </a:lnTo>
                  <a:lnTo>
                    <a:pt x="160794" y="111467"/>
                  </a:lnTo>
                  <a:lnTo>
                    <a:pt x="160794" y="97726"/>
                  </a:lnTo>
                  <a:lnTo>
                    <a:pt x="229209" y="97726"/>
                  </a:lnTo>
                  <a:lnTo>
                    <a:pt x="229209" y="84962"/>
                  </a:lnTo>
                  <a:lnTo>
                    <a:pt x="160794" y="84962"/>
                  </a:lnTo>
                  <a:lnTo>
                    <a:pt x="160794" y="71640"/>
                  </a:lnTo>
                  <a:close/>
                </a:path>
                <a:path w="348615" h="125729">
                  <a:moveTo>
                    <a:pt x="229209" y="97726"/>
                  </a:moveTo>
                  <a:lnTo>
                    <a:pt x="213652" y="97726"/>
                  </a:lnTo>
                  <a:lnTo>
                    <a:pt x="213652" y="111467"/>
                  </a:lnTo>
                  <a:lnTo>
                    <a:pt x="229209" y="111467"/>
                  </a:lnTo>
                  <a:lnTo>
                    <a:pt x="229209" y="97726"/>
                  </a:lnTo>
                  <a:close/>
                </a:path>
                <a:path w="348615" h="125729">
                  <a:moveTo>
                    <a:pt x="229209" y="71640"/>
                  </a:moveTo>
                  <a:lnTo>
                    <a:pt x="213652" y="71640"/>
                  </a:lnTo>
                  <a:lnTo>
                    <a:pt x="213652" y="84962"/>
                  </a:lnTo>
                  <a:lnTo>
                    <a:pt x="229209" y="84962"/>
                  </a:lnTo>
                  <a:lnTo>
                    <a:pt x="229209" y="71640"/>
                  </a:lnTo>
                  <a:close/>
                </a:path>
                <a:path w="348615" h="125729">
                  <a:moveTo>
                    <a:pt x="268020" y="6172"/>
                  </a:moveTo>
                  <a:lnTo>
                    <a:pt x="252463" y="6172"/>
                  </a:lnTo>
                  <a:lnTo>
                    <a:pt x="252463" y="92913"/>
                  </a:lnTo>
                  <a:lnTo>
                    <a:pt x="252717" y="93941"/>
                  </a:lnTo>
                  <a:lnTo>
                    <a:pt x="253746" y="95059"/>
                  </a:lnTo>
                  <a:lnTo>
                    <a:pt x="254749" y="95338"/>
                  </a:lnTo>
                  <a:lnTo>
                    <a:pt x="309384" y="95338"/>
                  </a:lnTo>
                  <a:lnTo>
                    <a:pt x="310387" y="95059"/>
                  </a:lnTo>
                  <a:lnTo>
                    <a:pt x="311607" y="93941"/>
                  </a:lnTo>
                  <a:lnTo>
                    <a:pt x="311911" y="92913"/>
                  </a:lnTo>
                  <a:lnTo>
                    <a:pt x="311911" y="82016"/>
                  </a:lnTo>
                  <a:lnTo>
                    <a:pt x="268020" y="82016"/>
                  </a:lnTo>
                  <a:lnTo>
                    <a:pt x="268020" y="49771"/>
                  </a:lnTo>
                  <a:lnTo>
                    <a:pt x="311911" y="49771"/>
                  </a:lnTo>
                  <a:lnTo>
                    <a:pt x="311911" y="36169"/>
                  </a:lnTo>
                  <a:lnTo>
                    <a:pt x="268020" y="36169"/>
                  </a:lnTo>
                  <a:lnTo>
                    <a:pt x="268020" y="6172"/>
                  </a:lnTo>
                  <a:close/>
                </a:path>
                <a:path w="348615" h="125729">
                  <a:moveTo>
                    <a:pt x="311911" y="49771"/>
                  </a:moveTo>
                  <a:lnTo>
                    <a:pt x="296202" y="49771"/>
                  </a:lnTo>
                  <a:lnTo>
                    <a:pt x="296202" y="82016"/>
                  </a:lnTo>
                  <a:lnTo>
                    <a:pt x="311911" y="82016"/>
                  </a:lnTo>
                  <a:lnTo>
                    <a:pt x="311911" y="49771"/>
                  </a:lnTo>
                  <a:close/>
                </a:path>
                <a:path w="348615" h="125729">
                  <a:moveTo>
                    <a:pt x="311911" y="6172"/>
                  </a:moveTo>
                  <a:lnTo>
                    <a:pt x="296214" y="6172"/>
                  </a:lnTo>
                  <a:lnTo>
                    <a:pt x="296214" y="36169"/>
                  </a:lnTo>
                  <a:lnTo>
                    <a:pt x="311911" y="36169"/>
                  </a:lnTo>
                  <a:lnTo>
                    <a:pt x="311911" y="6172"/>
                  </a:lnTo>
                  <a:close/>
                </a:path>
                <a:path w="348615" h="125729">
                  <a:moveTo>
                    <a:pt x="229349" y="39535"/>
                  </a:moveTo>
                  <a:lnTo>
                    <a:pt x="213652" y="39535"/>
                  </a:lnTo>
                  <a:lnTo>
                    <a:pt x="213652" y="66878"/>
                  </a:lnTo>
                  <a:lnTo>
                    <a:pt x="229349" y="66878"/>
                  </a:lnTo>
                  <a:lnTo>
                    <a:pt x="229349" y="39535"/>
                  </a:lnTo>
                  <a:close/>
                </a:path>
                <a:path w="348615" h="125729">
                  <a:moveTo>
                    <a:pt x="169062" y="977"/>
                  </a:moveTo>
                  <a:lnTo>
                    <a:pt x="155511" y="977"/>
                  </a:lnTo>
                  <a:lnTo>
                    <a:pt x="151066" y="1816"/>
                  </a:lnTo>
                  <a:lnTo>
                    <a:pt x="143027" y="5181"/>
                  </a:lnTo>
                  <a:lnTo>
                    <a:pt x="139623" y="7429"/>
                  </a:lnTo>
                  <a:lnTo>
                    <a:pt x="136817" y="10236"/>
                  </a:lnTo>
                  <a:lnTo>
                    <a:pt x="133921" y="13042"/>
                  </a:lnTo>
                  <a:lnTo>
                    <a:pt x="131699" y="16332"/>
                  </a:lnTo>
                  <a:lnTo>
                    <a:pt x="128612" y="23901"/>
                  </a:lnTo>
                  <a:lnTo>
                    <a:pt x="127981" y="27203"/>
                  </a:lnTo>
                  <a:lnTo>
                    <a:pt x="127909" y="37109"/>
                  </a:lnTo>
                  <a:lnTo>
                    <a:pt x="128612" y="40868"/>
                  </a:lnTo>
                  <a:lnTo>
                    <a:pt x="131699" y="48437"/>
                  </a:lnTo>
                  <a:lnTo>
                    <a:pt x="133921" y="51739"/>
                  </a:lnTo>
                  <a:lnTo>
                    <a:pt x="136817" y="54533"/>
                  </a:lnTo>
                  <a:lnTo>
                    <a:pt x="139623" y="57340"/>
                  </a:lnTo>
                  <a:lnTo>
                    <a:pt x="143027" y="59537"/>
                  </a:lnTo>
                  <a:lnTo>
                    <a:pt x="151066" y="62712"/>
                  </a:lnTo>
                  <a:lnTo>
                    <a:pt x="155511" y="63512"/>
                  </a:lnTo>
                  <a:lnTo>
                    <a:pt x="168782" y="63512"/>
                  </a:lnTo>
                  <a:lnTo>
                    <a:pt x="175818" y="61264"/>
                  </a:lnTo>
                  <a:lnTo>
                    <a:pt x="187121" y="52298"/>
                  </a:lnTo>
                  <a:lnTo>
                    <a:pt x="188347" y="50330"/>
                  </a:lnTo>
                  <a:lnTo>
                    <a:pt x="154952" y="50330"/>
                  </a:lnTo>
                  <a:lnTo>
                    <a:pt x="150812" y="48539"/>
                  </a:lnTo>
                  <a:lnTo>
                    <a:pt x="145110" y="41338"/>
                  </a:lnTo>
                  <a:lnTo>
                    <a:pt x="143687" y="37109"/>
                  </a:lnTo>
                  <a:lnTo>
                    <a:pt x="143687" y="27203"/>
                  </a:lnTo>
                  <a:lnTo>
                    <a:pt x="145110" y="22948"/>
                  </a:lnTo>
                  <a:lnTo>
                    <a:pt x="150812" y="16027"/>
                  </a:lnTo>
                  <a:lnTo>
                    <a:pt x="154952" y="14300"/>
                  </a:lnTo>
                  <a:lnTo>
                    <a:pt x="188311" y="14300"/>
                  </a:lnTo>
                  <a:lnTo>
                    <a:pt x="187553" y="13017"/>
                  </a:lnTo>
                  <a:lnTo>
                    <a:pt x="176237" y="3390"/>
                  </a:lnTo>
                  <a:lnTo>
                    <a:pt x="169062" y="977"/>
                  </a:lnTo>
                  <a:close/>
                </a:path>
                <a:path w="348615" h="125729">
                  <a:moveTo>
                    <a:pt x="188311" y="14300"/>
                  </a:moveTo>
                  <a:lnTo>
                    <a:pt x="165696" y="14300"/>
                  </a:lnTo>
                  <a:lnTo>
                    <a:pt x="169811" y="16052"/>
                  </a:lnTo>
                  <a:lnTo>
                    <a:pt x="175602" y="23063"/>
                  </a:lnTo>
                  <a:lnTo>
                    <a:pt x="177020" y="27203"/>
                  </a:lnTo>
                  <a:lnTo>
                    <a:pt x="177050" y="37109"/>
                  </a:lnTo>
                  <a:lnTo>
                    <a:pt x="175602" y="41338"/>
                  </a:lnTo>
                  <a:lnTo>
                    <a:pt x="169811" y="48539"/>
                  </a:lnTo>
                  <a:lnTo>
                    <a:pt x="165696" y="50330"/>
                  </a:lnTo>
                  <a:lnTo>
                    <a:pt x="188347" y="50330"/>
                  </a:lnTo>
                  <a:lnTo>
                    <a:pt x="190703" y="46545"/>
                  </a:lnTo>
                  <a:lnTo>
                    <a:pt x="192201" y="39535"/>
                  </a:lnTo>
                  <a:lnTo>
                    <a:pt x="229349" y="39535"/>
                  </a:lnTo>
                  <a:lnTo>
                    <a:pt x="229349" y="26073"/>
                  </a:lnTo>
                  <a:lnTo>
                    <a:pt x="192481" y="26073"/>
                  </a:lnTo>
                  <a:lnTo>
                    <a:pt x="191071" y="18973"/>
                  </a:lnTo>
                  <a:lnTo>
                    <a:pt x="188311" y="14300"/>
                  </a:lnTo>
                  <a:close/>
                </a:path>
                <a:path w="348615" h="125729">
                  <a:moveTo>
                    <a:pt x="229349" y="0"/>
                  </a:moveTo>
                  <a:lnTo>
                    <a:pt x="213652" y="0"/>
                  </a:lnTo>
                  <a:lnTo>
                    <a:pt x="213652" y="26073"/>
                  </a:lnTo>
                  <a:lnTo>
                    <a:pt x="229349" y="26073"/>
                  </a:lnTo>
                  <a:lnTo>
                    <a:pt x="229349" y="0"/>
                  </a:lnTo>
                  <a:close/>
                </a:path>
                <a:path w="348615" h="125729">
                  <a:moveTo>
                    <a:pt x="50190" y="4622"/>
                  </a:moveTo>
                  <a:lnTo>
                    <a:pt x="33642" y="4622"/>
                  </a:lnTo>
                  <a:lnTo>
                    <a:pt x="33589" y="32384"/>
                  </a:lnTo>
                  <a:lnTo>
                    <a:pt x="33075" y="40609"/>
                  </a:lnTo>
                  <a:lnTo>
                    <a:pt x="14963" y="79860"/>
                  </a:lnTo>
                  <a:lnTo>
                    <a:pt x="0" y="91833"/>
                  </a:lnTo>
                  <a:lnTo>
                    <a:pt x="12890" y="102209"/>
                  </a:lnTo>
                  <a:lnTo>
                    <a:pt x="39565" y="72770"/>
                  </a:lnTo>
                  <a:lnTo>
                    <a:pt x="42062" y="66598"/>
                  </a:lnTo>
                  <a:lnTo>
                    <a:pt x="59412" y="66598"/>
                  </a:lnTo>
                  <a:lnTo>
                    <a:pt x="50190" y="32384"/>
                  </a:lnTo>
                  <a:lnTo>
                    <a:pt x="50190" y="4622"/>
                  </a:lnTo>
                  <a:close/>
                </a:path>
                <a:path w="348615" h="125729">
                  <a:moveTo>
                    <a:pt x="59412" y="66598"/>
                  </a:moveTo>
                  <a:lnTo>
                    <a:pt x="42062" y="66598"/>
                  </a:lnTo>
                  <a:lnTo>
                    <a:pt x="44767" y="72770"/>
                  </a:lnTo>
                  <a:lnTo>
                    <a:pt x="48742" y="78752"/>
                  </a:lnTo>
                  <a:lnTo>
                    <a:pt x="59207" y="90335"/>
                  </a:lnTo>
                  <a:lnTo>
                    <a:pt x="64820" y="95288"/>
                  </a:lnTo>
                  <a:lnTo>
                    <a:pt x="70802" y="99402"/>
                  </a:lnTo>
                  <a:lnTo>
                    <a:pt x="82575" y="88747"/>
                  </a:lnTo>
                  <a:lnTo>
                    <a:pt x="74900" y="83463"/>
                  </a:lnTo>
                  <a:lnTo>
                    <a:pt x="68276" y="77706"/>
                  </a:lnTo>
                  <a:lnTo>
                    <a:pt x="62703" y="71475"/>
                  </a:lnTo>
                  <a:lnTo>
                    <a:pt x="59412" y="66598"/>
                  </a:lnTo>
                  <a:close/>
                </a:path>
                <a:path w="348615" h="125729">
                  <a:moveTo>
                    <a:pt x="348513" y="0"/>
                  </a:moveTo>
                  <a:lnTo>
                    <a:pt x="332663" y="0"/>
                  </a:lnTo>
                  <a:lnTo>
                    <a:pt x="332663" y="125488"/>
                  </a:lnTo>
                  <a:lnTo>
                    <a:pt x="348513" y="125488"/>
                  </a:lnTo>
                  <a:lnTo>
                    <a:pt x="348513" y="0"/>
                  </a:lnTo>
                  <a:close/>
                </a:path>
                <a:path w="348615" h="125729">
                  <a:moveTo>
                    <a:pt x="105295" y="0"/>
                  </a:moveTo>
                  <a:lnTo>
                    <a:pt x="89585" y="0"/>
                  </a:lnTo>
                  <a:lnTo>
                    <a:pt x="89585" y="125488"/>
                  </a:lnTo>
                  <a:lnTo>
                    <a:pt x="105295" y="125488"/>
                  </a:lnTo>
                  <a:lnTo>
                    <a:pt x="105295" y="61404"/>
                  </a:lnTo>
                  <a:lnTo>
                    <a:pt x="122542" y="61404"/>
                  </a:lnTo>
                  <a:lnTo>
                    <a:pt x="122542" y="47243"/>
                  </a:lnTo>
                  <a:lnTo>
                    <a:pt x="105295" y="47243"/>
                  </a:lnTo>
                  <a:lnTo>
                    <a:pt x="105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294363" y="5783579"/>
              <a:ext cx="269748" cy="15849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304333" y="5793320"/>
              <a:ext cx="235242" cy="12548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08938" y="5680910"/>
              <a:ext cx="223202" cy="22318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320976" y="5680910"/>
              <a:ext cx="223202" cy="22318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433026" y="5680910"/>
              <a:ext cx="223202" cy="22318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547451" y="5680910"/>
              <a:ext cx="223202" cy="223189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6236322" y="6038961"/>
            <a:ext cx="1882139" cy="47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  <a:tabLst>
                <a:tab pos="1410970" algn="l"/>
              </a:tabLst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‘24.9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~‘25.1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1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100" spc="5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612898" y="6038961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865516" y="6038961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0959979" y="6038961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417832" y="439851"/>
            <a:ext cx="1013206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00" spc="65" dirty="0">
                <a:solidFill>
                  <a:srgbClr val="0D0D0D"/>
                </a:solidFill>
                <a:latin typeface="BM DoHyeon"/>
                <a:cs typeface="BM DoHyeon"/>
              </a:rPr>
              <a:t>소재부품산업기술개발기반구축(R&amp;D)</a:t>
            </a:r>
            <a:endParaRPr sz="3000">
              <a:latin typeface="BM DoHyeon"/>
              <a:cs typeface="BM DoHyeon"/>
            </a:endParaRPr>
          </a:p>
          <a:p>
            <a:pPr marL="1249045" marR="17780" algn="ctr">
              <a:lnSpc>
                <a:spcPct val="109400"/>
              </a:lnSpc>
              <a:spcBef>
                <a:spcPts val="2875"/>
              </a:spcBef>
            </a:pP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첨단산업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육성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공급망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안정화를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위해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첨단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미래</a:t>
            </a:r>
            <a:r>
              <a:rPr sz="1800" b="1" spc="-114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전략산업</a:t>
            </a:r>
            <a:r>
              <a:rPr sz="1800" b="1" spc="-172" baseline="25462" dirty="0">
                <a:solidFill>
                  <a:srgbClr val="0D0D0D"/>
                </a:solidFill>
                <a:latin typeface="Noto Sans CJK JP"/>
                <a:cs typeface="Noto Sans CJK JP"/>
              </a:rPr>
              <a:t>*</a:t>
            </a:r>
            <a:r>
              <a:rPr sz="1800" b="1" spc="172" baseline="25462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분야의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사업화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과정</a:t>
            </a:r>
            <a:r>
              <a:rPr sz="16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600" spc="-10" dirty="0">
                <a:solidFill>
                  <a:srgbClr val="0D0D0D"/>
                </a:solidFill>
                <a:latin typeface="BM EULJIRO TTF"/>
                <a:cs typeface="BM EULJIRO TTF"/>
              </a:rPr>
              <a:t>기술개발</a:t>
            </a:r>
            <a:r>
              <a:rPr sz="1600" spc="-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40" dirty="0">
                <a:solidFill>
                  <a:srgbClr val="0D0D0D"/>
                </a:solidFill>
                <a:latin typeface="BM EULJIRO TTF"/>
                <a:cs typeface="BM EULJIRO TTF"/>
              </a:rPr>
              <a:t>포함</a:t>
            </a:r>
            <a:r>
              <a:rPr sz="1600" spc="-4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에서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필요한</a:t>
            </a:r>
            <a:r>
              <a:rPr sz="18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125" dirty="0">
                <a:solidFill>
                  <a:srgbClr val="0D0D0D"/>
                </a:solidFill>
                <a:latin typeface="Noto Sans CJK HK"/>
                <a:cs typeface="Noto Sans CJK HK"/>
              </a:rPr>
              <a:t>연구시설</a:t>
            </a:r>
            <a:r>
              <a:rPr sz="1800" b="1" spc="-12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25" dirty="0">
                <a:solidFill>
                  <a:srgbClr val="0D0D0D"/>
                </a:solidFill>
                <a:latin typeface="Noto Sans CJK HK"/>
                <a:cs typeface="Noto Sans CJK HK"/>
              </a:rPr>
              <a:t>장비를</a:t>
            </a:r>
            <a:r>
              <a:rPr sz="1800" b="1" spc="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구축하고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이를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통한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소재개발</a:t>
            </a:r>
            <a:r>
              <a:rPr sz="18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신뢰성향상</a:t>
            </a:r>
            <a:r>
              <a:rPr sz="1800" b="1" spc="-55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시제품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제작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등을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endParaRPr sz="1800">
              <a:latin typeface="Noto Sans CJK HK"/>
              <a:cs typeface="Noto Sans CJK HK"/>
            </a:endParaRPr>
          </a:p>
          <a:p>
            <a:pPr marL="1162050" algn="ctr">
              <a:lnSpc>
                <a:spcPct val="100000"/>
              </a:lnSpc>
              <a:spcBef>
                <a:spcPts val="845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국가전략기술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(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양자제외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),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소부장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핵심전략기술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기반구축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→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소재개발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신뢰성향상</a:t>
            </a:r>
            <a:r>
              <a:rPr sz="11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시제품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제작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등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→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사업화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307974" y="0"/>
            <a:ext cx="4962525" cy="415925"/>
          </a:xfrm>
          <a:custGeom>
            <a:avLst/>
            <a:gdLst/>
            <a:ahLst/>
            <a:cxnLst/>
            <a:rect l="l" t="t" r="r" b="b"/>
            <a:pathLst>
              <a:path w="4962525" h="415925">
                <a:moveTo>
                  <a:pt x="4962525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4853774" y="415632"/>
                </a:lnTo>
                <a:lnTo>
                  <a:pt x="4896104" y="407086"/>
                </a:lnTo>
                <a:lnTo>
                  <a:pt x="4930671" y="383779"/>
                </a:lnTo>
                <a:lnTo>
                  <a:pt x="4953978" y="349212"/>
                </a:lnTo>
                <a:lnTo>
                  <a:pt x="4962525" y="306882"/>
                </a:lnTo>
                <a:lnTo>
                  <a:pt x="4962525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소재부품장비산업육성</a:t>
            </a:r>
            <a:r>
              <a:rPr spc="-130" dirty="0"/>
              <a:t> </a:t>
            </a:r>
            <a:r>
              <a:rPr dirty="0"/>
              <a:t>및</a:t>
            </a:r>
            <a:r>
              <a:rPr spc="-90" dirty="0"/>
              <a:t> </a:t>
            </a:r>
            <a:r>
              <a:rPr dirty="0"/>
              <a:t>산업공급망</a:t>
            </a:r>
            <a:r>
              <a:rPr spc="-114" dirty="0"/>
              <a:t> </a:t>
            </a:r>
            <a:r>
              <a:rPr spc="-25" dirty="0"/>
              <a:t>지원</a:t>
            </a:r>
          </a:p>
        </p:txBody>
      </p:sp>
      <p:sp>
        <p:nvSpPr>
          <p:cNvPr id="115" name="object 1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11</a:t>
            </a:fld>
            <a:endParaRPr spc="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6843" y="5759851"/>
            <a:ext cx="6005195" cy="1098550"/>
            <a:chOff x="6186843" y="5759851"/>
            <a:chExt cx="6005195" cy="1098550"/>
          </a:xfrm>
        </p:grpSpPr>
        <p:sp>
          <p:nvSpPr>
            <p:cNvPr id="3" name="object 3"/>
            <p:cNvSpPr/>
            <p:nvPr/>
          </p:nvSpPr>
          <p:spPr>
            <a:xfrm>
              <a:off x="6417119" y="5759851"/>
              <a:ext cx="5702935" cy="1098550"/>
            </a:xfrm>
            <a:custGeom>
              <a:avLst/>
              <a:gdLst/>
              <a:ahLst/>
              <a:cxnLst/>
              <a:rect l="l" t="t" r="r" b="b"/>
              <a:pathLst>
                <a:path w="5702934" h="1098550">
                  <a:moveTo>
                    <a:pt x="467486" y="0"/>
                  </a:moveTo>
                  <a:lnTo>
                    <a:pt x="458495" y="0"/>
                  </a:lnTo>
                  <a:lnTo>
                    <a:pt x="458495" y="38912"/>
                  </a:lnTo>
                  <a:lnTo>
                    <a:pt x="442379" y="38912"/>
                  </a:lnTo>
                  <a:lnTo>
                    <a:pt x="442379" y="55117"/>
                  </a:lnTo>
                  <a:lnTo>
                    <a:pt x="429399" y="55117"/>
                  </a:lnTo>
                  <a:lnTo>
                    <a:pt x="429399" y="70459"/>
                  </a:lnTo>
                  <a:lnTo>
                    <a:pt x="423290" y="70459"/>
                  </a:lnTo>
                  <a:lnTo>
                    <a:pt x="423290" y="159651"/>
                  </a:lnTo>
                  <a:lnTo>
                    <a:pt x="388086" y="174370"/>
                  </a:lnTo>
                  <a:lnTo>
                    <a:pt x="388086" y="255015"/>
                  </a:lnTo>
                  <a:lnTo>
                    <a:pt x="335673" y="255015"/>
                  </a:lnTo>
                  <a:lnTo>
                    <a:pt x="335673" y="804163"/>
                  </a:lnTo>
                  <a:lnTo>
                    <a:pt x="247713" y="804163"/>
                  </a:lnTo>
                  <a:lnTo>
                    <a:pt x="247713" y="409486"/>
                  </a:lnTo>
                  <a:lnTo>
                    <a:pt x="199415" y="409486"/>
                  </a:lnTo>
                  <a:lnTo>
                    <a:pt x="199415" y="376224"/>
                  </a:lnTo>
                  <a:lnTo>
                    <a:pt x="229146" y="376224"/>
                  </a:lnTo>
                  <a:lnTo>
                    <a:pt x="229146" y="334505"/>
                  </a:lnTo>
                  <a:lnTo>
                    <a:pt x="141198" y="334505"/>
                  </a:lnTo>
                  <a:lnTo>
                    <a:pt x="141198" y="237947"/>
                  </a:lnTo>
                  <a:lnTo>
                    <a:pt x="106514" y="237947"/>
                  </a:lnTo>
                  <a:lnTo>
                    <a:pt x="106514" y="334505"/>
                  </a:lnTo>
                  <a:lnTo>
                    <a:pt x="18592" y="334505"/>
                  </a:lnTo>
                  <a:lnTo>
                    <a:pt x="18592" y="376224"/>
                  </a:lnTo>
                  <a:lnTo>
                    <a:pt x="48310" y="376224"/>
                  </a:lnTo>
                  <a:lnTo>
                    <a:pt x="48310" y="409486"/>
                  </a:lnTo>
                  <a:lnTo>
                    <a:pt x="0" y="409486"/>
                  </a:lnTo>
                  <a:lnTo>
                    <a:pt x="0" y="1098143"/>
                  </a:lnTo>
                  <a:lnTo>
                    <a:pt x="5702820" y="1098143"/>
                  </a:lnTo>
                  <a:lnTo>
                    <a:pt x="5702820" y="804163"/>
                  </a:lnTo>
                  <a:lnTo>
                    <a:pt x="5617464" y="804163"/>
                  </a:lnTo>
                  <a:lnTo>
                    <a:pt x="5617464" y="448525"/>
                  </a:lnTo>
                  <a:lnTo>
                    <a:pt x="5384330" y="448525"/>
                  </a:lnTo>
                  <a:lnTo>
                    <a:pt x="5384330" y="615911"/>
                  </a:lnTo>
                  <a:lnTo>
                    <a:pt x="5296331" y="615911"/>
                  </a:lnTo>
                  <a:lnTo>
                    <a:pt x="5296331" y="804163"/>
                  </a:lnTo>
                  <a:lnTo>
                    <a:pt x="5174005" y="804163"/>
                  </a:lnTo>
                  <a:lnTo>
                    <a:pt x="5174005" y="276936"/>
                  </a:lnTo>
                  <a:lnTo>
                    <a:pt x="5034470" y="276936"/>
                  </a:lnTo>
                  <a:lnTo>
                    <a:pt x="5034470" y="360210"/>
                  </a:lnTo>
                  <a:lnTo>
                    <a:pt x="4971453" y="360210"/>
                  </a:lnTo>
                  <a:lnTo>
                    <a:pt x="4971453" y="405066"/>
                  </a:lnTo>
                  <a:lnTo>
                    <a:pt x="4908435" y="405066"/>
                  </a:lnTo>
                  <a:lnTo>
                    <a:pt x="4908435" y="804163"/>
                  </a:lnTo>
                  <a:lnTo>
                    <a:pt x="4861648" y="804163"/>
                  </a:lnTo>
                  <a:lnTo>
                    <a:pt x="4861648" y="507898"/>
                  </a:lnTo>
                  <a:lnTo>
                    <a:pt x="4628515" y="507898"/>
                  </a:lnTo>
                  <a:lnTo>
                    <a:pt x="4628515" y="651065"/>
                  </a:lnTo>
                  <a:lnTo>
                    <a:pt x="4586554" y="651065"/>
                  </a:lnTo>
                  <a:lnTo>
                    <a:pt x="4586554" y="804163"/>
                  </a:lnTo>
                  <a:lnTo>
                    <a:pt x="4431741" y="804163"/>
                  </a:lnTo>
                  <a:lnTo>
                    <a:pt x="4431741" y="372732"/>
                  </a:lnTo>
                  <a:lnTo>
                    <a:pt x="4416590" y="372732"/>
                  </a:lnTo>
                  <a:lnTo>
                    <a:pt x="4416590" y="343369"/>
                  </a:lnTo>
                  <a:lnTo>
                    <a:pt x="4384382" y="343369"/>
                  </a:lnTo>
                  <a:lnTo>
                    <a:pt x="4384382" y="312356"/>
                  </a:lnTo>
                  <a:lnTo>
                    <a:pt x="4344390" y="312356"/>
                  </a:lnTo>
                  <a:lnTo>
                    <a:pt x="4344390" y="237947"/>
                  </a:lnTo>
                  <a:lnTo>
                    <a:pt x="4322076" y="237947"/>
                  </a:lnTo>
                  <a:lnTo>
                    <a:pt x="4322076" y="312356"/>
                  </a:lnTo>
                  <a:lnTo>
                    <a:pt x="4282071" y="312356"/>
                  </a:lnTo>
                  <a:lnTo>
                    <a:pt x="4282071" y="343369"/>
                  </a:lnTo>
                  <a:lnTo>
                    <a:pt x="4249877" y="343369"/>
                  </a:lnTo>
                  <a:lnTo>
                    <a:pt x="4249877" y="372732"/>
                  </a:lnTo>
                  <a:lnTo>
                    <a:pt x="4234713" y="372732"/>
                  </a:lnTo>
                  <a:lnTo>
                    <a:pt x="4234713" y="804163"/>
                  </a:lnTo>
                  <a:lnTo>
                    <a:pt x="3900423" y="804163"/>
                  </a:lnTo>
                  <a:lnTo>
                    <a:pt x="3900423" y="441756"/>
                  </a:lnTo>
                  <a:lnTo>
                    <a:pt x="3834244" y="388569"/>
                  </a:lnTo>
                  <a:lnTo>
                    <a:pt x="3700640" y="388569"/>
                  </a:lnTo>
                  <a:lnTo>
                    <a:pt x="3700640" y="804163"/>
                  </a:lnTo>
                  <a:lnTo>
                    <a:pt x="3330689" y="804163"/>
                  </a:lnTo>
                  <a:lnTo>
                    <a:pt x="3330689" y="561606"/>
                  </a:lnTo>
                  <a:lnTo>
                    <a:pt x="3297910" y="561606"/>
                  </a:lnTo>
                  <a:lnTo>
                    <a:pt x="3297910" y="540207"/>
                  </a:lnTo>
                  <a:lnTo>
                    <a:pt x="3318090" y="540207"/>
                  </a:lnTo>
                  <a:lnTo>
                    <a:pt x="3318090" y="513359"/>
                  </a:lnTo>
                  <a:lnTo>
                    <a:pt x="3258413" y="513359"/>
                  </a:lnTo>
                  <a:lnTo>
                    <a:pt x="3258413" y="451243"/>
                  </a:lnTo>
                  <a:lnTo>
                    <a:pt x="3234880" y="451243"/>
                  </a:lnTo>
                  <a:lnTo>
                    <a:pt x="3234880" y="513359"/>
                  </a:lnTo>
                  <a:lnTo>
                    <a:pt x="3175203" y="513359"/>
                  </a:lnTo>
                  <a:lnTo>
                    <a:pt x="3175203" y="540207"/>
                  </a:lnTo>
                  <a:lnTo>
                    <a:pt x="3195358" y="540207"/>
                  </a:lnTo>
                  <a:lnTo>
                    <a:pt x="3195358" y="561606"/>
                  </a:lnTo>
                  <a:lnTo>
                    <a:pt x="3162579" y="561606"/>
                  </a:lnTo>
                  <a:lnTo>
                    <a:pt x="3162579" y="804163"/>
                  </a:lnTo>
                  <a:lnTo>
                    <a:pt x="2803791" y="804163"/>
                  </a:lnTo>
                  <a:lnTo>
                    <a:pt x="2803791" y="369252"/>
                  </a:lnTo>
                  <a:lnTo>
                    <a:pt x="2691904" y="369252"/>
                  </a:lnTo>
                  <a:lnTo>
                    <a:pt x="2691904" y="804163"/>
                  </a:lnTo>
                  <a:lnTo>
                    <a:pt x="2575318" y="804163"/>
                  </a:lnTo>
                  <a:lnTo>
                    <a:pt x="2575318" y="797521"/>
                  </a:lnTo>
                  <a:lnTo>
                    <a:pt x="2612072" y="797521"/>
                  </a:lnTo>
                  <a:lnTo>
                    <a:pt x="2612072" y="288709"/>
                  </a:lnTo>
                  <a:lnTo>
                    <a:pt x="2575318" y="288709"/>
                  </a:lnTo>
                  <a:lnTo>
                    <a:pt x="2575318" y="169468"/>
                  </a:lnTo>
                  <a:lnTo>
                    <a:pt x="2388273" y="169468"/>
                  </a:lnTo>
                  <a:lnTo>
                    <a:pt x="2388273" y="288709"/>
                  </a:lnTo>
                  <a:lnTo>
                    <a:pt x="2351531" y="288709"/>
                  </a:lnTo>
                  <a:lnTo>
                    <a:pt x="2351531" y="310019"/>
                  </a:lnTo>
                  <a:lnTo>
                    <a:pt x="2262352" y="310019"/>
                  </a:lnTo>
                  <a:lnTo>
                    <a:pt x="2262352" y="396100"/>
                  </a:lnTo>
                  <a:lnTo>
                    <a:pt x="2216823" y="396100"/>
                  </a:lnTo>
                  <a:lnTo>
                    <a:pt x="2216823" y="615911"/>
                  </a:lnTo>
                  <a:lnTo>
                    <a:pt x="2213355" y="615911"/>
                  </a:lnTo>
                  <a:lnTo>
                    <a:pt x="2213355" y="804163"/>
                  </a:lnTo>
                  <a:lnTo>
                    <a:pt x="1778673" y="804163"/>
                  </a:lnTo>
                  <a:lnTo>
                    <a:pt x="1778673" y="406565"/>
                  </a:lnTo>
                  <a:lnTo>
                    <a:pt x="1545539" y="406565"/>
                  </a:lnTo>
                  <a:lnTo>
                    <a:pt x="1545539" y="651065"/>
                  </a:lnTo>
                  <a:lnTo>
                    <a:pt x="1503591" y="651065"/>
                  </a:lnTo>
                  <a:lnTo>
                    <a:pt x="1503591" y="804163"/>
                  </a:lnTo>
                  <a:lnTo>
                    <a:pt x="1361084" y="804163"/>
                  </a:lnTo>
                  <a:lnTo>
                    <a:pt x="1361084" y="406565"/>
                  </a:lnTo>
                  <a:lnTo>
                    <a:pt x="1342656" y="406565"/>
                  </a:lnTo>
                  <a:lnTo>
                    <a:pt x="1342656" y="347687"/>
                  </a:lnTo>
                  <a:lnTo>
                    <a:pt x="1203109" y="347687"/>
                  </a:lnTo>
                  <a:lnTo>
                    <a:pt x="1203109" y="368376"/>
                  </a:lnTo>
                  <a:lnTo>
                    <a:pt x="1140104" y="368376"/>
                  </a:lnTo>
                  <a:lnTo>
                    <a:pt x="1140104" y="406565"/>
                  </a:lnTo>
                  <a:lnTo>
                    <a:pt x="1090853" y="406565"/>
                  </a:lnTo>
                  <a:lnTo>
                    <a:pt x="1090853" y="804163"/>
                  </a:lnTo>
                  <a:lnTo>
                    <a:pt x="891514" y="804163"/>
                  </a:lnTo>
                  <a:lnTo>
                    <a:pt x="891514" y="415937"/>
                  </a:lnTo>
                  <a:lnTo>
                    <a:pt x="825334" y="362724"/>
                  </a:lnTo>
                  <a:lnTo>
                    <a:pt x="691730" y="362724"/>
                  </a:lnTo>
                  <a:lnTo>
                    <a:pt x="691730" y="804163"/>
                  </a:lnTo>
                  <a:lnTo>
                    <a:pt x="590321" y="804163"/>
                  </a:lnTo>
                  <a:lnTo>
                    <a:pt x="590321" y="255015"/>
                  </a:lnTo>
                  <a:lnTo>
                    <a:pt x="537883" y="255015"/>
                  </a:lnTo>
                  <a:lnTo>
                    <a:pt x="537883" y="111734"/>
                  </a:lnTo>
                  <a:lnTo>
                    <a:pt x="502691" y="126453"/>
                  </a:lnTo>
                  <a:lnTo>
                    <a:pt x="502691" y="70459"/>
                  </a:lnTo>
                  <a:lnTo>
                    <a:pt x="496582" y="70459"/>
                  </a:lnTo>
                  <a:lnTo>
                    <a:pt x="496582" y="55117"/>
                  </a:lnTo>
                  <a:lnTo>
                    <a:pt x="483603" y="55117"/>
                  </a:lnTo>
                  <a:lnTo>
                    <a:pt x="483603" y="38912"/>
                  </a:lnTo>
                  <a:lnTo>
                    <a:pt x="467486" y="38912"/>
                  </a:lnTo>
                  <a:lnTo>
                    <a:pt x="467486" y="0"/>
                  </a:lnTo>
                  <a:close/>
                </a:path>
              </a:pathLst>
            </a:custGeom>
            <a:solidFill>
              <a:srgbClr val="DEEBF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86843" y="6334367"/>
              <a:ext cx="6005195" cy="523875"/>
            </a:xfrm>
            <a:custGeom>
              <a:avLst/>
              <a:gdLst/>
              <a:ahLst/>
              <a:cxnLst/>
              <a:rect l="l" t="t" r="r" b="b"/>
              <a:pathLst>
                <a:path w="6005195" h="523875">
                  <a:moveTo>
                    <a:pt x="5204472" y="0"/>
                  </a:moveTo>
                  <a:lnTo>
                    <a:pt x="5015344" y="69392"/>
                  </a:lnTo>
                  <a:lnTo>
                    <a:pt x="5015344" y="228180"/>
                  </a:lnTo>
                  <a:lnTo>
                    <a:pt x="4941697" y="228180"/>
                  </a:lnTo>
                  <a:lnTo>
                    <a:pt x="4941697" y="283845"/>
                  </a:lnTo>
                  <a:lnTo>
                    <a:pt x="4862449" y="283845"/>
                  </a:lnTo>
                  <a:lnTo>
                    <a:pt x="4862449" y="333362"/>
                  </a:lnTo>
                  <a:lnTo>
                    <a:pt x="4765484" y="333362"/>
                  </a:lnTo>
                  <a:lnTo>
                    <a:pt x="4765484" y="109042"/>
                  </a:lnTo>
                  <a:lnTo>
                    <a:pt x="4708740" y="65201"/>
                  </a:lnTo>
                  <a:lnTo>
                    <a:pt x="4656645" y="65201"/>
                  </a:lnTo>
                  <a:lnTo>
                    <a:pt x="4592878" y="109042"/>
                  </a:lnTo>
                  <a:lnTo>
                    <a:pt x="4592878" y="333362"/>
                  </a:lnTo>
                  <a:lnTo>
                    <a:pt x="4539043" y="333362"/>
                  </a:lnTo>
                  <a:lnTo>
                    <a:pt x="4539043" y="244716"/>
                  </a:lnTo>
                  <a:lnTo>
                    <a:pt x="4437621" y="244716"/>
                  </a:lnTo>
                  <a:lnTo>
                    <a:pt x="4437621" y="87998"/>
                  </a:lnTo>
                  <a:lnTo>
                    <a:pt x="4422495" y="87998"/>
                  </a:lnTo>
                  <a:lnTo>
                    <a:pt x="4422495" y="64516"/>
                  </a:lnTo>
                  <a:lnTo>
                    <a:pt x="4390339" y="64516"/>
                  </a:lnTo>
                  <a:lnTo>
                    <a:pt x="4390339" y="44373"/>
                  </a:lnTo>
                  <a:lnTo>
                    <a:pt x="4288218" y="44373"/>
                  </a:lnTo>
                  <a:lnTo>
                    <a:pt x="4288218" y="64516"/>
                  </a:lnTo>
                  <a:lnTo>
                    <a:pt x="4256062" y="64516"/>
                  </a:lnTo>
                  <a:lnTo>
                    <a:pt x="4256062" y="87998"/>
                  </a:lnTo>
                  <a:lnTo>
                    <a:pt x="4240923" y="87998"/>
                  </a:lnTo>
                  <a:lnTo>
                    <a:pt x="4240923" y="333362"/>
                  </a:lnTo>
                  <a:lnTo>
                    <a:pt x="4221429" y="333362"/>
                  </a:lnTo>
                  <a:lnTo>
                    <a:pt x="4221429" y="228180"/>
                  </a:lnTo>
                  <a:lnTo>
                    <a:pt x="4104868" y="228180"/>
                  </a:lnTo>
                  <a:lnTo>
                    <a:pt x="4104868" y="333362"/>
                  </a:lnTo>
                  <a:lnTo>
                    <a:pt x="4100715" y="333362"/>
                  </a:lnTo>
                  <a:lnTo>
                    <a:pt x="4100715" y="308394"/>
                  </a:lnTo>
                  <a:lnTo>
                    <a:pt x="4042435" y="308394"/>
                  </a:lnTo>
                  <a:lnTo>
                    <a:pt x="4042435" y="204546"/>
                  </a:lnTo>
                  <a:lnTo>
                    <a:pt x="4015016" y="204546"/>
                  </a:lnTo>
                  <a:lnTo>
                    <a:pt x="4015016" y="139738"/>
                  </a:lnTo>
                  <a:lnTo>
                    <a:pt x="3995432" y="145681"/>
                  </a:lnTo>
                  <a:lnTo>
                    <a:pt x="3995432" y="109143"/>
                  </a:lnTo>
                  <a:lnTo>
                    <a:pt x="3956253" y="132930"/>
                  </a:lnTo>
                  <a:lnTo>
                    <a:pt x="3956253" y="157568"/>
                  </a:lnTo>
                  <a:lnTo>
                    <a:pt x="3936657" y="163512"/>
                  </a:lnTo>
                  <a:lnTo>
                    <a:pt x="3936657" y="204546"/>
                  </a:lnTo>
                  <a:lnTo>
                    <a:pt x="3909237" y="204546"/>
                  </a:lnTo>
                  <a:lnTo>
                    <a:pt x="3909237" y="268757"/>
                  </a:lnTo>
                  <a:lnTo>
                    <a:pt x="3792004" y="268757"/>
                  </a:lnTo>
                  <a:lnTo>
                    <a:pt x="3792004" y="33159"/>
                  </a:lnTo>
                  <a:lnTo>
                    <a:pt x="3676637" y="33159"/>
                  </a:lnTo>
                  <a:lnTo>
                    <a:pt x="3619487" y="70866"/>
                  </a:lnTo>
                  <a:lnTo>
                    <a:pt x="3619487" y="333362"/>
                  </a:lnTo>
                  <a:lnTo>
                    <a:pt x="3592550" y="333362"/>
                  </a:lnTo>
                  <a:lnTo>
                    <a:pt x="3592550" y="308394"/>
                  </a:lnTo>
                  <a:lnTo>
                    <a:pt x="3531489" y="308394"/>
                  </a:lnTo>
                  <a:lnTo>
                    <a:pt x="3531489" y="264985"/>
                  </a:lnTo>
                  <a:lnTo>
                    <a:pt x="3476917" y="264985"/>
                  </a:lnTo>
                  <a:lnTo>
                    <a:pt x="3476917" y="333362"/>
                  </a:lnTo>
                  <a:lnTo>
                    <a:pt x="3463861" y="333362"/>
                  </a:lnTo>
                  <a:lnTo>
                    <a:pt x="3463861" y="196761"/>
                  </a:lnTo>
                  <a:lnTo>
                    <a:pt x="3393935" y="196761"/>
                  </a:lnTo>
                  <a:lnTo>
                    <a:pt x="3393935" y="333362"/>
                  </a:lnTo>
                  <a:lnTo>
                    <a:pt x="3287610" y="333362"/>
                  </a:lnTo>
                  <a:lnTo>
                    <a:pt x="3287610" y="243090"/>
                  </a:lnTo>
                  <a:lnTo>
                    <a:pt x="3217672" y="243090"/>
                  </a:lnTo>
                  <a:lnTo>
                    <a:pt x="3217672" y="37909"/>
                  </a:lnTo>
                  <a:lnTo>
                    <a:pt x="3175711" y="37909"/>
                  </a:lnTo>
                  <a:lnTo>
                    <a:pt x="3175711" y="6477"/>
                  </a:lnTo>
                  <a:lnTo>
                    <a:pt x="3012516" y="6477"/>
                  </a:lnTo>
                  <a:lnTo>
                    <a:pt x="3012516" y="37909"/>
                  </a:lnTo>
                  <a:lnTo>
                    <a:pt x="2984538" y="37909"/>
                  </a:lnTo>
                  <a:lnTo>
                    <a:pt x="2984538" y="125209"/>
                  </a:lnTo>
                  <a:lnTo>
                    <a:pt x="2950972" y="125209"/>
                  </a:lnTo>
                  <a:lnTo>
                    <a:pt x="2950972" y="289013"/>
                  </a:lnTo>
                  <a:lnTo>
                    <a:pt x="2881833" y="289013"/>
                  </a:lnTo>
                  <a:lnTo>
                    <a:pt x="2881833" y="180886"/>
                  </a:lnTo>
                  <a:lnTo>
                    <a:pt x="2861437" y="180886"/>
                  </a:lnTo>
                  <a:lnTo>
                    <a:pt x="2861437" y="127177"/>
                  </a:lnTo>
                  <a:lnTo>
                    <a:pt x="2738780" y="127177"/>
                  </a:lnTo>
                  <a:lnTo>
                    <a:pt x="2738780" y="180886"/>
                  </a:lnTo>
                  <a:lnTo>
                    <a:pt x="2703410" y="180886"/>
                  </a:lnTo>
                  <a:lnTo>
                    <a:pt x="2703410" y="253441"/>
                  </a:lnTo>
                  <a:lnTo>
                    <a:pt x="2663685" y="253441"/>
                  </a:lnTo>
                  <a:lnTo>
                    <a:pt x="2663685" y="111010"/>
                  </a:lnTo>
                  <a:lnTo>
                    <a:pt x="2606535" y="73291"/>
                  </a:lnTo>
                  <a:lnTo>
                    <a:pt x="2491181" y="73291"/>
                  </a:lnTo>
                  <a:lnTo>
                    <a:pt x="2491181" y="180505"/>
                  </a:lnTo>
                  <a:lnTo>
                    <a:pt x="2485555" y="180505"/>
                  </a:lnTo>
                  <a:lnTo>
                    <a:pt x="2485555" y="250558"/>
                  </a:lnTo>
                  <a:lnTo>
                    <a:pt x="2466085" y="250558"/>
                  </a:lnTo>
                  <a:lnTo>
                    <a:pt x="2466085" y="294170"/>
                  </a:lnTo>
                  <a:lnTo>
                    <a:pt x="2415578" y="294170"/>
                  </a:lnTo>
                  <a:lnTo>
                    <a:pt x="2415578" y="133692"/>
                  </a:lnTo>
                  <a:lnTo>
                    <a:pt x="2386063" y="133692"/>
                  </a:lnTo>
                  <a:lnTo>
                    <a:pt x="2386063" y="109474"/>
                  </a:lnTo>
                  <a:lnTo>
                    <a:pt x="2347214" y="109474"/>
                  </a:lnTo>
                  <a:lnTo>
                    <a:pt x="2347214" y="59232"/>
                  </a:lnTo>
                  <a:lnTo>
                    <a:pt x="2321293" y="59232"/>
                  </a:lnTo>
                  <a:lnTo>
                    <a:pt x="2321293" y="109474"/>
                  </a:lnTo>
                  <a:lnTo>
                    <a:pt x="2282444" y="109474"/>
                  </a:lnTo>
                  <a:lnTo>
                    <a:pt x="2282444" y="133692"/>
                  </a:lnTo>
                  <a:lnTo>
                    <a:pt x="2252929" y="133692"/>
                  </a:lnTo>
                  <a:lnTo>
                    <a:pt x="2252929" y="153162"/>
                  </a:lnTo>
                  <a:lnTo>
                    <a:pt x="2224252" y="153162"/>
                  </a:lnTo>
                  <a:lnTo>
                    <a:pt x="2224252" y="333362"/>
                  </a:lnTo>
                  <a:lnTo>
                    <a:pt x="2121496" y="333362"/>
                  </a:lnTo>
                  <a:lnTo>
                    <a:pt x="2121496" y="0"/>
                  </a:lnTo>
                  <a:lnTo>
                    <a:pt x="1932381" y="69392"/>
                  </a:lnTo>
                  <a:lnTo>
                    <a:pt x="1932381" y="228180"/>
                  </a:lnTo>
                  <a:lnTo>
                    <a:pt x="1858721" y="228180"/>
                  </a:lnTo>
                  <a:lnTo>
                    <a:pt x="1858721" y="283845"/>
                  </a:lnTo>
                  <a:lnTo>
                    <a:pt x="1779460" y="283845"/>
                  </a:lnTo>
                  <a:lnTo>
                    <a:pt x="1779460" y="333362"/>
                  </a:lnTo>
                  <a:lnTo>
                    <a:pt x="1682508" y="333362"/>
                  </a:lnTo>
                  <a:lnTo>
                    <a:pt x="1682508" y="109042"/>
                  </a:lnTo>
                  <a:lnTo>
                    <a:pt x="1625752" y="65201"/>
                  </a:lnTo>
                  <a:lnTo>
                    <a:pt x="1573669" y="65201"/>
                  </a:lnTo>
                  <a:lnTo>
                    <a:pt x="1509902" y="109042"/>
                  </a:lnTo>
                  <a:lnTo>
                    <a:pt x="1509902" y="333362"/>
                  </a:lnTo>
                  <a:lnTo>
                    <a:pt x="1456067" y="333362"/>
                  </a:lnTo>
                  <a:lnTo>
                    <a:pt x="1456067" y="244716"/>
                  </a:lnTo>
                  <a:lnTo>
                    <a:pt x="1354632" y="244716"/>
                  </a:lnTo>
                  <a:lnTo>
                    <a:pt x="1354632" y="87998"/>
                  </a:lnTo>
                  <a:lnTo>
                    <a:pt x="1339519" y="87998"/>
                  </a:lnTo>
                  <a:lnTo>
                    <a:pt x="1339519" y="64516"/>
                  </a:lnTo>
                  <a:lnTo>
                    <a:pt x="1307363" y="64516"/>
                  </a:lnTo>
                  <a:lnTo>
                    <a:pt x="1307363" y="44373"/>
                  </a:lnTo>
                  <a:lnTo>
                    <a:pt x="1205229" y="44373"/>
                  </a:lnTo>
                  <a:lnTo>
                    <a:pt x="1205229" y="64516"/>
                  </a:lnTo>
                  <a:lnTo>
                    <a:pt x="1173086" y="64516"/>
                  </a:lnTo>
                  <a:lnTo>
                    <a:pt x="1173086" y="87998"/>
                  </a:lnTo>
                  <a:lnTo>
                    <a:pt x="1157960" y="87998"/>
                  </a:lnTo>
                  <a:lnTo>
                    <a:pt x="1157960" y="333362"/>
                  </a:lnTo>
                  <a:lnTo>
                    <a:pt x="1138466" y="333362"/>
                  </a:lnTo>
                  <a:lnTo>
                    <a:pt x="1138466" y="228180"/>
                  </a:lnTo>
                  <a:lnTo>
                    <a:pt x="1021880" y="228180"/>
                  </a:lnTo>
                  <a:lnTo>
                    <a:pt x="1021880" y="333362"/>
                  </a:lnTo>
                  <a:lnTo>
                    <a:pt x="1017752" y="333362"/>
                  </a:lnTo>
                  <a:lnTo>
                    <a:pt x="1017752" y="308394"/>
                  </a:lnTo>
                  <a:lnTo>
                    <a:pt x="959472" y="308394"/>
                  </a:lnTo>
                  <a:lnTo>
                    <a:pt x="959472" y="204546"/>
                  </a:lnTo>
                  <a:lnTo>
                    <a:pt x="932027" y="204546"/>
                  </a:lnTo>
                  <a:lnTo>
                    <a:pt x="932027" y="139738"/>
                  </a:lnTo>
                  <a:lnTo>
                    <a:pt x="912456" y="145681"/>
                  </a:lnTo>
                  <a:lnTo>
                    <a:pt x="912456" y="109143"/>
                  </a:lnTo>
                  <a:lnTo>
                    <a:pt x="873277" y="132930"/>
                  </a:lnTo>
                  <a:lnTo>
                    <a:pt x="873277" y="157568"/>
                  </a:lnTo>
                  <a:lnTo>
                    <a:pt x="853681" y="163512"/>
                  </a:lnTo>
                  <a:lnTo>
                    <a:pt x="853681" y="204546"/>
                  </a:lnTo>
                  <a:lnTo>
                    <a:pt x="826262" y="204546"/>
                  </a:lnTo>
                  <a:lnTo>
                    <a:pt x="826262" y="268757"/>
                  </a:lnTo>
                  <a:lnTo>
                    <a:pt x="709028" y="268757"/>
                  </a:lnTo>
                  <a:lnTo>
                    <a:pt x="709028" y="33159"/>
                  </a:lnTo>
                  <a:lnTo>
                    <a:pt x="593661" y="33159"/>
                  </a:lnTo>
                  <a:lnTo>
                    <a:pt x="536511" y="70866"/>
                  </a:lnTo>
                  <a:lnTo>
                    <a:pt x="536511" y="333362"/>
                  </a:lnTo>
                  <a:lnTo>
                    <a:pt x="509574" y="333362"/>
                  </a:lnTo>
                  <a:lnTo>
                    <a:pt x="509574" y="308394"/>
                  </a:lnTo>
                  <a:lnTo>
                    <a:pt x="448513" y="308394"/>
                  </a:lnTo>
                  <a:lnTo>
                    <a:pt x="448513" y="264985"/>
                  </a:lnTo>
                  <a:lnTo>
                    <a:pt x="393928" y="264985"/>
                  </a:lnTo>
                  <a:lnTo>
                    <a:pt x="393928" y="333362"/>
                  </a:lnTo>
                  <a:lnTo>
                    <a:pt x="380873" y="333362"/>
                  </a:lnTo>
                  <a:lnTo>
                    <a:pt x="380873" y="196761"/>
                  </a:lnTo>
                  <a:lnTo>
                    <a:pt x="310934" y="196761"/>
                  </a:lnTo>
                  <a:lnTo>
                    <a:pt x="310934" y="333362"/>
                  </a:lnTo>
                  <a:lnTo>
                    <a:pt x="204635" y="333362"/>
                  </a:lnTo>
                  <a:lnTo>
                    <a:pt x="204635" y="243090"/>
                  </a:lnTo>
                  <a:lnTo>
                    <a:pt x="134683" y="243090"/>
                  </a:lnTo>
                  <a:lnTo>
                    <a:pt x="134683" y="37909"/>
                  </a:lnTo>
                  <a:lnTo>
                    <a:pt x="92735" y="37909"/>
                  </a:lnTo>
                  <a:lnTo>
                    <a:pt x="92735" y="6477"/>
                  </a:lnTo>
                  <a:lnTo>
                    <a:pt x="0" y="6477"/>
                  </a:lnTo>
                  <a:lnTo>
                    <a:pt x="0" y="523633"/>
                  </a:lnTo>
                  <a:lnTo>
                    <a:pt x="6005156" y="523633"/>
                  </a:lnTo>
                  <a:lnTo>
                    <a:pt x="6005156" y="333362"/>
                  </a:lnTo>
                  <a:lnTo>
                    <a:pt x="5964808" y="333362"/>
                  </a:lnTo>
                  <a:lnTo>
                    <a:pt x="5964808" y="180886"/>
                  </a:lnTo>
                  <a:lnTo>
                    <a:pt x="5944412" y="180886"/>
                  </a:lnTo>
                  <a:lnTo>
                    <a:pt x="5944412" y="127177"/>
                  </a:lnTo>
                  <a:lnTo>
                    <a:pt x="5821768" y="127177"/>
                  </a:lnTo>
                  <a:lnTo>
                    <a:pt x="5821768" y="180886"/>
                  </a:lnTo>
                  <a:lnTo>
                    <a:pt x="5786386" y="180886"/>
                  </a:lnTo>
                  <a:lnTo>
                    <a:pt x="5786386" y="315976"/>
                  </a:lnTo>
                  <a:lnTo>
                    <a:pt x="5760440" y="315976"/>
                  </a:lnTo>
                  <a:lnTo>
                    <a:pt x="5760440" y="333362"/>
                  </a:lnTo>
                  <a:lnTo>
                    <a:pt x="5731167" y="333362"/>
                  </a:lnTo>
                  <a:lnTo>
                    <a:pt x="5731167" y="180505"/>
                  </a:lnTo>
                  <a:lnTo>
                    <a:pt x="5701665" y="180505"/>
                  </a:lnTo>
                  <a:lnTo>
                    <a:pt x="5701665" y="162382"/>
                  </a:lnTo>
                  <a:lnTo>
                    <a:pt x="5598033" y="162382"/>
                  </a:lnTo>
                  <a:lnTo>
                    <a:pt x="5598033" y="180505"/>
                  </a:lnTo>
                  <a:lnTo>
                    <a:pt x="5568530" y="180505"/>
                  </a:lnTo>
                  <a:lnTo>
                    <a:pt x="5568530" y="333362"/>
                  </a:lnTo>
                  <a:lnTo>
                    <a:pt x="5498553" y="333362"/>
                  </a:lnTo>
                  <a:lnTo>
                    <a:pt x="5498553" y="133692"/>
                  </a:lnTo>
                  <a:lnTo>
                    <a:pt x="5469051" y="133692"/>
                  </a:lnTo>
                  <a:lnTo>
                    <a:pt x="5469051" y="109474"/>
                  </a:lnTo>
                  <a:lnTo>
                    <a:pt x="5430189" y="109474"/>
                  </a:lnTo>
                  <a:lnTo>
                    <a:pt x="5430189" y="59232"/>
                  </a:lnTo>
                  <a:lnTo>
                    <a:pt x="5404281" y="59232"/>
                  </a:lnTo>
                  <a:lnTo>
                    <a:pt x="5404281" y="109474"/>
                  </a:lnTo>
                  <a:lnTo>
                    <a:pt x="5365407" y="109474"/>
                  </a:lnTo>
                  <a:lnTo>
                    <a:pt x="5365407" y="133692"/>
                  </a:lnTo>
                  <a:lnTo>
                    <a:pt x="5335905" y="133692"/>
                  </a:lnTo>
                  <a:lnTo>
                    <a:pt x="5335905" y="153162"/>
                  </a:lnTo>
                  <a:lnTo>
                    <a:pt x="5307228" y="153162"/>
                  </a:lnTo>
                  <a:lnTo>
                    <a:pt x="5307228" y="333362"/>
                  </a:lnTo>
                  <a:lnTo>
                    <a:pt x="5204472" y="333362"/>
                  </a:lnTo>
                  <a:lnTo>
                    <a:pt x="5204472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48055" y="1190244"/>
            <a:ext cx="11296015" cy="873760"/>
            <a:chOff x="448055" y="1190244"/>
            <a:chExt cx="11296015" cy="8737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5" y="1226820"/>
              <a:ext cx="11295888" cy="8366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150864" y="2238755"/>
            <a:ext cx="1552575" cy="472440"/>
            <a:chOff x="6150864" y="2238755"/>
            <a:chExt cx="1552575" cy="472440"/>
          </a:xfrm>
        </p:grpSpPr>
        <p:sp>
          <p:nvSpPr>
            <p:cNvPr id="9" name="object 9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1404" y="2334780"/>
              <a:ext cx="822959" cy="2499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73367" y="234676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0864" y="2238755"/>
              <a:ext cx="470915" cy="4724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8088" y="2370035"/>
              <a:ext cx="174897" cy="1751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2286" y="2350554"/>
              <a:ext cx="79476" cy="793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8000" y="2467673"/>
              <a:ext cx="67551" cy="6122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150864" y="3607308"/>
            <a:ext cx="1552575" cy="471170"/>
            <a:chOff x="6150864" y="3607308"/>
            <a:chExt cx="1552575" cy="471170"/>
          </a:xfrm>
        </p:grpSpPr>
        <p:sp>
          <p:nvSpPr>
            <p:cNvPr id="20" name="object 20"/>
            <p:cNvSpPr/>
            <p:nvPr/>
          </p:nvSpPr>
          <p:spPr>
            <a:xfrm>
              <a:off x="6186868" y="3643261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6868" y="3643261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2928" y="3704844"/>
              <a:ext cx="813816" cy="2514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74510" y="3716540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1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2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1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2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5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5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7"/>
                  </a:lnTo>
                  <a:lnTo>
                    <a:pt x="295559" y="78867"/>
                  </a:lnTo>
                  <a:lnTo>
                    <a:pt x="278434" y="46863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7"/>
                  </a:moveTo>
                  <a:lnTo>
                    <a:pt x="264947" y="78867"/>
                  </a:lnTo>
                  <a:lnTo>
                    <a:pt x="266471" y="81915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7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30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5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5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1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10"/>
                  </a:lnTo>
                  <a:lnTo>
                    <a:pt x="446379" y="80010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7"/>
                  </a:lnTo>
                  <a:lnTo>
                    <a:pt x="427253" y="43815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3"/>
                  </a:lnTo>
                  <a:lnTo>
                    <a:pt x="500498" y="24003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3"/>
                  </a:moveTo>
                  <a:lnTo>
                    <a:pt x="463295" y="24003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5"/>
                  </a:lnTo>
                  <a:lnTo>
                    <a:pt x="482574" y="59817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10"/>
                  </a:lnTo>
                  <a:lnTo>
                    <a:pt x="500498" y="80010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3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0864" y="3607308"/>
              <a:ext cx="470915" cy="4709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86868" y="364326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86868" y="364326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00" y="3712413"/>
              <a:ext cx="216179" cy="22158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20623" y="2238755"/>
            <a:ext cx="2360930" cy="472440"/>
            <a:chOff x="420623" y="2238755"/>
            <a:chExt cx="2360930" cy="472440"/>
          </a:xfrm>
        </p:grpSpPr>
        <p:sp>
          <p:nvSpPr>
            <p:cNvPr id="29" name="object 29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687" y="2334767"/>
              <a:ext cx="821436" cy="25298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43698" y="234676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1368" y="2337815"/>
              <a:ext cx="211836" cy="2484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2683" y="2348598"/>
              <a:ext cx="168706" cy="2057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54351" y="2336291"/>
              <a:ext cx="428244" cy="24841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065896" y="234836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3" y="2238755"/>
              <a:ext cx="472439" cy="4724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416" y="2352992"/>
              <a:ext cx="199167" cy="21360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5529" y="2369629"/>
              <a:ext cx="69785" cy="235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5529" y="2397518"/>
              <a:ext cx="109688" cy="12288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0471" y="2795028"/>
            <a:ext cx="208191" cy="16342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74895" y="4012971"/>
            <a:ext cx="3411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600" b="1" spc="1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8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중견</a:t>
            </a:r>
            <a:r>
              <a:rPr sz="16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중소기업</a:t>
            </a:r>
            <a:r>
              <a:rPr sz="16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600" spc="-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55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6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6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연구소</a:t>
            </a:r>
            <a:r>
              <a:rPr sz="16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6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0471" y="4076814"/>
            <a:ext cx="208191" cy="16342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74895" y="4375418"/>
            <a:ext cx="5226685" cy="6197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600" b="1" spc="1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과제당</a:t>
            </a:r>
            <a:r>
              <a:rPr sz="16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평균</a:t>
            </a:r>
            <a:r>
              <a:rPr sz="16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90" dirty="0">
                <a:solidFill>
                  <a:srgbClr val="0D0D0D"/>
                </a:solidFill>
                <a:latin typeface="BM EULJIRO TTF"/>
                <a:cs typeface="BM EULJIRO TTF"/>
              </a:rPr>
              <a:t>연간</a:t>
            </a:r>
            <a:r>
              <a:rPr sz="16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80" dirty="0">
                <a:solidFill>
                  <a:srgbClr val="0D0D0D"/>
                </a:solidFill>
                <a:latin typeface="BM HANNA 11yrs old"/>
                <a:cs typeface="BM HANNA 11yrs old"/>
              </a:rPr>
              <a:t>7.5</a:t>
            </a:r>
            <a:r>
              <a:rPr sz="1600" spc="80" dirty="0">
                <a:solidFill>
                  <a:srgbClr val="0D0D0D"/>
                </a:solidFill>
                <a:latin typeface="BM EULJIRO TTF"/>
                <a:cs typeface="BM EULJIRO TTF"/>
              </a:rPr>
              <a:t>억원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70" dirty="0">
                <a:solidFill>
                  <a:srgbClr val="0D0D0D"/>
                </a:solidFill>
                <a:latin typeface="BM EULJIRO TTF"/>
                <a:cs typeface="BM EULJIRO TTF"/>
              </a:rPr>
              <a:t>내외</a:t>
            </a:r>
            <a:r>
              <a:rPr sz="16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6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총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개발기간</a:t>
            </a:r>
            <a:r>
              <a:rPr sz="16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4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년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25" dirty="0">
                <a:solidFill>
                  <a:srgbClr val="0D0D0D"/>
                </a:solidFill>
                <a:latin typeface="BM EULJIRO TTF"/>
                <a:cs typeface="BM EULJIRO TTF"/>
              </a:rPr>
              <a:t>이내</a:t>
            </a:r>
            <a:endParaRPr sz="1600">
              <a:latin typeface="BM EULJIRO TTF"/>
              <a:cs typeface="BM EULJIRO TTF"/>
            </a:endParaRPr>
          </a:p>
          <a:p>
            <a:pPr marL="27305">
              <a:lnSpc>
                <a:spcPct val="100000"/>
              </a:lnSpc>
              <a:spcBef>
                <a:spcPts val="509"/>
              </a:spcBef>
            </a:pPr>
            <a:r>
              <a:rPr sz="1400" spc="150" dirty="0">
                <a:solidFill>
                  <a:srgbClr val="2EBEBE"/>
                </a:solidFill>
                <a:latin typeface="BM EULJIRO TTF"/>
                <a:cs typeface="BM EULJIRO TTF"/>
              </a:rPr>
              <a:t>※</a:t>
            </a:r>
            <a:r>
              <a:rPr sz="1400" spc="50" dirty="0">
                <a:solidFill>
                  <a:srgbClr val="2EBEBE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세부과제별</a:t>
            </a:r>
            <a:r>
              <a:rPr sz="14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지원규모</a:t>
            </a:r>
            <a:r>
              <a:rPr sz="14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spc="11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4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BM EULJIRO TTF"/>
                <a:cs typeface="BM EULJIRO TTF"/>
              </a:rPr>
              <a:t>지원기간은</a:t>
            </a:r>
            <a:r>
              <a:rPr sz="14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4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시</a:t>
            </a:r>
            <a:r>
              <a:rPr sz="14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별도</a:t>
            </a:r>
            <a:r>
              <a:rPr sz="14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BM EULJIRO TTF"/>
                <a:cs typeface="BM EULJIRO TTF"/>
              </a:rPr>
              <a:t>안내</a:t>
            </a:r>
            <a:endParaRPr sz="1400">
              <a:latin typeface="BM EULJIRO TTF"/>
              <a:cs typeface="BM EULJIRO TTF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0471" y="4511979"/>
            <a:ext cx="208191" cy="16342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6154039" y="4896878"/>
            <a:ext cx="5581015" cy="1961514"/>
            <a:chOff x="6154039" y="4896878"/>
            <a:chExt cx="5581015" cy="1961514"/>
          </a:xfrm>
        </p:grpSpPr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54039" y="4896878"/>
              <a:ext cx="4468088" cy="196112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9860" y="5122163"/>
              <a:ext cx="541019" cy="17373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510172" y="5132260"/>
              <a:ext cx="506095" cy="138430"/>
            </a:xfrm>
            <a:custGeom>
              <a:avLst/>
              <a:gdLst/>
              <a:ahLst/>
              <a:cxnLst/>
              <a:rect l="l" t="t" r="r" b="b"/>
              <a:pathLst>
                <a:path w="506095" h="138429">
                  <a:moveTo>
                    <a:pt x="502615" y="101650"/>
                  </a:moveTo>
                  <a:lnTo>
                    <a:pt x="410565" y="101650"/>
                  </a:lnTo>
                  <a:lnTo>
                    <a:pt x="410565" y="115061"/>
                  </a:lnTo>
                  <a:lnTo>
                    <a:pt x="487832" y="115061"/>
                  </a:lnTo>
                  <a:lnTo>
                    <a:pt x="487832" y="138226"/>
                  </a:lnTo>
                  <a:lnTo>
                    <a:pt x="505358" y="138226"/>
                  </a:lnTo>
                  <a:lnTo>
                    <a:pt x="505358" y="104393"/>
                  </a:lnTo>
                  <a:lnTo>
                    <a:pt x="505028" y="103301"/>
                  </a:lnTo>
                  <a:lnTo>
                    <a:pt x="503707" y="101980"/>
                  </a:lnTo>
                  <a:lnTo>
                    <a:pt x="502615" y="101650"/>
                  </a:lnTo>
                  <a:close/>
                </a:path>
                <a:path w="506095" h="138429">
                  <a:moveTo>
                    <a:pt x="89153" y="91592"/>
                  </a:moveTo>
                  <a:lnTo>
                    <a:pt x="47675" y="95122"/>
                  </a:lnTo>
                  <a:lnTo>
                    <a:pt x="44297" y="95249"/>
                  </a:lnTo>
                  <a:lnTo>
                    <a:pt x="0" y="95249"/>
                  </a:lnTo>
                  <a:lnTo>
                    <a:pt x="0" y="110032"/>
                  </a:lnTo>
                  <a:lnTo>
                    <a:pt x="24485" y="110032"/>
                  </a:lnTo>
                  <a:lnTo>
                    <a:pt x="31953" y="109905"/>
                  </a:lnTo>
                  <a:lnTo>
                    <a:pt x="71272" y="107975"/>
                  </a:lnTo>
                  <a:lnTo>
                    <a:pt x="89153" y="106070"/>
                  </a:lnTo>
                  <a:lnTo>
                    <a:pt x="89153" y="91592"/>
                  </a:lnTo>
                  <a:close/>
                </a:path>
                <a:path w="506095" h="138429">
                  <a:moveTo>
                    <a:pt x="41757" y="51815"/>
                  </a:moveTo>
                  <a:lnTo>
                    <a:pt x="24688" y="51815"/>
                  </a:lnTo>
                  <a:lnTo>
                    <a:pt x="24688" y="95249"/>
                  </a:lnTo>
                  <a:lnTo>
                    <a:pt x="41757" y="95249"/>
                  </a:lnTo>
                  <a:lnTo>
                    <a:pt x="41757" y="51815"/>
                  </a:lnTo>
                  <a:close/>
                </a:path>
                <a:path w="506095" h="138429">
                  <a:moveTo>
                    <a:pt x="75133" y="8839"/>
                  </a:moveTo>
                  <a:lnTo>
                    <a:pt x="6857" y="8839"/>
                  </a:lnTo>
                  <a:lnTo>
                    <a:pt x="6857" y="23317"/>
                  </a:lnTo>
                  <a:lnTo>
                    <a:pt x="59740" y="23317"/>
                  </a:lnTo>
                  <a:lnTo>
                    <a:pt x="59622" y="30956"/>
                  </a:lnTo>
                  <a:lnTo>
                    <a:pt x="55764" y="72261"/>
                  </a:lnTo>
                  <a:lnTo>
                    <a:pt x="54559" y="80162"/>
                  </a:lnTo>
                  <a:lnTo>
                    <a:pt x="72237" y="80162"/>
                  </a:lnTo>
                  <a:lnTo>
                    <a:pt x="76676" y="39552"/>
                  </a:lnTo>
                  <a:lnTo>
                    <a:pt x="77876" y="13106"/>
                  </a:lnTo>
                  <a:lnTo>
                    <a:pt x="77876" y="11582"/>
                  </a:lnTo>
                  <a:lnTo>
                    <a:pt x="77546" y="10490"/>
                  </a:lnTo>
                  <a:lnTo>
                    <a:pt x="76225" y="9169"/>
                  </a:lnTo>
                  <a:lnTo>
                    <a:pt x="75133" y="8839"/>
                  </a:lnTo>
                  <a:close/>
                </a:path>
                <a:path w="506095" h="138429">
                  <a:moveTo>
                    <a:pt x="437997" y="34137"/>
                  </a:moveTo>
                  <a:lnTo>
                    <a:pt x="403707" y="46481"/>
                  </a:lnTo>
                  <a:lnTo>
                    <a:pt x="403707" y="56540"/>
                  </a:lnTo>
                  <a:lnTo>
                    <a:pt x="405815" y="60375"/>
                  </a:lnTo>
                  <a:lnTo>
                    <a:pt x="414248" y="66573"/>
                  </a:lnTo>
                  <a:lnTo>
                    <a:pt x="420471" y="68529"/>
                  </a:lnTo>
                  <a:lnTo>
                    <a:pt x="428701" y="69341"/>
                  </a:lnTo>
                  <a:lnTo>
                    <a:pt x="428701" y="78333"/>
                  </a:lnTo>
                  <a:lnTo>
                    <a:pt x="392582" y="78485"/>
                  </a:lnTo>
                  <a:lnTo>
                    <a:pt x="392582" y="91897"/>
                  </a:lnTo>
                  <a:lnTo>
                    <a:pt x="408279" y="91897"/>
                  </a:lnTo>
                  <a:lnTo>
                    <a:pt x="430244" y="91687"/>
                  </a:lnTo>
                  <a:lnTo>
                    <a:pt x="469639" y="90011"/>
                  </a:lnTo>
                  <a:lnTo>
                    <a:pt x="485089" y="88544"/>
                  </a:lnTo>
                  <a:lnTo>
                    <a:pt x="485089" y="78028"/>
                  </a:lnTo>
                  <a:lnTo>
                    <a:pt x="447446" y="78028"/>
                  </a:lnTo>
                  <a:lnTo>
                    <a:pt x="447446" y="69341"/>
                  </a:lnTo>
                  <a:lnTo>
                    <a:pt x="455574" y="68529"/>
                  </a:lnTo>
                  <a:lnTo>
                    <a:pt x="461746" y="66573"/>
                  </a:lnTo>
                  <a:lnTo>
                    <a:pt x="470179" y="60375"/>
                  </a:lnTo>
                  <a:lnTo>
                    <a:pt x="470779" y="59283"/>
                  </a:lnTo>
                  <a:lnTo>
                    <a:pt x="433069" y="59283"/>
                  </a:lnTo>
                  <a:lnTo>
                    <a:pt x="429234" y="58699"/>
                  </a:lnTo>
                  <a:lnTo>
                    <a:pt x="423443" y="56362"/>
                  </a:lnTo>
                  <a:lnTo>
                    <a:pt x="421995" y="54559"/>
                  </a:lnTo>
                  <a:lnTo>
                    <a:pt x="421995" y="49783"/>
                  </a:lnTo>
                  <a:lnTo>
                    <a:pt x="423417" y="48056"/>
                  </a:lnTo>
                  <a:lnTo>
                    <a:pt x="429107" y="45821"/>
                  </a:lnTo>
                  <a:lnTo>
                    <a:pt x="432968" y="45262"/>
                  </a:lnTo>
                  <a:lnTo>
                    <a:pt x="471474" y="45262"/>
                  </a:lnTo>
                  <a:lnTo>
                    <a:pt x="469391" y="42138"/>
                  </a:lnTo>
                  <a:lnTo>
                    <a:pt x="463600" y="38938"/>
                  </a:lnTo>
                  <a:lnTo>
                    <a:pt x="458743" y="36837"/>
                  </a:lnTo>
                  <a:lnTo>
                    <a:pt x="452856" y="35337"/>
                  </a:lnTo>
                  <a:lnTo>
                    <a:pt x="445941" y="34437"/>
                  </a:lnTo>
                  <a:lnTo>
                    <a:pt x="437997" y="34137"/>
                  </a:lnTo>
                  <a:close/>
                </a:path>
                <a:path w="506095" h="138429">
                  <a:moveTo>
                    <a:pt x="485089" y="75285"/>
                  </a:moveTo>
                  <a:lnTo>
                    <a:pt x="466801" y="76961"/>
                  </a:lnTo>
                  <a:lnTo>
                    <a:pt x="463448" y="77266"/>
                  </a:lnTo>
                  <a:lnTo>
                    <a:pt x="460095" y="77495"/>
                  </a:lnTo>
                  <a:lnTo>
                    <a:pt x="447446" y="78028"/>
                  </a:lnTo>
                  <a:lnTo>
                    <a:pt x="485089" y="78028"/>
                  </a:lnTo>
                  <a:lnTo>
                    <a:pt x="485089" y="75285"/>
                  </a:lnTo>
                  <a:close/>
                </a:path>
                <a:path w="506095" h="138429">
                  <a:moveTo>
                    <a:pt x="471474" y="45262"/>
                  </a:moveTo>
                  <a:lnTo>
                    <a:pt x="442721" y="45262"/>
                  </a:lnTo>
                  <a:lnTo>
                    <a:pt x="446658" y="45821"/>
                  </a:lnTo>
                  <a:lnTo>
                    <a:pt x="452653" y="48056"/>
                  </a:lnTo>
                  <a:lnTo>
                    <a:pt x="454151" y="49783"/>
                  </a:lnTo>
                  <a:lnTo>
                    <a:pt x="454151" y="54559"/>
                  </a:lnTo>
                  <a:lnTo>
                    <a:pt x="452627" y="56362"/>
                  </a:lnTo>
                  <a:lnTo>
                    <a:pt x="446531" y="58699"/>
                  </a:lnTo>
                  <a:lnTo>
                    <a:pt x="442620" y="59283"/>
                  </a:lnTo>
                  <a:lnTo>
                    <a:pt x="470779" y="59283"/>
                  </a:lnTo>
                  <a:lnTo>
                    <a:pt x="472287" y="56540"/>
                  </a:lnTo>
                  <a:lnTo>
                    <a:pt x="472287" y="46481"/>
                  </a:lnTo>
                  <a:lnTo>
                    <a:pt x="471474" y="45262"/>
                  </a:lnTo>
                  <a:close/>
                </a:path>
                <a:path w="506095" h="138429">
                  <a:moveTo>
                    <a:pt x="475792" y="17373"/>
                  </a:moveTo>
                  <a:lnTo>
                    <a:pt x="399440" y="17373"/>
                  </a:lnTo>
                  <a:lnTo>
                    <a:pt x="399440" y="29870"/>
                  </a:lnTo>
                  <a:lnTo>
                    <a:pt x="475792" y="29870"/>
                  </a:lnTo>
                  <a:lnTo>
                    <a:pt x="475792" y="17373"/>
                  </a:lnTo>
                  <a:close/>
                </a:path>
                <a:path w="506095" h="138429">
                  <a:moveTo>
                    <a:pt x="110032" y="914"/>
                  </a:moveTo>
                  <a:lnTo>
                    <a:pt x="92963" y="914"/>
                  </a:lnTo>
                  <a:lnTo>
                    <a:pt x="92963" y="137464"/>
                  </a:lnTo>
                  <a:lnTo>
                    <a:pt x="110032" y="137464"/>
                  </a:lnTo>
                  <a:lnTo>
                    <a:pt x="110032" y="71170"/>
                  </a:lnTo>
                  <a:lnTo>
                    <a:pt x="128320" y="71170"/>
                  </a:lnTo>
                  <a:lnTo>
                    <a:pt x="128320" y="55930"/>
                  </a:lnTo>
                  <a:lnTo>
                    <a:pt x="110032" y="55930"/>
                  </a:lnTo>
                  <a:lnTo>
                    <a:pt x="110032" y="914"/>
                  </a:lnTo>
                  <a:close/>
                </a:path>
                <a:path w="506095" h="138429">
                  <a:moveTo>
                    <a:pt x="222351" y="3352"/>
                  </a:moveTo>
                  <a:lnTo>
                    <a:pt x="205587" y="3352"/>
                  </a:lnTo>
                  <a:lnTo>
                    <a:pt x="205587" y="43586"/>
                  </a:lnTo>
                  <a:lnTo>
                    <a:pt x="186080" y="43586"/>
                  </a:lnTo>
                  <a:lnTo>
                    <a:pt x="186080" y="59588"/>
                  </a:lnTo>
                  <a:lnTo>
                    <a:pt x="205587" y="59588"/>
                  </a:lnTo>
                  <a:lnTo>
                    <a:pt x="205587" y="131063"/>
                  </a:lnTo>
                  <a:lnTo>
                    <a:pt x="222351" y="131063"/>
                  </a:lnTo>
                  <a:lnTo>
                    <a:pt x="222351" y="3352"/>
                  </a:lnTo>
                  <a:close/>
                </a:path>
                <a:path w="506095" h="138429">
                  <a:moveTo>
                    <a:pt x="174497" y="24079"/>
                  </a:moveTo>
                  <a:lnTo>
                    <a:pt x="156514" y="24079"/>
                  </a:lnTo>
                  <a:lnTo>
                    <a:pt x="156494" y="38557"/>
                  </a:lnTo>
                  <a:lnTo>
                    <a:pt x="156030" y="48796"/>
                  </a:lnTo>
                  <a:lnTo>
                    <a:pt x="139445" y="89801"/>
                  </a:lnTo>
                  <a:lnTo>
                    <a:pt x="125577" y="101345"/>
                  </a:lnTo>
                  <a:lnTo>
                    <a:pt x="139750" y="112013"/>
                  </a:lnTo>
                  <a:lnTo>
                    <a:pt x="165353" y="78638"/>
                  </a:lnTo>
                  <a:lnTo>
                    <a:pt x="183682" y="78638"/>
                  </a:lnTo>
                  <a:lnTo>
                    <a:pt x="174497" y="38557"/>
                  </a:lnTo>
                  <a:lnTo>
                    <a:pt x="174497" y="24079"/>
                  </a:lnTo>
                  <a:close/>
                </a:path>
                <a:path w="506095" h="138429">
                  <a:moveTo>
                    <a:pt x="183682" y="78638"/>
                  </a:moveTo>
                  <a:lnTo>
                    <a:pt x="165353" y="78638"/>
                  </a:lnTo>
                  <a:lnTo>
                    <a:pt x="167487" y="83819"/>
                  </a:lnTo>
                  <a:lnTo>
                    <a:pt x="170738" y="89001"/>
                  </a:lnTo>
                  <a:lnTo>
                    <a:pt x="179476" y="99364"/>
                  </a:lnTo>
                  <a:lnTo>
                    <a:pt x="184505" y="103835"/>
                  </a:lnTo>
                  <a:lnTo>
                    <a:pt x="190195" y="107594"/>
                  </a:lnTo>
                  <a:lnTo>
                    <a:pt x="201625" y="96011"/>
                  </a:lnTo>
                  <a:lnTo>
                    <a:pt x="194833" y="91173"/>
                  </a:lnTo>
                  <a:lnTo>
                    <a:pt x="189090" y="85801"/>
                  </a:lnTo>
                  <a:lnTo>
                    <a:pt x="184394" y="79895"/>
                  </a:lnTo>
                  <a:lnTo>
                    <a:pt x="183682" y="78638"/>
                  </a:lnTo>
                  <a:close/>
                </a:path>
                <a:path w="506095" h="138429">
                  <a:moveTo>
                    <a:pt x="195224" y="9601"/>
                  </a:moveTo>
                  <a:lnTo>
                    <a:pt x="135788" y="9601"/>
                  </a:lnTo>
                  <a:lnTo>
                    <a:pt x="135788" y="24079"/>
                  </a:lnTo>
                  <a:lnTo>
                    <a:pt x="195224" y="24079"/>
                  </a:lnTo>
                  <a:lnTo>
                    <a:pt x="195224" y="9601"/>
                  </a:lnTo>
                  <a:close/>
                </a:path>
                <a:path w="506095" h="138429">
                  <a:moveTo>
                    <a:pt x="330860" y="8839"/>
                  </a:moveTo>
                  <a:lnTo>
                    <a:pt x="269138" y="8839"/>
                  </a:lnTo>
                  <a:lnTo>
                    <a:pt x="269138" y="23469"/>
                  </a:lnTo>
                  <a:lnTo>
                    <a:pt x="314401" y="23469"/>
                  </a:lnTo>
                  <a:lnTo>
                    <a:pt x="312843" y="35680"/>
                  </a:lnTo>
                  <a:lnTo>
                    <a:pt x="292231" y="77266"/>
                  </a:lnTo>
                  <a:lnTo>
                    <a:pt x="261670" y="100583"/>
                  </a:lnTo>
                  <a:lnTo>
                    <a:pt x="276148" y="112013"/>
                  </a:lnTo>
                  <a:lnTo>
                    <a:pt x="309995" y="81667"/>
                  </a:lnTo>
                  <a:lnTo>
                    <a:pt x="328745" y="43014"/>
                  </a:lnTo>
                  <a:lnTo>
                    <a:pt x="333603" y="13106"/>
                  </a:lnTo>
                  <a:lnTo>
                    <a:pt x="333603" y="11582"/>
                  </a:lnTo>
                  <a:lnTo>
                    <a:pt x="333273" y="10490"/>
                  </a:lnTo>
                  <a:lnTo>
                    <a:pt x="331952" y="9169"/>
                  </a:lnTo>
                  <a:lnTo>
                    <a:pt x="330860" y="8839"/>
                  </a:lnTo>
                  <a:close/>
                </a:path>
                <a:path w="506095" h="138429">
                  <a:moveTo>
                    <a:pt x="505510" y="1066"/>
                  </a:moveTo>
                  <a:lnTo>
                    <a:pt x="488137" y="1066"/>
                  </a:lnTo>
                  <a:lnTo>
                    <a:pt x="488137" y="96621"/>
                  </a:lnTo>
                  <a:lnTo>
                    <a:pt x="505510" y="96621"/>
                  </a:lnTo>
                  <a:lnTo>
                    <a:pt x="505510" y="1066"/>
                  </a:lnTo>
                  <a:close/>
                </a:path>
                <a:path w="506095" h="138429">
                  <a:moveTo>
                    <a:pt x="374141" y="1066"/>
                  </a:moveTo>
                  <a:lnTo>
                    <a:pt x="356920" y="1066"/>
                  </a:lnTo>
                  <a:lnTo>
                    <a:pt x="356920" y="137464"/>
                  </a:lnTo>
                  <a:lnTo>
                    <a:pt x="374141" y="137464"/>
                  </a:lnTo>
                  <a:lnTo>
                    <a:pt x="374141" y="1066"/>
                  </a:lnTo>
                  <a:close/>
                </a:path>
                <a:path w="506095" h="138429">
                  <a:moveTo>
                    <a:pt x="249173" y="1066"/>
                  </a:moveTo>
                  <a:lnTo>
                    <a:pt x="232562" y="1066"/>
                  </a:lnTo>
                  <a:lnTo>
                    <a:pt x="232562" y="137464"/>
                  </a:lnTo>
                  <a:lnTo>
                    <a:pt x="249173" y="137464"/>
                  </a:lnTo>
                  <a:lnTo>
                    <a:pt x="249173" y="1066"/>
                  </a:lnTo>
                  <a:close/>
                </a:path>
                <a:path w="506095" h="138429">
                  <a:moveTo>
                    <a:pt x="458266" y="0"/>
                  </a:moveTo>
                  <a:lnTo>
                    <a:pt x="417423" y="0"/>
                  </a:lnTo>
                  <a:lnTo>
                    <a:pt x="417423" y="11125"/>
                  </a:lnTo>
                  <a:lnTo>
                    <a:pt x="458266" y="11125"/>
                  </a:lnTo>
                  <a:lnTo>
                    <a:pt x="4582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8143" y="4940858"/>
              <a:ext cx="963015" cy="51630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41920" y="5126735"/>
              <a:ext cx="292607" cy="17221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99699" y="4896878"/>
              <a:ext cx="1035088" cy="94482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53235" y="5136832"/>
              <a:ext cx="255904" cy="135890"/>
            </a:xfrm>
            <a:custGeom>
              <a:avLst/>
              <a:gdLst/>
              <a:ahLst/>
              <a:cxnLst/>
              <a:rect l="l" t="t" r="r" b="b"/>
              <a:pathLst>
                <a:path w="255904" h="135889">
                  <a:moveTo>
                    <a:pt x="62788" y="79705"/>
                  </a:moveTo>
                  <a:lnTo>
                    <a:pt x="25145" y="87325"/>
                  </a:lnTo>
                  <a:lnTo>
                    <a:pt x="12191" y="116128"/>
                  </a:lnTo>
                  <a:lnTo>
                    <a:pt x="16484" y="122910"/>
                  </a:lnTo>
                  <a:lnTo>
                    <a:pt x="62788" y="135483"/>
                  </a:lnTo>
                  <a:lnTo>
                    <a:pt x="74399" y="135012"/>
                  </a:lnTo>
                  <a:lnTo>
                    <a:pt x="109504" y="122224"/>
                  </a:lnTo>
                  <a:lnTo>
                    <a:pt x="53136" y="122224"/>
                  </a:lnTo>
                  <a:lnTo>
                    <a:pt x="45516" y="121056"/>
                  </a:lnTo>
                  <a:lnTo>
                    <a:pt x="34340" y="116382"/>
                  </a:lnTo>
                  <a:lnTo>
                    <a:pt x="31546" y="112623"/>
                  </a:lnTo>
                  <a:lnTo>
                    <a:pt x="31546" y="102666"/>
                  </a:lnTo>
                  <a:lnTo>
                    <a:pt x="34340" y="99085"/>
                  </a:lnTo>
                  <a:lnTo>
                    <a:pt x="45516" y="94310"/>
                  </a:lnTo>
                  <a:lnTo>
                    <a:pt x="53136" y="93116"/>
                  </a:lnTo>
                  <a:lnTo>
                    <a:pt x="109499" y="93116"/>
                  </a:lnTo>
                  <a:lnTo>
                    <a:pt x="109042" y="92405"/>
                  </a:lnTo>
                  <a:lnTo>
                    <a:pt x="100355" y="87325"/>
                  </a:lnTo>
                  <a:lnTo>
                    <a:pt x="93121" y="83991"/>
                  </a:lnTo>
                  <a:lnTo>
                    <a:pt x="84448" y="81610"/>
                  </a:lnTo>
                  <a:lnTo>
                    <a:pt x="74337" y="80181"/>
                  </a:lnTo>
                  <a:lnTo>
                    <a:pt x="62788" y="79705"/>
                  </a:lnTo>
                  <a:close/>
                </a:path>
                <a:path w="255904" h="135889">
                  <a:moveTo>
                    <a:pt x="109499" y="93116"/>
                  </a:moveTo>
                  <a:lnTo>
                    <a:pt x="72339" y="93116"/>
                  </a:lnTo>
                  <a:lnTo>
                    <a:pt x="79933" y="94310"/>
                  </a:lnTo>
                  <a:lnTo>
                    <a:pt x="91211" y="99085"/>
                  </a:lnTo>
                  <a:lnTo>
                    <a:pt x="94030" y="102666"/>
                  </a:lnTo>
                  <a:lnTo>
                    <a:pt x="94030" y="112623"/>
                  </a:lnTo>
                  <a:lnTo>
                    <a:pt x="91211" y="116382"/>
                  </a:lnTo>
                  <a:lnTo>
                    <a:pt x="79933" y="121056"/>
                  </a:lnTo>
                  <a:lnTo>
                    <a:pt x="72339" y="122224"/>
                  </a:lnTo>
                  <a:lnTo>
                    <a:pt x="109504" y="122224"/>
                  </a:lnTo>
                  <a:lnTo>
                    <a:pt x="113385" y="116128"/>
                  </a:lnTo>
                  <a:lnTo>
                    <a:pt x="113336" y="99085"/>
                  </a:lnTo>
                  <a:lnTo>
                    <a:pt x="109499" y="93116"/>
                  </a:lnTo>
                  <a:close/>
                </a:path>
                <a:path w="255904" h="135889">
                  <a:moveTo>
                    <a:pt x="255422" y="103174"/>
                  </a:moveTo>
                  <a:lnTo>
                    <a:pt x="129387" y="103174"/>
                  </a:lnTo>
                  <a:lnTo>
                    <a:pt x="129387" y="117805"/>
                  </a:lnTo>
                  <a:lnTo>
                    <a:pt x="255422" y="117805"/>
                  </a:lnTo>
                  <a:lnTo>
                    <a:pt x="255422" y="103174"/>
                  </a:lnTo>
                  <a:close/>
                </a:path>
                <a:path w="255904" h="135889">
                  <a:moveTo>
                    <a:pt x="191109" y="52425"/>
                  </a:moveTo>
                  <a:lnTo>
                    <a:pt x="173583" y="52425"/>
                  </a:lnTo>
                  <a:lnTo>
                    <a:pt x="173583" y="103174"/>
                  </a:lnTo>
                  <a:lnTo>
                    <a:pt x="191109" y="103174"/>
                  </a:lnTo>
                  <a:lnTo>
                    <a:pt x="191109" y="52425"/>
                  </a:lnTo>
                  <a:close/>
                </a:path>
                <a:path w="255904" h="135889">
                  <a:moveTo>
                    <a:pt x="237591" y="3962"/>
                  </a:moveTo>
                  <a:lnTo>
                    <a:pt x="142646" y="3962"/>
                  </a:lnTo>
                  <a:lnTo>
                    <a:pt x="142646" y="18440"/>
                  </a:lnTo>
                  <a:lnTo>
                    <a:pt x="221894" y="18440"/>
                  </a:lnTo>
                  <a:lnTo>
                    <a:pt x="221561" y="26527"/>
                  </a:lnTo>
                  <a:lnTo>
                    <a:pt x="216979" y="68884"/>
                  </a:lnTo>
                  <a:lnTo>
                    <a:pt x="214274" y="85343"/>
                  </a:lnTo>
                  <a:lnTo>
                    <a:pt x="231343" y="85343"/>
                  </a:lnTo>
                  <a:lnTo>
                    <a:pt x="236829" y="46329"/>
                  </a:lnTo>
                  <a:lnTo>
                    <a:pt x="237642" y="39623"/>
                  </a:lnTo>
                  <a:lnTo>
                    <a:pt x="238328" y="33019"/>
                  </a:lnTo>
                  <a:lnTo>
                    <a:pt x="239570" y="18440"/>
                  </a:lnTo>
                  <a:lnTo>
                    <a:pt x="239928" y="13919"/>
                  </a:lnTo>
                  <a:lnTo>
                    <a:pt x="240334" y="8229"/>
                  </a:lnTo>
                  <a:lnTo>
                    <a:pt x="240334" y="6705"/>
                  </a:lnTo>
                  <a:lnTo>
                    <a:pt x="240004" y="5613"/>
                  </a:lnTo>
                  <a:lnTo>
                    <a:pt x="238683" y="4292"/>
                  </a:lnTo>
                  <a:lnTo>
                    <a:pt x="237591" y="3962"/>
                  </a:lnTo>
                  <a:close/>
                </a:path>
                <a:path w="255904" h="135889">
                  <a:moveTo>
                    <a:pt x="125729" y="54863"/>
                  </a:moveTo>
                  <a:lnTo>
                    <a:pt x="0" y="54863"/>
                  </a:lnTo>
                  <a:lnTo>
                    <a:pt x="0" y="69494"/>
                  </a:lnTo>
                  <a:lnTo>
                    <a:pt x="125729" y="69494"/>
                  </a:lnTo>
                  <a:lnTo>
                    <a:pt x="125729" y="54863"/>
                  </a:lnTo>
                  <a:close/>
                </a:path>
                <a:path w="255904" h="135889">
                  <a:moveTo>
                    <a:pt x="65227" y="29108"/>
                  </a:moveTo>
                  <a:lnTo>
                    <a:pt x="47548" y="29108"/>
                  </a:lnTo>
                  <a:lnTo>
                    <a:pt x="47548" y="54863"/>
                  </a:lnTo>
                  <a:lnTo>
                    <a:pt x="65227" y="54863"/>
                  </a:lnTo>
                  <a:lnTo>
                    <a:pt x="65227" y="29108"/>
                  </a:lnTo>
                  <a:close/>
                </a:path>
                <a:path w="255904" h="135889">
                  <a:moveTo>
                    <a:pt x="109727" y="0"/>
                  </a:moveTo>
                  <a:lnTo>
                    <a:pt x="13258" y="0"/>
                  </a:lnTo>
                  <a:lnTo>
                    <a:pt x="13258" y="14630"/>
                  </a:lnTo>
                  <a:lnTo>
                    <a:pt x="94640" y="14630"/>
                  </a:lnTo>
                  <a:lnTo>
                    <a:pt x="94538" y="20116"/>
                  </a:lnTo>
                  <a:lnTo>
                    <a:pt x="94208" y="25450"/>
                  </a:lnTo>
                  <a:lnTo>
                    <a:pt x="93090" y="35813"/>
                  </a:lnTo>
                  <a:lnTo>
                    <a:pt x="92252" y="41147"/>
                  </a:lnTo>
                  <a:lnTo>
                    <a:pt x="91135" y="46634"/>
                  </a:lnTo>
                  <a:lnTo>
                    <a:pt x="107899" y="46634"/>
                  </a:lnTo>
                  <a:lnTo>
                    <a:pt x="112267" y="8737"/>
                  </a:lnTo>
                  <a:lnTo>
                    <a:pt x="112471" y="4267"/>
                  </a:lnTo>
                  <a:lnTo>
                    <a:pt x="112471" y="2743"/>
                  </a:lnTo>
                  <a:lnTo>
                    <a:pt x="112140" y="1650"/>
                  </a:lnTo>
                  <a:lnTo>
                    <a:pt x="110820" y="33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12124" y="4940858"/>
              <a:ext cx="963028" cy="51630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55964" y="5122163"/>
              <a:ext cx="291083" cy="17373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66644" y="5133327"/>
              <a:ext cx="255270" cy="136525"/>
            </a:xfrm>
            <a:custGeom>
              <a:avLst/>
              <a:gdLst/>
              <a:ahLst/>
              <a:cxnLst/>
              <a:rect l="l" t="t" r="r" b="b"/>
              <a:pathLst>
                <a:path w="255270" h="136525">
                  <a:moveTo>
                    <a:pt x="42824" y="78028"/>
                  </a:moveTo>
                  <a:lnTo>
                    <a:pt x="25908" y="78028"/>
                  </a:lnTo>
                  <a:lnTo>
                    <a:pt x="25908" y="132384"/>
                  </a:lnTo>
                  <a:lnTo>
                    <a:pt x="26212" y="133502"/>
                  </a:lnTo>
                  <a:lnTo>
                    <a:pt x="27419" y="134721"/>
                  </a:lnTo>
                  <a:lnTo>
                    <a:pt x="28549" y="135026"/>
                  </a:lnTo>
                  <a:lnTo>
                    <a:pt x="114896" y="135026"/>
                  </a:lnTo>
                  <a:lnTo>
                    <a:pt x="115989" y="134721"/>
                  </a:lnTo>
                  <a:lnTo>
                    <a:pt x="117309" y="133502"/>
                  </a:lnTo>
                  <a:lnTo>
                    <a:pt x="117640" y="132384"/>
                  </a:lnTo>
                  <a:lnTo>
                    <a:pt x="117640" y="121157"/>
                  </a:lnTo>
                  <a:lnTo>
                    <a:pt x="42824" y="121157"/>
                  </a:lnTo>
                  <a:lnTo>
                    <a:pt x="42824" y="106070"/>
                  </a:lnTo>
                  <a:lnTo>
                    <a:pt x="117640" y="106070"/>
                  </a:lnTo>
                  <a:lnTo>
                    <a:pt x="117640" y="92201"/>
                  </a:lnTo>
                  <a:lnTo>
                    <a:pt x="42824" y="92201"/>
                  </a:lnTo>
                  <a:lnTo>
                    <a:pt x="42824" y="78028"/>
                  </a:lnTo>
                  <a:close/>
                </a:path>
                <a:path w="255270" h="136525">
                  <a:moveTo>
                    <a:pt x="117640" y="106070"/>
                  </a:moveTo>
                  <a:lnTo>
                    <a:pt x="100736" y="106070"/>
                  </a:lnTo>
                  <a:lnTo>
                    <a:pt x="100736" y="121157"/>
                  </a:lnTo>
                  <a:lnTo>
                    <a:pt x="117640" y="121157"/>
                  </a:lnTo>
                  <a:lnTo>
                    <a:pt x="117640" y="106070"/>
                  </a:lnTo>
                  <a:close/>
                </a:path>
                <a:path w="255270" h="136525">
                  <a:moveTo>
                    <a:pt x="117640" y="78028"/>
                  </a:moveTo>
                  <a:lnTo>
                    <a:pt x="100736" y="78028"/>
                  </a:lnTo>
                  <a:lnTo>
                    <a:pt x="100736" y="92201"/>
                  </a:lnTo>
                  <a:lnTo>
                    <a:pt x="117640" y="92201"/>
                  </a:lnTo>
                  <a:lnTo>
                    <a:pt x="117640" y="78028"/>
                  </a:lnTo>
                  <a:close/>
                </a:path>
                <a:path w="255270" h="136525">
                  <a:moveTo>
                    <a:pt x="201320" y="88391"/>
                  </a:moveTo>
                  <a:lnTo>
                    <a:pt x="183794" y="88391"/>
                  </a:lnTo>
                  <a:lnTo>
                    <a:pt x="183794" y="136397"/>
                  </a:lnTo>
                  <a:lnTo>
                    <a:pt x="201320" y="136397"/>
                  </a:lnTo>
                  <a:lnTo>
                    <a:pt x="201320" y="88391"/>
                  </a:lnTo>
                  <a:close/>
                </a:path>
                <a:path w="255270" h="136525">
                  <a:moveTo>
                    <a:pt x="255117" y="73913"/>
                  </a:moveTo>
                  <a:lnTo>
                    <a:pt x="129387" y="73913"/>
                  </a:lnTo>
                  <a:lnTo>
                    <a:pt x="129387" y="88391"/>
                  </a:lnTo>
                  <a:lnTo>
                    <a:pt x="255117" y="88391"/>
                  </a:lnTo>
                  <a:lnTo>
                    <a:pt x="255117" y="73913"/>
                  </a:lnTo>
                  <a:close/>
                </a:path>
                <a:path w="255270" h="136525">
                  <a:moveTo>
                    <a:pt x="52578" y="20116"/>
                  </a:moveTo>
                  <a:lnTo>
                    <a:pt x="34429" y="20116"/>
                  </a:lnTo>
                  <a:lnTo>
                    <a:pt x="34429" y="34696"/>
                  </a:lnTo>
                  <a:lnTo>
                    <a:pt x="31394" y="42316"/>
                  </a:lnTo>
                  <a:lnTo>
                    <a:pt x="0" y="62179"/>
                  </a:lnTo>
                  <a:lnTo>
                    <a:pt x="11582" y="73761"/>
                  </a:lnTo>
                  <a:lnTo>
                    <a:pt x="43586" y="49072"/>
                  </a:lnTo>
                  <a:lnTo>
                    <a:pt x="64885" y="49072"/>
                  </a:lnTo>
                  <a:lnTo>
                    <a:pt x="61341" y="46177"/>
                  </a:lnTo>
                  <a:lnTo>
                    <a:pt x="55499" y="40690"/>
                  </a:lnTo>
                  <a:lnTo>
                    <a:pt x="52578" y="33883"/>
                  </a:lnTo>
                  <a:lnTo>
                    <a:pt x="52578" y="20116"/>
                  </a:lnTo>
                  <a:close/>
                </a:path>
                <a:path w="255270" h="136525">
                  <a:moveTo>
                    <a:pt x="117805" y="0"/>
                  </a:moveTo>
                  <a:lnTo>
                    <a:pt x="100584" y="0"/>
                  </a:lnTo>
                  <a:lnTo>
                    <a:pt x="100584" y="28651"/>
                  </a:lnTo>
                  <a:lnTo>
                    <a:pt x="74523" y="28651"/>
                  </a:lnTo>
                  <a:lnTo>
                    <a:pt x="74523" y="43129"/>
                  </a:lnTo>
                  <a:lnTo>
                    <a:pt x="100584" y="43129"/>
                  </a:lnTo>
                  <a:lnTo>
                    <a:pt x="100584" y="72999"/>
                  </a:lnTo>
                  <a:lnTo>
                    <a:pt x="117805" y="72999"/>
                  </a:lnTo>
                  <a:lnTo>
                    <a:pt x="117805" y="0"/>
                  </a:lnTo>
                  <a:close/>
                </a:path>
                <a:path w="255270" h="136525">
                  <a:moveTo>
                    <a:pt x="64885" y="49072"/>
                  </a:moveTo>
                  <a:lnTo>
                    <a:pt x="43586" y="49072"/>
                  </a:lnTo>
                  <a:lnTo>
                    <a:pt x="46329" y="53339"/>
                  </a:lnTo>
                  <a:lnTo>
                    <a:pt x="50469" y="57302"/>
                  </a:lnTo>
                  <a:lnTo>
                    <a:pt x="61544" y="64617"/>
                  </a:lnTo>
                  <a:lnTo>
                    <a:pt x="67513" y="67767"/>
                  </a:lnTo>
                  <a:lnTo>
                    <a:pt x="73914" y="70408"/>
                  </a:lnTo>
                  <a:lnTo>
                    <a:pt x="83972" y="58216"/>
                  </a:lnTo>
                  <a:lnTo>
                    <a:pt x="77351" y="56035"/>
                  </a:lnTo>
                  <a:lnTo>
                    <a:pt x="71375" y="53301"/>
                  </a:lnTo>
                  <a:lnTo>
                    <a:pt x="66039" y="50015"/>
                  </a:lnTo>
                  <a:lnTo>
                    <a:pt x="64885" y="49072"/>
                  </a:lnTo>
                  <a:close/>
                </a:path>
                <a:path w="255270" h="136525">
                  <a:moveTo>
                    <a:pt x="77558" y="5943"/>
                  </a:moveTo>
                  <a:lnTo>
                    <a:pt x="9753" y="5943"/>
                  </a:lnTo>
                  <a:lnTo>
                    <a:pt x="9753" y="20116"/>
                  </a:lnTo>
                  <a:lnTo>
                    <a:pt x="77558" y="20116"/>
                  </a:lnTo>
                  <a:lnTo>
                    <a:pt x="77558" y="5943"/>
                  </a:lnTo>
                  <a:close/>
                </a:path>
                <a:path w="255270" h="136525">
                  <a:moveTo>
                    <a:pt x="201777" y="2743"/>
                  </a:moveTo>
                  <a:lnTo>
                    <a:pt x="182727" y="2743"/>
                  </a:lnTo>
                  <a:lnTo>
                    <a:pt x="182626" y="14833"/>
                  </a:lnTo>
                  <a:lnTo>
                    <a:pt x="181381" y="19329"/>
                  </a:lnTo>
                  <a:lnTo>
                    <a:pt x="176606" y="27152"/>
                  </a:lnTo>
                  <a:lnTo>
                    <a:pt x="173278" y="30632"/>
                  </a:lnTo>
                  <a:lnTo>
                    <a:pt x="169011" y="33680"/>
                  </a:lnTo>
                  <a:lnTo>
                    <a:pt x="164744" y="36829"/>
                  </a:lnTo>
                  <a:lnTo>
                    <a:pt x="159639" y="39547"/>
                  </a:lnTo>
                  <a:lnTo>
                    <a:pt x="147739" y="44119"/>
                  </a:lnTo>
                  <a:lnTo>
                    <a:pt x="141173" y="46126"/>
                  </a:lnTo>
                  <a:lnTo>
                    <a:pt x="133946" y="47853"/>
                  </a:lnTo>
                  <a:lnTo>
                    <a:pt x="145389" y="60502"/>
                  </a:lnTo>
                  <a:lnTo>
                    <a:pt x="182194" y="43967"/>
                  </a:lnTo>
                  <a:lnTo>
                    <a:pt x="192176" y="32003"/>
                  </a:lnTo>
                  <a:lnTo>
                    <a:pt x="213245" y="32003"/>
                  </a:lnTo>
                  <a:lnTo>
                    <a:pt x="209001" y="28303"/>
                  </a:lnTo>
                  <a:lnTo>
                    <a:pt x="204935" y="22688"/>
                  </a:lnTo>
                  <a:lnTo>
                    <a:pt x="202528" y="16454"/>
                  </a:lnTo>
                  <a:lnTo>
                    <a:pt x="201794" y="9753"/>
                  </a:lnTo>
                  <a:lnTo>
                    <a:pt x="201777" y="2743"/>
                  </a:lnTo>
                  <a:close/>
                </a:path>
                <a:path w="255270" h="136525">
                  <a:moveTo>
                    <a:pt x="213245" y="32003"/>
                  </a:moveTo>
                  <a:lnTo>
                    <a:pt x="192176" y="32003"/>
                  </a:lnTo>
                  <a:lnTo>
                    <a:pt x="196126" y="38506"/>
                  </a:lnTo>
                  <a:lnTo>
                    <a:pt x="230631" y="57602"/>
                  </a:lnTo>
                  <a:lnTo>
                    <a:pt x="239420" y="60350"/>
                  </a:lnTo>
                  <a:lnTo>
                    <a:pt x="249770" y="48006"/>
                  </a:lnTo>
                  <a:lnTo>
                    <a:pt x="239357" y="45086"/>
                  </a:lnTo>
                  <a:lnTo>
                    <a:pt x="230046" y="41662"/>
                  </a:lnTo>
                  <a:lnTo>
                    <a:pt x="221837" y="37733"/>
                  </a:lnTo>
                  <a:lnTo>
                    <a:pt x="214731" y="33299"/>
                  </a:lnTo>
                  <a:lnTo>
                    <a:pt x="213245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26053" y="4940858"/>
              <a:ext cx="963002" cy="51630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73055" y="5122163"/>
              <a:ext cx="292607" cy="17525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984397" y="5133174"/>
              <a:ext cx="255270" cy="139065"/>
            </a:xfrm>
            <a:custGeom>
              <a:avLst/>
              <a:gdLst/>
              <a:ahLst/>
              <a:cxnLst/>
              <a:rect l="l" t="t" r="r" b="b"/>
              <a:pathLst>
                <a:path w="255270" h="139064">
                  <a:moveTo>
                    <a:pt x="73355" y="82753"/>
                  </a:moveTo>
                  <a:lnTo>
                    <a:pt x="59639" y="82753"/>
                  </a:lnTo>
                  <a:lnTo>
                    <a:pt x="53289" y="83388"/>
                  </a:lnTo>
                  <a:lnTo>
                    <a:pt x="19227" y="102488"/>
                  </a:lnTo>
                  <a:lnTo>
                    <a:pt x="17983" y="115620"/>
                  </a:lnTo>
                  <a:lnTo>
                    <a:pt x="19176" y="119710"/>
                  </a:lnTo>
                  <a:lnTo>
                    <a:pt x="23952" y="126720"/>
                  </a:lnTo>
                  <a:lnTo>
                    <a:pt x="27330" y="129641"/>
                  </a:lnTo>
                  <a:lnTo>
                    <a:pt x="31699" y="131978"/>
                  </a:lnTo>
                  <a:lnTo>
                    <a:pt x="35966" y="134315"/>
                  </a:lnTo>
                  <a:lnTo>
                    <a:pt x="41046" y="136067"/>
                  </a:lnTo>
                  <a:lnTo>
                    <a:pt x="52831" y="138404"/>
                  </a:lnTo>
                  <a:lnTo>
                    <a:pt x="59283" y="138988"/>
                  </a:lnTo>
                  <a:lnTo>
                    <a:pt x="73304" y="138988"/>
                  </a:lnTo>
                  <a:lnTo>
                    <a:pt x="109650" y="125577"/>
                  </a:lnTo>
                  <a:lnTo>
                    <a:pt x="57708" y="125577"/>
                  </a:lnTo>
                  <a:lnTo>
                    <a:pt x="50520" y="124282"/>
                  </a:lnTo>
                  <a:lnTo>
                    <a:pt x="39242" y="119100"/>
                  </a:lnTo>
                  <a:lnTo>
                    <a:pt x="36423" y="115417"/>
                  </a:lnTo>
                  <a:lnTo>
                    <a:pt x="36503" y="105867"/>
                  </a:lnTo>
                  <a:lnTo>
                    <a:pt x="39217" y="102412"/>
                  </a:lnTo>
                  <a:lnTo>
                    <a:pt x="50393" y="97535"/>
                  </a:lnTo>
                  <a:lnTo>
                    <a:pt x="57607" y="96316"/>
                  </a:lnTo>
                  <a:lnTo>
                    <a:pt x="109542" y="96316"/>
                  </a:lnTo>
                  <a:lnTo>
                    <a:pt x="108838" y="95326"/>
                  </a:lnTo>
                  <a:lnTo>
                    <a:pt x="79781" y="83388"/>
                  </a:lnTo>
                  <a:lnTo>
                    <a:pt x="73355" y="82753"/>
                  </a:lnTo>
                  <a:close/>
                </a:path>
                <a:path w="255270" h="139064">
                  <a:moveTo>
                    <a:pt x="109542" y="96316"/>
                  </a:moveTo>
                  <a:lnTo>
                    <a:pt x="75488" y="96316"/>
                  </a:lnTo>
                  <a:lnTo>
                    <a:pt x="82753" y="97510"/>
                  </a:lnTo>
                  <a:lnTo>
                    <a:pt x="93725" y="102285"/>
                  </a:lnTo>
                  <a:lnTo>
                    <a:pt x="96469" y="105867"/>
                  </a:lnTo>
                  <a:lnTo>
                    <a:pt x="96392" y="115417"/>
                  </a:lnTo>
                  <a:lnTo>
                    <a:pt x="93700" y="118973"/>
                  </a:lnTo>
                  <a:lnTo>
                    <a:pt x="82626" y="124256"/>
                  </a:lnTo>
                  <a:lnTo>
                    <a:pt x="75387" y="125577"/>
                  </a:lnTo>
                  <a:lnTo>
                    <a:pt x="109650" y="125577"/>
                  </a:lnTo>
                  <a:lnTo>
                    <a:pt x="113817" y="119710"/>
                  </a:lnTo>
                  <a:lnTo>
                    <a:pt x="115061" y="115620"/>
                  </a:lnTo>
                  <a:lnTo>
                    <a:pt x="114936" y="105968"/>
                  </a:lnTo>
                  <a:lnTo>
                    <a:pt x="113864" y="102488"/>
                  </a:lnTo>
                  <a:lnTo>
                    <a:pt x="113781" y="102285"/>
                  </a:lnTo>
                  <a:lnTo>
                    <a:pt x="109542" y="96316"/>
                  </a:lnTo>
                  <a:close/>
                </a:path>
                <a:path w="255270" h="139064">
                  <a:moveTo>
                    <a:pt x="114147" y="152"/>
                  </a:moveTo>
                  <a:lnTo>
                    <a:pt x="96926" y="152"/>
                  </a:lnTo>
                  <a:lnTo>
                    <a:pt x="96926" y="18440"/>
                  </a:lnTo>
                  <a:lnTo>
                    <a:pt x="79705" y="18440"/>
                  </a:lnTo>
                  <a:lnTo>
                    <a:pt x="79705" y="32003"/>
                  </a:lnTo>
                  <a:lnTo>
                    <a:pt x="96926" y="32003"/>
                  </a:lnTo>
                  <a:lnTo>
                    <a:pt x="96926" y="41605"/>
                  </a:lnTo>
                  <a:lnTo>
                    <a:pt x="79095" y="41605"/>
                  </a:lnTo>
                  <a:lnTo>
                    <a:pt x="79095" y="55168"/>
                  </a:lnTo>
                  <a:lnTo>
                    <a:pt x="96926" y="55168"/>
                  </a:lnTo>
                  <a:lnTo>
                    <a:pt x="96926" y="83972"/>
                  </a:lnTo>
                  <a:lnTo>
                    <a:pt x="114147" y="83972"/>
                  </a:lnTo>
                  <a:lnTo>
                    <a:pt x="114147" y="152"/>
                  </a:lnTo>
                  <a:close/>
                </a:path>
                <a:path w="255270" h="139064">
                  <a:moveTo>
                    <a:pt x="31089" y="19964"/>
                  </a:moveTo>
                  <a:lnTo>
                    <a:pt x="14630" y="19964"/>
                  </a:lnTo>
                  <a:lnTo>
                    <a:pt x="14935" y="61569"/>
                  </a:lnTo>
                  <a:lnTo>
                    <a:pt x="0" y="61569"/>
                  </a:lnTo>
                  <a:lnTo>
                    <a:pt x="0" y="76047"/>
                  </a:lnTo>
                  <a:lnTo>
                    <a:pt x="15087" y="76047"/>
                  </a:lnTo>
                  <a:lnTo>
                    <a:pt x="61550" y="75157"/>
                  </a:lnTo>
                  <a:lnTo>
                    <a:pt x="85039" y="72999"/>
                  </a:lnTo>
                  <a:lnTo>
                    <a:pt x="85039" y="61417"/>
                  </a:lnTo>
                  <a:lnTo>
                    <a:pt x="31394" y="61417"/>
                  </a:lnTo>
                  <a:lnTo>
                    <a:pt x="31089" y="19964"/>
                  </a:lnTo>
                  <a:close/>
                </a:path>
                <a:path w="255270" h="139064">
                  <a:moveTo>
                    <a:pt x="66903" y="19964"/>
                  </a:moveTo>
                  <a:lnTo>
                    <a:pt x="49987" y="19964"/>
                  </a:lnTo>
                  <a:lnTo>
                    <a:pt x="49834" y="61264"/>
                  </a:lnTo>
                  <a:lnTo>
                    <a:pt x="47497" y="61366"/>
                  </a:lnTo>
                  <a:lnTo>
                    <a:pt x="45338" y="61417"/>
                  </a:lnTo>
                  <a:lnTo>
                    <a:pt x="85039" y="61417"/>
                  </a:lnTo>
                  <a:lnTo>
                    <a:pt x="85039" y="60655"/>
                  </a:lnTo>
                  <a:lnTo>
                    <a:pt x="66598" y="60655"/>
                  </a:lnTo>
                  <a:lnTo>
                    <a:pt x="66903" y="19964"/>
                  </a:lnTo>
                  <a:close/>
                </a:path>
                <a:path w="255270" h="139064">
                  <a:moveTo>
                    <a:pt x="85039" y="58521"/>
                  </a:moveTo>
                  <a:lnTo>
                    <a:pt x="66598" y="60655"/>
                  </a:lnTo>
                  <a:lnTo>
                    <a:pt x="85039" y="60655"/>
                  </a:lnTo>
                  <a:lnTo>
                    <a:pt x="85039" y="58521"/>
                  </a:lnTo>
                  <a:close/>
                </a:path>
                <a:path w="255270" h="139064">
                  <a:moveTo>
                    <a:pt x="78028" y="5638"/>
                  </a:moveTo>
                  <a:lnTo>
                    <a:pt x="3047" y="5638"/>
                  </a:lnTo>
                  <a:lnTo>
                    <a:pt x="3047" y="19964"/>
                  </a:lnTo>
                  <a:lnTo>
                    <a:pt x="78028" y="19964"/>
                  </a:lnTo>
                  <a:lnTo>
                    <a:pt x="78028" y="5638"/>
                  </a:lnTo>
                  <a:close/>
                </a:path>
                <a:path w="255270" h="139064">
                  <a:moveTo>
                    <a:pt x="197053" y="7924"/>
                  </a:moveTo>
                  <a:lnTo>
                    <a:pt x="135483" y="7924"/>
                  </a:lnTo>
                  <a:lnTo>
                    <a:pt x="135483" y="22555"/>
                  </a:lnTo>
                  <a:lnTo>
                    <a:pt x="180593" y="22555"/>
                  </a:lnTo>
                  <a:lnTo>
                    <a:pt x="179165" y="34628"/>
                  </a:lnTo>
                  <a:lnTo>
                    <a:pt x="158610" y="75966"/>
                  </a:lnTo>
                  <a:lnTo>
                    <a:pt x="127863" y="99669"/>
                  </a:lnTo>
                  <a:lnTo>
                    <a:pt x="142189" y="111099"/>
                  </a:lnTo>
                  <a:lnTo>
                    <a:pt x="175779" y="80924"/>
                  </a:lnTo>
                  <a:lnTo>
                    <a:pt x="194862" y="42481"/>
                  </a:lnTo>
                  <a:lnTo>
                    <a:pt x="199796" y="12191"/>
                  </a:lnTo>
                  <a:lnTo>
                    <a:pt x="199796" y="10667"/>
                  </a:lnTo>
                  <a:lnTo>
                    <a:pt x="199466" y="9575"/>
                  </a:lnTo>
                  <a:lnTo>
                    <a:pt x="198145" y="8254"/>
                  </a:lnTo>
                  <a:lnTo>
                    <a:pt x="197053" y="7924"/>
                  </a:lnTo>
                  <a:close/>
                </a:path>
                <a:path w="255270" h="139064">
                  <a:moveTo>
                    <a:pt x="236067" y="0"/>
                  </a:moveTo>
                  <a:lnTo>
                    <a:pt x="218998" y="0"/>
                  </a:lnTo>
                  <a:lnTo>
                    <a:pt x="218998" y="136550"/>
                  </a:lnTo>
                  <a:lnTo>
                    <a:pt x="236067" y="136550"/>
                  </a:lnTo>
                  <a:lnTo>
                    <a:pt x="236067" y="68579"/>
                  </a:lnTo>
                  <a:lnTo>
                    <a:pt x="254660" y="68579"/>
                  </a:lnTo>
                  <a:lnTo>
                    <a:pt x="254660" y="53187"/>
                  </a:lnTo>
                  <a:lnTo>
                    <a:pt x="236067" y="53187"/>
                  </a:lnTo>
                  <a:lnTo>
                    <a:pt x="236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01755" y="5030723"/>
              <a:ext cx="288035" cy="1737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2182" y="5041277"/>
              <a:ext cx="252222" cy="13761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09604" y="5030723"/>
              <a:ext cx="149339" cy="17373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20335" y="5041887"/>
              <a:ext cx="112471" cy="13715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61548" y="5213603"/>
              <a:ext cx="416051" cy="17373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872736" y="5224767"/>
              <a:ext cx="379730" cy="136525"/>
            </a:xfrm>
            <a:custGeom>
              <a:avLst/>
              <a:gdLst/>
              <a:ahLst/>
              <a:cxnLst/>
              <a:rect l="l" t="t" r="r" b="b"/>
              <a:pathLst>
                <a:path w="379729" h="136525">
                  <a:moveTo>
                    <a:pt x="175107" y="77876"/>
                  </a:moveTo>
                  <a:lnTo>
                    <a:pt x="158191" y="77876"/>
                  </a:lnTo>
                  <a:lnTo>
                    <a:pt x="158191" y="132384"/>
                  </a:lnTo>
                  <a:lnTo>
                    <a:pt x="158496" y="133502"/>
                  </a:lnTo>
                  <a:lnTo>
                    <a:pt x="159715" y="134721"/>
                  </a:lnTo>
                  <a:lnTo>
                    <a:pt x="160832" y="135026"/>
                  </a:lnTo>
                  <a:lnTo>
                    <a:pt x="246735" y="135026"/>
                  </a:lnTo>
                  <a:lnTo>
                    <a:pt x="247827" y="134721"/>
                  </a:lnTo>
                  <a:lnTo>
                    <a:pt x="249148" y="133502"/>
                  </a:lnTo>
                  <a:lnTo>
                    <a:pt x="249478" y="132384"/>
                  </a:lnTo>
                  <a:lnTo>
                    <a:pt x="249478" y="121157"/>
                  </a:lnTo>
                  <a:lnTo>
                    <a:pt x="175107" y="121157"/>
                  </a:lnTo>
                  <a:lnTo>
                    <a:pt x="175107" y="106222"/>
                  </a:lnTo>
                  <a:lnTo>
                    <a:pt x="249478" y="106222"/>
                  </a:lnTo>
                  <a:lnTo>
                    <a:pt x="249478" y="92354"/>
                  </a:lnTo>
                  <a:lnTo>
                    <a:pt x="175107" y="92354"/>
                  </a:lnTo>
                  <a:lnTo>
                    <a:pt x="175107" y="77876"/>
                  </a:lnTo>
                  <a:close/>
                </a:path>
                <a:path w="379729" h="136525">
                  <a:moveTo>
                    <a:pt x="249478" y="106222"/>
                  </a:moveTo>
                  <a:lnTo>
                    <a:pt x="232562" y="106222"/>
                  </a:lnTo>
                  <a:lnTo>
                    <a:pt x="232562" y="121157"/>
                  </a:lnTo>
                  <a:lnTo>
                    <a:pt x="249478" y="121157"/>
                  </a:lnTo>
                  <a:lnTo>
                    <a:pt x="249478" y="106222"/>
                  </a:lnTo>
                  <a:close/>
                </a:path>
                <a:path w="379729" h="136525">
                  <a:moveTo>
                    <a:pt x="249478" y="77876"/>
                  </a:moveTo>
                  <a:lnTo>
                    <a:pt x="232562" y="77876"/>
                  </a:lnTo>
                  <a:lnTo>
                    <a:pt x="232562" y="92354"/>
                  </a:lnTo>
                  <a:lnTo>
                    <a:pt x="249478" y="92354"/>
                  </a:lnTo>
                  <a:lnTo>
                    <a:pt x="249478" y="77876"/>
                  </a:lnTo>
                  <a:close/>
                </a:path>
                <a:path w="379729" h="136525">
                  <a:moveTo>
                    <a:pt x="291998" y="6705"/>
                  </a:moveTo>
                  <a:lnTo>
                    <a:pt x="275081" y="6705"/>
                  </a:lnTo>
                  <a:lnTo>
                    <a:pt x="275081" y="100990"/>
                  </a:lnTo>
                  <a:lnTo>
                    <a:pt x="275361" y="102107"/>
                  </a:lnTo>
                  <a:lnTo>
                    <a:pt x="276478" y="103327"/>
                  </a:lnTo>
                  <a:lnTo>
                    <a:pt x="277571" y="103631"/>
                  </a:lnTo>
                  <a:lnTo>
                    <a:pt x="336956" y="103631"/>
                  </a:lnTo>
                  <a:lnTo>
                    <a:pt x="338048" y="103327"/>
                  </a:lnTo>
                  <a:lnTo>
                    <a:pt x="339369" y="102107"/>
                  </a:lnTo>
                  <a:lnTo>
                    <a:pt x="339699" y="100990"/>
                  </a:lnTo>
                  <a:lnTo>
                    <a:pt x="339699" y="89153"/>
                  </a:lnTo>
                  <a:lnTo>
                    <a:pt x="291998" y="89153"/>
                  </a:lnTo>
                  <a:lnTo>
                    <a:pt x="291998" y="54101"/>
                  </a:lnTo>
                  <a:lnTo>
                    <a:pt x="339699" y="54101"/>
                  </a:lnTo>
                  <a:lnTo>
                    <a:pt x="339699" y="39319"/>
                  </a:lnTo>
                  <a:lnTo>
                    <a:pt x="291998" y="39319"/>
                  </a:lnTo>
                  <a:lnTo>
                    <a:pt x="291998" y="6705"/>
                  </a:lnTo>
                  <a:close/>
                </a:path>
                <a:path w="379729" h="136525">
                  <a:moveTo>
                    <a:pt x="339699" y="54101"/>
                  </a:moveTo>
                  <a:lnTo>
                    <a:pt x="322630" y="54101"/>
                  </a:lnTo>
                  <a:lnTo>
                    <a:pt x="322630" y="89153"/>
                  </a:lnTo>
                  <a:lnTo>
                    <a:pt x="339699" y="89153"/>
                  </a:lnTo>
                  <a:lnTo>
                    <a:pt x="339699" y="54101"/>
                  </a:lnTo>
                  <a:close/>
                </a:path>
                <a:path w="379729" h="136525">
                  <a:moveTo>
                    <a:pt x="339699" y="6705"/>
                  </a:moveTo>
                  <a:lnTo>
                    <a:pt x="322630" y="6705"/>
                  </a:lnTo>
                  <a:lnTo>
                    <a:pt x="322630" y="39319"/>
                  </a:lnTo>
                  <a:lnTo>
                    <a:pt x="339699" y="39319"/>
                  </a:lnTo>
                  <a:lnTo>
                    <a:pt x="339699" y="6705"/>
                  </a:lnTo>
                  <a:close/>
                </a:path>
                <a:path w="379729" h="136525">
                  <a:moveTo>
                    <a:pt x="249631" y="42976"/>
                  </a:moveTo>
                  <a:lnTo>
                    <a:pt x="232562" y="42976"/>
                  </a:lnTo>
                  <a:lnTo>
                    <a:pt x="232562" y="72694"/>
                  </a:lnTo>
                  <a:lnTo>
                    <a:pt x="249631" y="72694"/>
                  </a:lnTo>
                  <a:lnTo>
                    <a:pt x="249631" y="42976"/>
                  </a:lnTo>
                  <a:close/>
                </a:path>
                <a:path w="379729" h="136525">
                  <a:moveTo>
                    <a:pt x="184099" y="1066"/>
                  </a:moveTo>
                  <a:lnTo>
                    <a:pt x="169367" y="1066"/>
                  </a:lnTo>
                  <a:lnTo>
                    <a:pt x="164541" y="1981"/>
                  </a:lnTo>
                  <a:lnTo>
                    <a:pt x="155803" y="5638"/>
                  </a:lnTo>
                  <a:lnTo>
                    <a:pt x="152095" y="8077"/>
                  </a:lnTo>
                  <a:lnTo>
                    <a:pt x="149047" y="11125"/>
                  </a:lnTo>
                  <a:lnTo>
                    <a:pt x="145897" y="14173"/>
                  </a:lnTo>
                  <a:lnTo>
                    <a:pt x="143484" y="17754"/>
                  </a:lnTo>
                  <a:lnTo>
                    <a:pt x="140131" y="25984"/>
                  </a:lnTo>
                  <a:lnTo>
                    <a:pt x="139448" y="29565"/>
                  </a:lnTo>
                  <a:lnTo>
                    <a:pt x="139369" y="40335"/>
                  </a:lnTo>
                  <a:lnTo>
                    <a:pt x="140131" y="44424"/>
                  </a:lnTo>
                  <a:lnTo>
                    <a:pt x="143484" y="52654"/>
                  </a:lnTo>
                  <a:lnTo>
                    <a:pt x="145897" y="56235"/>
                  </a:lnTo>
                  <a:lnTo>
                    <a:pt x="149047" y="59283"/>
                  </a:lnTo>
                  <a:lnTo>
                    <a:pt x="152095" y="62331"/>
                  </a:lnTo>
                  <a:lnTo>
                    <a:pt x="155803" y="64719"/>
                  </a:lnTo>
                  <a:lnTo>
                    <a:pt x="164541" y="68173"/>
                  </a:lnTo>
                  <a:lnTo>
                    <a:pt x="169367" y="69037"/>
                  </a:lnTo>
                  <a:lnTo>
                    <a:pt x="183794" y="69037"/>
                  </a:lnTo>
                  <a:lnTo>
                    <a:pt x="191439" y="66598"/>
                  </a:lnTo>
                  <a:lnTo>
                    <a:pt x="203733" y="56845"/>
                  </a:lnTo>
                  <a:lnTo>
                    <a:pt x="205060" y="54711"/>
                  </a:lnTo>
                  <a:lnTo>
                    <a:pt x="168757" y="54711"/>
                  </a:lnTo>
                  <a:lnTo>
                    <a:pt x="164261" y="52755"/>
                  </a:lnTo>
                  <a:lnTo>
                    <a:pt x="158064" y="44932"/>
                  </a:lnTo>
                  <a:lnTo>
                    <a:pt x="156514" y="40335"/>
                  </a:lnTo>
                  <a:lnTo>
                    <a:pt x="156514" y="29565"/>
                  </a:lnTo>
                  <a:lnTo>
                    <a:pt x="158064" y="24942"/>
                  </a:lnTo>
                  <a:lnTo>
                    <a:pt x="164261" y="17424"/>
                  </a:lnTo>
                  <a:lnTo>
                    <a:pt x="168757" y="15544"/>
                  </a:lnTo>
                  <a:lnTo>
                    <a:pt x="205017" y="15544"/>
                  </a:lnTo>
                  <a:lnTo>
                    <a:pt x="204190" y="14147"/>
                  </a:lnTo>
                  <a:lnTo>
                    <a:pt x="191897" y="3682"/>
                  </a:lnTo>
                  <a:lnTo>
                    <a:pt x="184099" y="1066"/>
                  </a:lnTo>
                  <a:close/>
                </a:path>
                <a:path w="379729" h="136525">
                  <a:moveTo>
                    <a:pt x="205017" y="15544"/>
                  </a:moveTo>
                  <a:lnTo>
                    <a:pt x="180441" y="15544"/>
                  </a:lnTo>
                  <a:lnTo>
                    <a:pt x="184912" y="17449"/>
                  </a:lnTo>
                  <a:lnTo>
                    <a:pt x="191211" y="25069"/>
                  </a:lnTo>
                  <a:lnTo>
                    <a:pt x="192751" y="29565"/>
                  </a:lnTo>
                  <a:lnTo>
                    <a:pt x="192786" y="40335"/>
                  </a:lnTo>
                  <a:lnTo>
                    <a:pt x="191211" y="44932"/>
                  </a:lnTo>
                  <a:lnTo>
                    <a:pt x="184912" y="52755"/>
                  </a:lnTo>
                  <a:lnTo>
                    <a:pt x="180441" y="54711"/>
                  </a:lnTo>
                  <a:lnTo>
                    <a:pt x="205060" y="54711"/>
                  </a:lnTo>
                  <a:lnTo>
                    <a:pt x="207619" y="50596"/>
                  </a:lnTo>
                  <a:lnTo>
                    <a:pt x="209245" y="42976"/>
                  </a:lnTo>
                  <a:lnTo>
                    <a:pt x="249631" y="42976"/>
                  </a:lnTo>
                  <a:lnTo>
                    <a:pt x="249631" y="28346"/>
                  </a:lnTo>
                  <a:lnTo>
                    <a:pt x="209550" y="28346"/>
                  </a:lnTo>
                  <a:lnTo>
                    <a:pt x="208025" y="20624"/>
                  </a:lnTo>
                  <a:lnTo>
                    <a:pt x="205017" y="15544"/>
                  </a:lnTo>
                  <a:close/>
                </a:path>
                <a:path w="379729" h="136525">
                  <a:moveTo>
                    <a:pt x="249631" y="0"/>
                  </a:moveTo>
                  <a:lnTo>
                    <a:pt x="232562" y="0"/>
                  </a:lnTo>
                  <a:lnTo>
                    <a:pt x="232562" y="28346"/>
                  </a:lnTo>
                  <a:lnTo>
                    <a:pt x="249631" y="28346"/>
                  </a:lnTo>
                  <a:lnTo>
                    <a:pt x="249631" y="0"/>
                  </a:lnTo>
                  <a:close/>
                </a:path>
                <a:path w="379729" h="136525">
                  <a:moveTo>
                    <a:pt x="54559" y="5029"/>
                  </a:moveTo>
                  <a:lnTo>
                    <a:pt x="36575" y="5029"/>
                  </a:lnTo>
                  <a:lnTo>
                    <a:pt x="36518" y="35204"/>
                  </a:lnTo>
                  <a:lnTo>
                    <a:pt x="35956" y="44143"/>
                  </a:lnTo>
                  <a:lnTo>
                    <a:pt x="16268" y="86810"/>
                  </a:lnTo>
                  <a:lnTo>
                    <a:pt x="0" y="99822"/>
                  </a:lnTo>
                  <a:lnTo>
                    <a:pt x="14020" y="111099"/>
                  </a:lnTo>
                  <a:lnTo>
                    <a:pt x="43012" y="79095"/>
                  </a:lnTo>
                  <a:lnTo>
                    <a:pt x="45720" y="72390"/>
                  </a:lnTo>
                  <a:lnTo>
                    <a:pt x="64582" y="72390"/>
                  </a:lnTo>
                  <a:lnTo>
                    <a:pt x="54559" y="35204"/>
                  </a:lnTo>
                  <a:lnTo>
                    <a:pt x="54559" y="5029"/>
                  </a:lnTo>
                  <a:close/>
                </a:path>
                <a:path w="379729" h="136525">
                  <a:moveTo>
                    <a:pt x="64582" y="72390"/>
                  </a:moveTo>
                  <a:lnTo>
                    <a:pt x="45720" y="72390"/>
                  </a:lnTo>
                  <a:lnTo>
                    <a:pt x="48666" y="79095"/>
                  </a:lnTo>
                  <a:lnTo>
                    <a:pt x="52984" y="85597"/>
                  </a:lnTo>
                  <a:lnTo>
                    <a:pt x="64363" y="98196"/>
                  </a:lnTo>
                  <a:lnTo>
                    <a:pt x="70459" y="103581"/>
                  </a:lnTo>
                  <a:lnTo>
                    <a:pt x="76962" y="108051"/>
                  </a:lnTo>
                  <a:lnTo>
                    <a:pt x="89763" y="96469"/>
                  </a:lnTo>
                  <a:lnTo>
                    <a:pt x="81419" y="90725"/>
                  </a:lnTo>
                  <a:lnTo>
                    <a:pt x="74218" y="84467"/>
                  </a:lnTo>
                  <a:lnTo>
                    <a:pt x="68160" y="77695"/>
                  </a:lnTo>
                  <a:lnTo>
                    <a:pt x="64582" y="72390"/>
                  </a:lnTo>
                  <a:close/>
                </a:path>
                <a:path w="379729" h="136525">
                  <a:moveTo>
                    <a:pt x="379475" y="0"/>
                  </a:moveTo>
                  <a:lnTo>
                    <a:pt x="362254" y="0"/>
                  </a:lnTo>
                  <a:lnTo>
                    <a:pt x="362254" y="136397"/>
                  </a:lnTo>
                  <a:lnTo>
                    <a:pt x="379475" y="136397"/>
                  </a:lnTo>
                  <a:lnTo>
                    <a:pt x="379475" y="0"/>
                  </a:lnTo>
                  <a:close/>
                </a:path>
                <a:path w="379729" h="136525">
                  <a:moveTo>
                    <a:pt x="114452" y="0"/>
                  </a:moveTo>
                  <a:lnTo>
                    <a:pt x="97383" y="0"/>
                  </a:lnTo>
                  <a:lnTo>
                    <a:pt x="97383" y="136397"/>
                  </a:lnTo>
                  <a:lnTo>
                    <a:pt x="114452" y="136397"/>
                  </a:lnTo>
                  <a:lnTo>
                    <a:pt x="114452" y="66751"/>
                  </a:lnTo>
                  <a:lnTo>
                    <a:pt x="133197" y="66751"/>
                  </a:lnTo>
                  <a:lnTo>
                    <a:pt x="133197" y="51358"/>
                  </a:lnTo>
                  <a:lnTo>
                    <a:pt x="114452" y="51358"/>
                  </a:lnTo>
                  <a:lnTo>
                    <a:pt x="114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00460" y="5213603"/>
              <a:ext cx="292607" cy="17373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311496" y="5224767"/>
              <a:ext cx="256540" cy="136525"/>
            </a:xfrm>
            <a:custGeom>
              <a:avLst/>
              <a:gdLst/>
              <a:ahLst/>
              <a:cxnLst/>
              <a:rect l="l" t="t" r="r" b="b"/>
              <a:pathLst>
                <a:path w="256540" h="136525">
                  <a:moveTo>
                    <a:pt x="163525" y="75437"/>
                  </a:moveTo>
                  <a:lnTo>
                    <a:pt x="146303" y="75437"/>
                  </a:lnTo>
                  <a:lnTo>
                    <a:pt x="146303" y="132080"/>
                  </a:lnTo>
                  <a:lnTo>
                    <a:pt x="146608" y="133197"/>
                  </a:lnTo>
                  <a:lnTo>
                    <a:pt x="147827" y="134416"/>
                  </a:lnTo>
                  <a:lnTo>
                    <a:pt x="148945" y="134721"/>
                  </a:lnTo>
                  <a:lnTo>
                    <a:pt x="237134" y="134721"/>
                  </a:lnTo>
                  <a:lnTo>
                    <a:pt x="238226" y="134416"/>
                  </a:lnTo>
                  <a:lnTo>
                    <a:pt x="239547" y="133197"/>
                  </a:lnTo>
                  <a:lnTo>
                    <a:pt x="239877" y="132080"/>
                  </a:lnTo>
                  <a:lnTo>
                    <a:pt x="239877" y="120853"/>
                  </a:lnTo>
                  <a:lnTo>
                    <a:pt x="163525" y="120853"/>
                  </a:lnTo>
                  <a:lnTo>
                    <a:pt x="163525" y="104393"/>
                  </a:lnTo>
                  <a:lnTo>
                    <a:pt x="239877" y="104393"/>
                  </a:lnTo>
                  <a:lnTo>
                    <a:pt x="239877" y="90678"/>
                  </a:lnTo>
                  <a:lnTo>
                    <a:pt x="163525" y="90678"/>
                  </a:lnTo>
                  <a:lnTo>
                    <a:pt x="163525" y="75437"/>
                  </a:lnTo>
                  <a:close/>
                </a:path>
                <a:path w="256540" h="136525">
                  <a:moveTo>
                    <a:pt x="239877" y="104393"/>
                  </a:moveTo>
                  <a:lnTo>
                    <a:pt x="222808" y="104393"/>
                  </a:lnTo>
                  <a:lnTo>
                    <a:pt x="222808" y="120853"/>
                  </a:lnTo>
                  <a:lnTo>
                    <a:pt x="239877" y="120853"/>
                  </a:lnTo>
                  <a:lnTo>
                    <a:pt x="239877" y="104393"/>
                  </a:lnTo>
                  <a:close/>
                </a:path>
                <a:path w="256540" h="136525">
                  <a:moveTo>
                    <a:pt x="239877" y="75437"/>
                  </a:moveTo>
                  <a:lnTo>
                    <a:pt x="222808" y="75437"/>
                  </a:lnTo>
                  <a:lnTo>
                    <a:pt x="222808" y="90678"/>
                  </a:lnTo>
                  <a:lnTo>
                    <a:pt x="239877" y="90678"/>
                  </a:lnTo>
                  <a:lnTo>
                    <a:pt x="239877" y="75437"/>
                  </a:lnTo>
                  <a:close/>
                </a:path>
                <a:path w="256540" h="136525">
                  <a:moveTo>
                    <a:pt x="55625" y="22250"/>
                  </a:moveTo>
                  <a:lnTo>
                    <a:pt x="37185" y="22250"/>
                  </a:lnTo>
                  <a:lnTo>
                    <a:pt x="37142" y="34137"/>
                  </a:lnTo>
                  <a:lnTo>
                    <a:pt x="36552" y="44662"/>
                  </a:lnTo>
                  <a:lnTo>
                    <a:pt x="21559" y="80914"/>
                  </a:lnTo>
                  <a:lnTo>
                    <a:pt x="0" y="99517"/>
                  </a:lnTo>
                  <a:lnTo>
                    <a:pt x="14173" y="110947"/>
                  </a:lnTo>
                  <a:lnTo>
                    <a:pt x="43840" y="79298"/>
                  </a:lnTo>
                  <a:lnTo>
                    <a:pt x="46481" y="72085"/>
                  </a:lnTo>
                  <a:lnTo>
                    <a:pt x="65300" y="72085"/>
                  </a:lnTo>
                  <a:lnTo>
                    <a:pt x="55625" y="34137"/>
                  </a:lnTo>
                  <a:lnTo>
                    <a:pt x="55625" y="22250"/>
                  </a:lnTo>
                  <a:close/>
                </a:path>
                <a:path w="256540" h="136525">
                  <a:moveTo>
                    <a:pt x="65300" y="72085"/>
                  </a:moveTo>
                  <a:lnTo>
                    <a:pt x="46481" y="72085"/>
                  </a:lnTo>
                  <a:lnTo>
                    <a:pt x="49022" y="78689"/>
                  </a:lnTo>
                  <a:lnTo>
                    <a:pt x="78333" y="107594"/>
                  </a:lnTo>
                  <a:lnTo>
                    <a:pt x="90525" y="95859"/>
                  </a:lnTo>
                  <a:lnTo>
                    <a:pt x="82005" y="90354"/>
                  </a:lnTo>
                  <a:lnTo>
                    <a:pt x="74733" y="84200"/>
                  </a:lnTo>
                  <a:lnTo>
                    <a:pt x="68708" y="77400"/>
                  </a:lnTo>
                  <a:lnTo>
                    <a:pt x="65300" y="72085"/>
                  </a:lnTo>
                  <a:close/>
                </a:path>
                <a:path w="256540" h="136525">
                  <a:moveTo>
                    <a:pt x="83362" y="7924"/>
                  </a:moveTo>
                  <a:lnTo>
                    <a:pt x="9753" y="7924"/>
                  </a:lnTo>
                  <a:lnTo>
                    <a:pt x="9753" y="22250"/>
                  </a:lnTo>
                  <a:lnTo>
                    <a:pt x="83362" y="22250"/>
                  </a:lnTo>
                  <a:lnTo>
                    <a:pt x="83362" y="7924"/>
                  </a:lnTo>
                  <a:close/>
                </a:path>
                <a:path w="256540" h="136525">
                  <a:moveTo>
                    <a:pt x="256031" y="49682"/>
                  </a:moveTo>
                  <a:lnTo>
                    <a:pt x="130301" y="49682"/>
                  </a:lnTo>
                  <a:lnTo>
                    <a:pt x="130301" y="64160"/>
                  </a:lnTo>
                  <a:lnTo>
                    <a:pt x="256031" y="64160"/>
                  </a:lnTo>
                  <a:lnTo>
                    <a:pt x="256031" y="49682"/>
                  </a:lnTo>
                  <a:close/>
                </a:path>
                <a:path w="256540" h="136525">
                  <a:moveTo>
                    <a:pt x="240334" y="3505"/>
                  </a:moveTo>
                  <a:lnTo>
                    <a:pt x="143865" y="3505"/>
                  </a:lnTo>
                  <a:lnTo>
                    <a:pt x="143865" y="17983"/>
                  </a:lnTo>
                  <a:lnTo>
                    <a:pt x="224790" y="17983"/>
                  </a:lnTo>
                  <a:lnTo>
                    <a:pt x="224790" y="21640"/>
                  </a:lnTo>
                  <a:lnTo>
                    <a:pt x="224332" y="26492"/>
                  </a:lnTo>
                  <a:lnTo>
                    <a:pt x="222503" y="38582"/>
                  </a:lnTo>
                  <a:lnTo>
                    <a:pt x="221437" y="44297"/>
                  </a:lnTo>
                  <a:lnTo>
                    <a:pt x="220218" y="49682"/>
                  </a:lnTo>
                  <a:lnTo>
                    <a:pt x="236829" y="49682"/>
                  </a:lnTo>
                  <a:lnTo>
                    <a:pt x="243077" y="7772"/>
                  </a:lnTo>
                  <a:lnTo>
                    <a:pt x="243077" y="6248"/>
                  </a:lnTo>
                  <a:lnTo>
                    <a:pt x="242747" y="5156"/>
                  </a:lnTo>
                  <a:lnTo>
                    <a:pt x="241426" y="3835"/>
                  </a:lnTo>
                  <a:lnTo>
                    <a:pt x="240334" y="3505"/>
                  </a:lnTo>
                  <a:close/>
                </a:path>
                <a:path w="256540" h="136525">
                  <a:moveTo>
                    <a:pt x="118414" y="0"/>
                  </a:moveTo>
                  <a:lnTo>
                    <a:pt x="101193" y="0"/>
                  </a:lnTo>
                  <a:lnTo>
                    <a:pt x="101193" y="136397"/>
                  </a:lnTo>
                  <a:lnTo>
                    <a:pt x="118414" y="136397"/>
                  </a:lnTo>
                  <a:lnTo>
                    <a:pt x="118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08939" y="5087416"/>
              <a:ext cx="223202" cy="22318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20976" y="5087416"/>
              <a:ext cx="223202" cy="22318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33026" y="5087416"/>
              <a:ext cx="223202" cy="22318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547451" y="5087416"/>
              <a:ext cx="223202" cy="223189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525655" y="3067811"/>
            <a:ext cx="5463540" cy="792480"/>
            <a:chOff x="525655" y="3067811"/>
            <a:chExt cx="5463540" cy="792480"/>
          </a:xfrm>
        </p:grpSpPr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5181" y="3070567"/>
              <a:ext cx="1105499" cy="3414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88312" y="3070567"/>
              <a:ext cx="4291241" cy="34141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35178" y="3376688"/>
              <a:ext cx="1129030" cy="474345"/>
            </a:xfrm>
            <a:custGeom>
              <a:avLst/>
              <a:gdLst/>
              <a:ahLst/>
              <a:cxnLst/>
              <a:rect l="l" t="t" r="r" b="b"/>
              <a:pathLst>
                <a:path w="1129030" h="474345">
                  <a:moveTo>
                    <a:pt x="1128522" y="0"/>
                  </a:moveTo>
                  <a:lnTo>
                    <a:pt x="0" y="0"/>
                  </a:lnTo>
                  <a:lnTo>
                    <a:pt x="0" y="473760"/>
                  </a:lnTo>
                  <a:lnTo>
                    <a:pt x="1128522" y="473760"/>
                  </a:lnTo>
                  <a:lnTo>
                    <a:pt x="112852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63700" y="3376688"/>
              <a:ext cx="4316095" cy="474345"/>
            </a:xfrm>
            <a:custGeom>
              <a:avLst/>
              <a:gdLst/>
              <a:ahLst/>
              <a:cxnLst/>
              <a:rect l="l" t="t" r="r" b="b"/>
              <a:pathLst>
                <a:path w="4316095" h="474345">
                  <a:moveTo>
                    <a:pt x="4315841" y="0"/>
                  </a:moveTo>
                  <a:lnTo>
                    <a:pt x="0" y="0"/>
                  </a:lnTo>
                  <a:lnTo>
                    <a:pt x="0" y="473760"/>
                  </a:lnTo>
                  <a:lnTo>
                    <a:pt x="4315841" y="473760"/>
                  </a:lnTo>
                  <a:lnTo>
                    <a:pt x="4315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5180" y="3850449"/>
              <a:ext cx="5444490" cy="0"/>
            </a:xfrm>
            <a:custGeom>
              <a:avLst/>
              <a:gdLst/>
              <a:ahLst/>
              <a:cxnLst/>
              <a:rect l="l" t="t" r="r" b="b"/>
              <a:pathLst>
                <a:path w="5444490">
                  <a:moveTo>
                    <a:pt x="0" y="0"/>
                  </a:moveTo>
                  <a:lnTo>
                    <a:pt x="5444363" y="0"/>
                  </a:lnTo>
                </a:path>
              </a:pathLst>
            </a:custGeom>
            <a:ln w="19050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6008" y="3067811"/>
              <a:ext cx="368808" cy="3733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8031" y="3067811"/>
              <a:ext cx="368807" cy="37337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774895" y="2731185"/>
            <a:ext cx="1861820" cy="59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600" b="1" spc="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전</a:t>
            </a:r>
            <a:r>
              <a:rPr sz="16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20" dirty="0">
                <a:solidFill>
                  <a:srgbClr val="0D0D0D"/>
                </a:solidFill>
                <a:latin typeface="BM EULJIRO TTF"/>
                <a:cs typeface="BM EULJIRO TTF"/>
              </a:rPr>
              <a:t>산업분야</a:t>
            </a:r>
            <a:endParaRPr sz="1600">
              <a:latin typeface="BM EULJIRO TTF"/>
              <a:cs typeface="BM EULJIRO TTF"/>
            </a:endParaRPr>
          </a:p>
          <a:p>
            <a:pPr marL="155575">
              <a:lnSpc>
                <a:spcPct val="100000"/>
              </a:lnSpc>
              <a:spcBef>
                <a:spcPts val="980"/>
              </a:spcBef>
            </a:pP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구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분</a:t>
            </a:r>
            <a:endParaRPr sz="1300">
              <a:latin typeface="Noto Sans CJK HK"/>
              <a:cs typeface="Noto Sans CJK HK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259835" y="3067811"/>
            <a:ext cx="1137285" cy="373380"/>
            <a:chOff x="3259835" y="3067811"/>
            <a:chExt cx="1137285" cy="373380"/>
          </a:xfrm>
        </p:grpSpPr>
        <p:pic>
          <p:nvPicPr>
            <p:cNvPr id="84" name="object 8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59835" y="3067811"/>
              <a:ext cx="798576" cy="3733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84675" y="3067811"/>
              <a:ext cx="512063" cy="373379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3352609" y="3099676"/>
            <a:ext cx="9366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45" dirty="0">
                <a:solidFill>
                  <a:srgbClr val="FFFFFF"/>
                </a:solidFill>
                <a:latin typeface="Noto Sans CJK HK"/>
                <a:cs typeface="Noto Sans CJK HK"/>
              </a:rPr>
              <a:t>지원대상</a:t>
            </a:r>
            <a:r>
              <a:rPr sz="1300" b="1" spc="-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분야</a:t>
            </a:r>
            <a:endParaRPr sz="1300">
              <a:latin typeface="Noto Sans CJK HK"/>
              <a:cs typeface="Noto Sans CJK HK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89292" y="3407321"/>
            <a:ext cx="821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중견기업 </a:t>
            </a:r>
            <a:r>
              <a:rPr sz="1200" b="1" spc="-70" dirty="0">
                <a:solidFill>
                  <a:srgbClr val="252525"/>
                </a:solidFill>
                <a:latin typeface="Noto Sans CJK HK"/>
                <a:cs typeface="Noto Sans CJK HK"/>
              </a:rPr>
              <a:t>중점지원분야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781086" y="3407321"/>
            <a:ext cx="4079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반도체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디스플레이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2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이차전지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1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첨단바이오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1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미래모빌리티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1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EULJIRO TTF"/>
                <a:cs typeface="BM EULJIRO TTF"/>
              </a:rPr>
              <a:t>핵심소재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, 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에너지신산업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첨단제조</a:t>
            </a:r>
            <a:r>
              <a:rPr sz="12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AI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로봇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항공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방산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EULJIRO TTF"/>
                <a:cs typeface="BM EULJIRO TTF"/>
              </a:rPr>
              <a:t>차세대정보통신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49409" y="5134799"/>
            <a:ext cx="501459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지원내용</a:t>
            </a:r>
            <a:r>
              <a:rPr sz="1600" b="1" spc="16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60" dirty="0">
                <a:solidFill>
                  <a:srgbClr val="0D0D0D"/>
                </a:solidFill>
                <a:latin typeface="BM HANNA 11yrs old"/>
                <a:cs typeface="BM HANNA 11yrs old"/>
              </a:rPr>
              <a:t>: </a:t>
            </a:r>
            <a:r>
              <a:rPr sz="1600" spc="100" dirty="0">
                <a:solidFill>
                  <a:srgbClr val="0D0D0D"/>
                </a:solidFill>
                <a:latin typeface="BM EULJIRO TTF"/>
                <a:cs typeface="BM EULJIRO TTF"/>
              </a:rPr>
              <a:t>기업의</a:t>
            </a:r>
            <a:r>
              <a:rPr sz="16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혁신역량</a:t>
            </a:r>
            <a:r>
              <a:rPr sz="1600" spc="9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확충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(R&amp;D)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부터</a:t>
            </a:r>
            <a:r>
              <a:rPr sz="16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금융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수출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인력</a:t>
            </a:r>
            <a:r>
              <a:rPr sz="1600" spc="1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50" dirty="0">
                <a:solidFill>
                  <a:srgbClr val="0D0D0D"/>
                </a:solidFill>
                <a:latin typeface="BM EULJIRO TTF"/>
                <a:cs typeface="BM EULJIRO TTF"/>
              </a:rPr>
              <a:t>등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비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R&amp;D</a:t>
            </a:r>
            <a:r>
              <a:rPr sz="1575" baseline="26455" dirty="0">
                <a:solidFill>
                  <a:srgbClr val="0D0D0D"/>
                </a:solidFill>
                <a:latin typeface="BM HANNA 11yrs old"/>
                <a:cs typeface="BM HANNA 11yrs old"/>
              </a:rPr>
              <a:t>*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까지</a:t>
            </a:r>
            <a:r>
              <a:rPr sz="1600" spc="9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100" dirty="0">
                <a:solidFill>
                  <a:srgbClr val="0D0D0D"/>
                </a:solidFill>
                <a:latin typeface="BM EULJIRO TTF"/>
                <a:cs typeface="BM EULJIRO TTF"/>
              </a:rPr>
              <a:t>기업</a:t>
            </a:r>
            <a:r>
              <a:rPr sz="1600" spc="9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성장에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필요한</a:t>
            </a:r>
            <a:r>
              <a:rPr sz="1600" spc="280" dirty="0">
                <a:solidFill>
                  <a:srgbClr val="0D0D0D"/>
                </a:solidFill>
                <a:latin typeface="BM EULJIRO TTF"/>
                <a:cs typeface="BM EULJIRO TTF"/>
              </a:rPr>
              <a:t> 全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주기</a:t>
            </a:r>
            <a:r>
              <a:rPr sz="1600" spc="90" dirty="0">
                <a:solidFill>
                  <a:srgbClr val="0D0D0D"/>
                </a:solidFill>
                <a:latin typeface="BM EULJIRO TTF"/>
                <a:cs typeface="BM EULJIRO TTF"/>
              </a:rPr>
              <a:t> 지원</a:t>
            </a:r>
            <a:r>
              <a:rPr sz="16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40" dirty="0">
                <a:solidFill>
                  <a:srgbClr val="0D0D0D"/>
                </a:solidFill>
                <a:latin typeface="BM EULJIRO TTF"/>
                <a:cs typeface="BM EULJIRO TTF"/>
              </a:rPr>
              <a:t>추진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90" name="object 9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0471" y="5223573"/>
            <a:ext cx="208191" cy="163423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943834" y="6083718"/>
            <a:ext cx="502475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indent="-144145">
              <a:lnSpc>
                <a:spcPct val="100000"/>
              </a:lnSpc>
              <a:spcBef>
                <a:spcPts val="100"/>
              </a:spcBef>
              <a:buClr>
                <a:srgbClr val="1F80C9"/>
              </a:buClr>
              <a:buFont typeface="Arial"/>
              <a:buChar char="•"/>
              <a:tabLst>
                <a:tab pos="156845" algn="l"/>
              </a:tabLst>
            </a:pP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수출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6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금융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110" dirty="0">
                <a:solidFill>
                  <a:srgbClr val="0D0D0D"/>
                </a:solidFill>
                <a:latin typeface="BM EULJIRO TTF"/>
                <a:cs typeface="BM EULJIRO TTF"/>
              </a:rPr>
              <a:t>컨설팅</a:t>
            </a:r>
            <a:r>
              <a:rPr sz="1400" spc="11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110" dirty="0">
                <a:solidFill>
                  <a:srgbClr val="0D0D0D"/>
                </a:solidFill>
                <a:latin typeface="BM EULJIRO TTF"/>
                <a:cs typeface="BM EULJIRO TTF"/>
              </a:rPr>
              <a:t>인력</a:t>
            </a:r>
            <a:r>
              <a:rPr sz="14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4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총</a:t>
            </a:r>
            <a:r>
              <a:rPr sz="14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23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지원기관을</a:t>
            </a:r>
            <a:r>
              <a:rPr sz="14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통해</a:t>
            </a:r>
            <a:r>
              <a:rPr sz="14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24</a:t>
            </a:r>
            <a:r>
              <a:rPr sz="1400" spc="-45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시책</a:t>
            </a:r>
            <a:r>
              <a:rPr sz="14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400">
              <a:latin typeface="BM EULJIRO TTF"/>
              <a:cs typeface="BM EULJIRO TTF"/>
            </a:endParaRPr>
          </a:p>
          <a:p>
            <a:pPr marL="156845">
              <a:lnSpc>
                <a:spcPct val="100000"/>
              </a:lnSpc>
              <a:spcBef>
                <a:spcPts val="20"/>
              </a:spcBef>
            </a:pPr>
            <a:r>
              <a:rPr sz="12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spc="-45" dirty="0">
                <a:solidFill>
                  <a:srgbClr val="0D0D0D"/>
                </a:solidFill>
                <a:latin typeface="BM EULJIRO TTF"/>
                <a:cs typeface="BM EULJIRO TTF"/>
              </a:rPr>
              <a:t>국제</a:t>
            </a:r>
            <a:r>
              <a:rPr sz="12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법률지원</a:t>
            </a:r>
            <a:r>
              <a:rPr sz="1200" spc="1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서비스</a:t>
            </a:r>
            <a:r>
              <a:rPr sz="12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(‘25)</a:t>
            </a:r>
            <a:r>
              <a:rPr sz="1200" spc="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200" spc="9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도입</a:t>
            </a:r>
            <a:r>
              <a:rPr sz="12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200">
              <a:latin typeface="BM HANNA 11yrs old"/>
              <a:cs typeface="BM HANNA 11yrs old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92670" y="5797195"/>
            <a:ext cx="3287395" cy="262255"/>
            <a:chOff x="792670" y="5797195"/>
            <a:chExt cx="3287395" cy="262255"/>
          </a:xfrm>
        </p:grpSpPr>
        <p:sp>
          <p:nvSpPr>
            <p:cNvPr id="93" name="object 93"/>
            <p:cNvSpPr/>
            <p:nvPr/>
          </p:nvSpPr>
          <p:spPr>
            <a:xfrm>
              <a:off x="800608" y="5805133"/>
              <a:ext cx="3271520" cy="246379"/>
            </a:xfrm>
            <a:custGeom>
              <a:avLst/>
              <a:gdLst/>
              <a:ahLst/>
              <a:cxnLst/>
              <a:rect l="l" t="t" r="r" b="b"/>
              <a:pathLst>
                <a:path w="3271520" h="246379">
                  <a:moveTo>
                    <a:pt x="3148215" y="0"/>
                  </a:moveTo>
                  <a:lnTo>
                    <a:pt x="123113" y="0"/>
                  </a:lnTo>
                  <a:lnTo>
                    <a:pt x="75191" y="9674"/>
                  </a:lnTo>
                  <a:lnTo>
                    <a:pt x="36058" y="36058"/>
                  </a:lnTo>
                  <a:lnTo>
                    <a:pt x="9674" y="75191"/>
                  </a:lnTo>
                  <a:lnTo>
                    <a:pt x="0" y="123113"/>
                  </a:lnTo>
                  <a:lnTo>
                    <a:pt x="9678" y="171036"/>
                  </a:lnTo>
                  <a:lnTo>
                    <a:pt x="36065" y="210169"/>
                  </a:lnTo>
                  <a:lnTo>
                    <a:pt x="75200" y="236552"/>
                  </a:lnTo>
                  <a:lnTo>
                    <a:pt x="123113" y="246227"/>
                  </a:lnTo>
                  <a:lnTo>
                    <a:pt x="3148215" y="246227"/>
                  </a:lnTo>
                  <a:lnTo>
                    <a:pt x="3196140" y="236551"/>
                  </a:lnTo>
                  <a:lnTo>
                    <a:pt x="3235274" y="210164"/>
                  </a:lnTo>
                  <a:lnTo>
                    <a:pt x="3261655" y="171030"/>
                  </a:lnTo>
                  <a:lnTo>
                    <a:pt x="3271329" y="123113"/>
                  </a:lnTo>
                  <a:lnTo>
                    <a:pt x="3261654" y="75191"/>
                  </a:lnTo>
                  <a:lnTo>
                    <a:pt x="3235271" y="36058"/>
                  </a:lnTo>
                  <a:lnTo>
                    <a:pt x="3196137" y="9674"/>
                  </a:lnTo>
                  <a:lnTo>
                    <a:pt x="314821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0608" y="5805133"/>
              <a:ext cx="3271520" cy="246379"/>
            </a:xfrm>
            <a:custGeom>
              <a:avLst/>
              <a:gdLst/>
              <a:ahLst/>
              <a:cxnLst/>
              <a:rect l="l" t="t" r="r" b="b"/>
              <a:pathLst>
                <a:path w="3271520" h="246379">
                  <a:moveTo>
                    <a:pt x="0" y="123113"/>
                  </a:moveTo>
                  <a:lnTo>
                    <a:pt x="9674" y="75191"/>
                  </a:lnTo>
                  <a:lnTo>
                    <a:pt x="36058" y="36058"/>
                  </a:lnTo>
                  <a:lnTo>
                    <a:pt x="75191" y="9674"/>
                  </a:lnTo>
                  <a:lnTo>
                    <a:pt x="123113" y="0"/>
                  </a:lnTo>
                  <a:lnTo>
                    <a:pt x="3148215" y="0"/>
                  </a:lnTo>
                  <a:lnTo>
                    <a:pt x="3196137" y="9674"/>
                  </a:lnTo>
                  <a:lnTo>
                    <a:pt x="3235271" y="36058"/>
                  </a:lnTo>
                  <a:lnTo>
                    <a:pt x="3261654" y="75191"/>
                  </a:lnTo>
                  <a:lnTo>
                    <a:pt x="3271329" y="123113"/>
                  </a:lnTo>
                  <a:lnTo>
                    <a:pt x="3261654" y="171036"/>
                  </a:lnTo>
                  <a:lnTo>
                    <a:pt x="3235271" y="210169"/>
                  </a:lnTo>
                  <a:lnTo>
                    <a:pt x="3196137" y="236552"/>
                  </a:lnTo>
                  <a:lnTo>
                    <a:pt x="3148215" y="246227"/>
                  </a:lnTo>
                  <a:lnTo>
                    <a:pt x="123113" y="246227"/>
                  </a:lnTo>
                  <a:lnTo>
                    <a:pt x="75191" y="236551"/>
                  </a:lnTo>
                  <a:lnTo>
                    <a:pt x="36058" y="210164"/>
                  </a:lnTo>
                  <a:lnTo>
                    <a:pt x="9674" y="171030"/>
                  </a:lnTo>
                  <a:lnTo>
                    <a:pt x="0" y="123113"/>
                  </a:lnTo>
                  <a:close/>
                </a:path>
              </a:pathLst>
            </a:custGeom>
            <a:ln w="1587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62304" y="5855016"/>
              <a:ext cx="1519885" cy="14862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545715" y="5856325"/>
              <a:ext cx="556895" cy="146050"/>
            </a:xfrm>
            <a:custGeom>
              <a:avLst/>
              <a:gdLst/>
              <a:ahLst/>
              <a:cxnLst/>
              <a:rect l="l" t="t" r="r" b="b"/>
              <a:pathLst>
                <a:path w="556894" h="146050">
                  <a:moveTo>
                    <a:pt x="136118" y="113576"/>
                  </a:moveTo>
                  <a:lnTo>
                    <a:pt x="0" y="113576"/>
                  </a:lnTo>
                  <a:lnTo>
                    <a:pt x="0" y="129209"/>
                  </a:lnTo>
                  <a:lnTo>
                    <a:pt x="136118" y="129209"/>
                  </a:lnTo>
                  <a:lnTo>
                    <a:pt x="136118" y="113576"/>
                  </a:lnTo>
                  <a:close/>
                </a:path>
                <a:path w="556894" h="146050">
                  <a:moveTo>
                    <a:pt x="553542" y="92341"/>
                  </a:moveTo>
                  <a:lnTo>
                    <a:pt x="457796" y="92341"/>
                  </a:lnTo>
                  <a:lnTo>
                    <a:pt x="456590" y="92697"/>
                  </a:lnTo>
                  <a:lnTo>
                    <a:pt x="455269" y="94119"/>
                  </a:lnTo>
                  <a:lnTo>
                    <a:pt x="454939" y="95300"/>
                  </a:lnTo>
                  <a:lnTo>
                    <a:pt x="454939" y="142811"/>
                  </a:lnTo>
                  <a:lnTo>
                    <a:pt x="455269" y="144018"/>
                  </a:lnTo>
                  <a:lnTo>
                    <a:pt x="456590" y="145338"/>
                  </a:lnTo>
                  <a:lnTo>
                    <a:pt x="457796" y="145669"/>
                  </a:lnTo>
                  <a:lnTo>
                    <a:pt x="553542" y="145669"/>
                  </a:lnTo>
                  <a:lnTo>
                    <a:pt x="554710" y="145338"/>
                  </a:lnTo>
                  <a:lnTo>
                    <a:pt x="556145" y="144018"/>
                  </a:lnTo>
                  <a:lnTo>
                    <a:pt x="556501" y="142811"/>
                  </a:lnTo>
                  <a:lnTo>
                    <a:pt x="556501" y="130530"/>
                  </a:lnTo>
                  <a:lnTo>
                    <a:pt x="473710" y="130530"/>
                  </a:lnTo>
                  <a:lnTo>
                    <a:pt x="473710" y="107657"/>
                  </a:lnTo>
                  <a:lnTo>
                    <a:pt x="556501" y="107657"/>
                  </a:lnTo>
                  <a:lnTo>
                    <a:pt x="556501" y="95300"/>
                  </a:lnTo>
                  <a:lnTo>
                    <a:pt x="556145" y="94119"/>
                  </a:lnTo>
                  <a:lnTo>
                    <a:pt x="554710" y="92697"/>
                  </a:lnTo>
                  <a:lnTo>
                    <a:pt x="553542" y="92341"/>
                  </a:lnTo>
                  <a:close/>
                </a:path>
                <a:path w="556894" h="146050">
                  <a:moveTo>
                    <a:pt x="556501" y="107657"/>
                  </a:moveTo>
                  <a:lnTo>
                    <a:pt x="537895" y="107657"/>
                  </a:lnTo>
                  <a:lnTo>
                    <a:pt x="537895" y="130530"/>
                  </a:lnTo>
                  <a:lnTo>
                    <a:pt x="556501" y="130530"/>
                  </a:lnTo>
                  <a:lnTo>
                    <a:pt x="556501" y="107657"/>
                  </a:lnTo>
                  <a:close/>
                </a:path>
                <a:path w="556894" h="146050">
                  <a:moveTo>
                    <a:pt x="124752" y="69621"/>
                  </a:moveTo>
                  <a:lnTo>
                    <a:pt x="11023" y="69621"/>
                  </a:lnTo>
                  <a:lnTo>
                    <a:pt x="11023" y="85432"/>
                  </a:lnTo>
                  <a:lnTo>
                    <a:pt x="124752" y="85432"/>
                  </a:lnTo>
                  <a:lnTo>
                    <a:pt x="124752" y="69621"/>
                  </a:lnTo>
                  <a:close/>
                </a:path>
                <a:path w="556894" h="146050">
                  <a:moveTo>
                    <a:pt x="49047" y="22390"/>
                  </a:moveTo>
                  <a:lnTo>
                    <a:pt x="30276" y="22390"/>
                  </a:lnTo>
                  <a:lnTo>
                    <a:pt x="30607" y="69621"/>
                  </a:lnTo>
                  <a:lnTo>
                    <a:pt x="49377" y="69621"/>
                  </a:lnTo>
                  <a:lnTo>
                    <a:pt x="49047" y="22390"/>
                  </a:lnTo>
                  <a:close/>
                </a:path>
                <a:path w="556894" h="146050">
                  <a:moveTo>
                    <a:pt x="105168" y="22390"/>
                  </a:moveTo>
                  <a:lnTo>
                    <a:pt x="86575" y="22390"/>
                  </a:lnTo>
                  <a:lnTo>
                    <a:pt x="86245" y="69621"/>
                  </a:lnTo>
                  <a:lnTo>
                    <a:pt x="104673" y="69621"/>
                  </a:lnTo>
                  <a:lnTo>
                    <a:pt x="105168" y="22390"/>
                  </a:lnTo>
                  <a:close/>
                </a:path>
                <a:path w="556894" h="146050">
                  <a:moveTo>
                    <a:pt x="121462" y="6756"/>
                  </a:moveTo>
                  <a:lnTo>
                    <a:pt x="14312" y="6756"/>
                  </a:lnTo>
                  <a:lnTo>
                    <a:pt x="14312" y="22390"/>
                  </a:lnTo>
                  <a:lnTo>
                    <a:pt x="121462" y="22390"/>
                  </a:lnTo>
                  <a:lnTo>
                    <a:pt x="121462" y="6756"/>
                  </a:lnTo>
                  <a:close/>
                </a:path>
                <a:path w="556894" h="146050">
                  <a:moveTo>
                    <a:pt x="422630" y="113080"/>
                  </a:moveTo>
                  <a:lnTo>
                    <a:pt x="286512" y="113080"/>
                  </a:lnTo>
                  <a:lnTo>
                    <a:pt x="286512" y="128714"/>
                  </a:lnTo>
                  <a:lnTo>
                    <a:pt x="422630" y="128714"/>
                  </a:lnTo>
                  <a:lnTo>
                    <a:pt x="422630" y="113080"/>
                  </a:lnTo>
                  <a:close/>
                </a:path>
                <a:path w="556894" h="146050">
                  <a:moveTo>
                    <a:pt x="403694" y="10375"/>
                  </a:moveTo>
                  <a:lnTo>
                    <a:pt x="300659" y="10375"/>
                  </a:lnTo>
                  <a:lnTo>
                    <a:pt x="300659" y="26174"/>
                  </a:lnTo>
                  <a:lnTo>
                    <a:pt x="387400" y="26174"/>
                  </a:lnTo>
                  <a:lnTo>
                    <a:pt x="387285" y="34266"/>
                  </a:lnTo>
                  <a:lnTo>
                    <a:pt x="381203" y="77749"/>
                  </a:lnTo>
                  <a:lnTo>
                    <a:pt x="372097" y="113080"/>
                  </a:lnTo>
                  <a:lnTo>
                    <a:pt x="391020" y="113080"/>
                  </a:lnTo>
                  <a:lnTo>
                    <a:pt x="399796" y="75222"/>
                  </a:lnTo>
                  <a:lnTo>
                    <a:pt x="405407" y="34266"/>
                  </a:lnTo>
                  <a:lnTo>
                    <a:pt x="406654" y="14986"/>
                  </a:lnTo>
                  <a:lnTo>
                    <a:pt x="406654" y="13335"/>
                  </a:lnTo>
                  <a:lnTo>
                    <a:pt x="406298" y="12153"/>
                  </a:lnTo>
                  <a:lnTo>
                    <a:pt x="404876" y="10731"/>
                  </a:lnTo>
                  <a:lnTo>
                    <a:pt x="403694" y="10375"/>
                  </a:lnTo>
                  <a:close/>
                </a:path>
                <a:path w="556894" h="146050">
                  <a:moveTo>
                    <a:pt x="279374" y="115544"/>
                  </a:moveTo>
                  <a:lnTo>
                    <a:pt x="143421" y="115544"/>
                  </a:lnTo>
                  <a:lnTo>
                    <a:pt x="143421" y="131178"/>
                  </a:lnTo>
                  <a:lnTo>
                    <a:pt x="279374" y="131178"/>
                  </a:lnTo>
                  <a:lnTo>
                    <a:pt x="279374" y="115544"/>
                  </a:lnTo>
                  <a:close/>
                </a:path>
                <a:path w="556894" h="146050">
                  <a:moveTo>
                    <a:pt x="220611" y="92837"/>
                  </a:moveTo>
                  <a:lnTo>
                    <a:pt x="201193" y="92837"/>
                  </a:lnTo>
                  <a:lnTo>
                    <a:pt x="201193" y="115544"/>
                  </a:lnTo>
                  <a:lnTo>
                    <a:pt x="220611" y="115544"/>
                  </a:lnTo>
                  <a:lnTo>
                    <a:pt x="220611" y="92837"/>
                  </a:lnTo>
                  <a:close/>
                </a:path>
                <a:path w="556894" h="146050">
                  <a:moveTo>
                    <a:pt x="257975" y="6096"/>
                  </a:moveTo>
                  <a:lnTo>
                    <a:pt x="160858" y="6096"/>
                  </a:lnTo>
                  <a:lnTo>
                    <a:pt x="160858" y="21729"/>
                  </a:lnTo>
                  <a:lnTo>
                    <a:pt x="242824" y="21729"/>
                  </a:lnTo>
                  <a:lnTo>
                    <a:pt x="242824" y="41808"/>
                  </a:lnTo>
                  <a:lnTo>
                    <a:pt x="163880" y="41808"/>
                  </a:lnTo>
                  <a:lnTo>
                    <a:pt x="162674" y="42164"/>
                  </a:lnTo>
                  <a:lnTo>
                    <a:pt x="161353" y="43599"/>
                  </a:lnTo>
                  <a:lnTo>
                    <a:pt x="161023" y="44767"/>
                  </a:lnTo>
                  <a:lnTo>
                    <a:pt x="161023" y="89979"/>
                  </a:lnTo>
                  <a:lnTo>
                    <a:pt x="161353" y="91186"/>
                  </a:lnTo>
                  <a:lnTo>
                    <a:pt x="162674" y="92506"/>
                  </a:lnTo>
                  <a:lnTo>
                    <a:pt x="163880" y="92837"/>
                  </a:lnTo>
                  <a:lnTo>
                    <a:pt x="264553" y="92837"/>
                  </a:lnTo>
                  <a:lnTo>
                    <a:pt x="264553" y="77203"/>
                  </a:lnTo>
                  <a:lnTo>
                    <a:pt x="179298" y="77203"/>
                  </a:lnTo>
                  <a:lnTo>
                    <a:pt x="179298" y="57277"/>
                  </a:lnTo>
                  <a:lnTo>
                    <a:pt x="257975" y="57277"/>
                  </a:lnTo>
                  <a:lnTo>
                    <a:pt x="259156" y="56959"/>
                  </a:lnTo>
                  <a:lnTo>
                    <a:pt x="260578" y="55638"/>
                  </a:lnTo>
                  <a:lnTo>
                    <a:pt x="260934" y="54432"/>
                  </a:lnTo>
                  <a:lnTo>
                    <a:pt x="260934" y="9055"/>
                  </a:lnTo>
                  <a:lnTo>
                    <a:pt x="260578" y="7874"/>
                  </a:lnTo>
                  <a:lnTo>
                    <a:pt x="259156" y="6451"/>
                  </a:lnTo>
                  <a:lnTo>
                    <a:pt x="257975" y="6096"/>
                  </a:lnTo>
                  <a:close/>
                </a:path>
                <a:path w="556894" h="146050">
                  <a:moveTo>
                    <a:pt x="490334" y="5435"/>
                  </a:moveTo>
                  <a:lnTo>
                    <a:pt x="439305" y="5435"/>
                  </a:lnTo>
                  <a:lnTo>
                    <a:pt x="439305" y="20574"/>
                  </a:lnTo>
                  <a:lnTo>
                    <a:pt x="474700" y="20574"/>
                  </a:lnTo>
                  <a:lnTo>
                    <a:pt x="474700" y="36055"/>
                  </a:lnTo>
                  <a:lnTo>
                    <a:pt x="442163" y="36055"/>
                  </a:lnTo>
                  <a:lnTo>
                    <a:pt x="440956" y="36410"/>
                  </a:lnTo>
                  <a:lnTo>
                    <a:pt x="439635" y="37833"/>
                  </a:lnTo>
                  <a:lnTo>
                    <a:pt x="439305" y="39014"/>
                  </a:lnTo>
                  <a:lnTo>
                    <a:pt x="439364" y="78511"/>
                  </a:lnTo>
                  <a:lnTo>
                    <a:pt x="439635" y="79502"/>
                  </a:lnTo>
                  <a:lnTo>
                    <a:pt x="440956" y="80822"/>
                  </a:lnTo>
                  <a:lnTo>
                    <a:pt x="442163" y="81153"/>
                  </a:lnTo>
                  <a:lnTo>
                    <a:pt x="468655" y="81153"/>
                  </a:lnTo>
                  <a:lnTo>
                    <a:pt x="501688" y="78181"/>
                  </a:lnTo>
                  <a:lnTo>
                    <a:pt x="501688" y="65836"/>
                  </a:lnTo>
                  <a:lnTo>
                    <a:pt x="457581" y="65836"/>
                  </a:lnTo>
                  <a:lnTo>
                    <a:pt x="457581" y="50203"/>
                  </a:lnTo>
                  <a:lnTo>
                    <a:pt x="490334" y="50203"/>
                  </a:lnTo>
                  <a:lnTo>
                    <a:pt x="491515" y="49872"/>
                  </a:lnTo>
                  <a:lnTo>
                    <a:pt x="492937" y="48564"/>
                  </a:lnTo>
                  <a:lnTo>
                    <a:pt x="493293" y="47358"/>
                  </a:lnTo>
                  <a:lnTo>
                    <a:pt x="493293" y="8394"/>
                  </a:lnTo>
                  <a:lnTo>
                    <a:pt x="492937" y="7213"/>
                  </a:lnTo>
                  <a:lnTo>
                    <a:pt x="491515" y="5791"/>
                  </a:lnTo>
                  <a:lnTo>
                    <a:pt x="490334" y="5435"/>
                  </a:lnTo>
                  <a:close/>
                </a:path>
                <a:path w="556894" h="146050">
                  <a:moveTo>
                    <a:pt x="501688" y="63042"/>
                  </a:moveTo>
                  <a:lnTo>
                    <a:pt x="497738" y="63817"/>
                  </a:lnTo>
                  <a:lnTo>
                    <a:pt x="493052" y="64465"/>
                  </a:lnTo>
                  <a:lnTo>
                    <a:pt x="482180" y="65570"/>
                  </a:lnTo>
                  <a:lnTo>
                    <a:pt x="476834" y="65836"/>
                  </a:lnTo>
                  <a:lnTo>
                    <a:pt x="501688" y="65836"/>
                  </a:lnTo>
                  <a:lnTo>
                    <a:pt x="501688" y="63042"/>
                  </a:lnTo>
                  <a:close/>
                </a:path>
                <a:path w="556894" h="146050">
                  <a:moveTo>
                    <a:pt x="524738" y="2476"/>
                  </a:moveTo>
                  <a:lnTo>
                    <a:pt x="506628" y="2476"/>
                  </a:lnTo>
                  <a:lnTo>
                    <a:pt x="506628" y="86245"/>
                  </a:lnTo>
                  <a:lnTo>
                    <a:pt x="524738" y="86245"/>
                  </a:lnTo>
                  <a:lnTo>
                    <a:pt x="524738" y="48069"/>
                  </a:lnTo>
                  <a:lnTo>
                    <a:pt x="556501" y="48069"/>
                  </a:lnTo>
                  <a:lnTo>
                    <a:pt x="556501" y="30784"/>
                  </a:lnTo>
                  <a:lnTo>
                    <a:pt x="524738" y="30784"/>
                  </a:lnTo>
                  <a:lnTo>
                    <a:pt x="524738" y="2476"/>
                  </a:lnTo>
                  <a:close/>
                </a:path>
                <a:path w="556894" h="146050">
                  <a:moveTo>
                    <a:pt x="556501" y="48069"/>
                  </a:moveTo>
                  <a:lnTo>
                    <a:pt x="538391" y="48069"/>
                  </a:lnTo>
                  <a:lnTo>
                    <a:pt x="538391" y="86245"/>
                  </a:lnTo>
                  <a:lnTo>
                    <a:pt x="556501" y="86245"/>
                  </a:lnTo>
                  <a:lnTo>
                    <a:pt x="556501" y="48069"/>
                  </a:lnTo>
                  <a:close/>
                </a:path>
                <a:path w="556894" h="146050">
                  <a:moveTo>
                    <a:pt x="556501" y="0"/>
                  </a:moveTo>
                  <a:lnTo>
                    <a:pt x="538391" y="0"/>
                  </a:lnTo>
                  <a:lnTo>
                    <a:pt x="538391" y="30784"/>
                  </a:lnTo>
                  <a:lnTo>
                    <a:pt x="556501" y="30784"/>
                  </a:lnTo>
                  <a:lnTo>
                    <a:pt x="556501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75000" y="5874564"/>
              <a:ext cx="135572" cy="12875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338461" y="5883148"/>
              <a:ext cx="257810" cy="105410"/>
            </a:xfrm>
            <a:custGeom>
              <a:avLst/>
              <a:gdLst/>
              <a:ahLst/>
              <a:cxnLst/>
              <a:rect l="l" t="t" r="r" b="b"/>
              <a:pathLst>
                <a:path w="257810" h="105410">
                  <a:moveTo>
                    <a:pt x="123621" y="0"/>
                  </a:moveTo>
                  <a:lnTo>
                    <a:pt x="109321" y="0"/>
                  </a:lnTo>
                  <a:lnTo>
                    <a:pt x="104025" y="1943"/>
                  </a:lnTo>
                  <a:lnTo>
                    <a:pt x="96773" y="9715"/>
                  </a:lnTo>
                  <a:lnTo>
                    <a:pt x="94970" y="14477"/>
                  </a:lnTo>
                  <a:lnTo>
                    <a:pt x="94970" y="24942"/>
                  </a:lnTo>
                  <a:lnTo>
                    <a:pt x="96088" y="29082"/>
                  </a:lnTo>
                  <a:lnTo>
                    <a:pt x="100558" y="35966"/>
                  </a:lnTo>
                  <a:lnTo>
                    <a:pt x="103416" y="39611"/>
                  </a:lnTo>
                  <a:lnTo>
                    <a:pt x="106908" y="43446"/>
                  </a:lnTo>
                  <a:lnTo>
                    <a:pt x="106591" y="43624"/>
                  </a:lnTo>
                  <a:lnTo>
                    <a:pt x="105879" y="44348"/>
                  </a:lnTo>
                  <a:lnTo>
                    <a:pt x="105702" y="44386"/>
                  </a:lnTo>
                  <a:lnTo>
                    <a:pt x="99263" y="49301"/>
                  </a:lnTo>
                  <a:lnTo>
                    <a:pt x="93839" y="54444"/>
                  </a:lnTo>
                  <a:lnTo>
                    <a:pt x="85305" y="64846"/>
                  </a:lnTo>
                  <a:lnTo>
                    <a:pt x="83224" y="70446"/>
                  </a:lnTo>
                  <a:lnTo>
                    <a:pt x="83191" y="81940"/>
                  </a:lnTo>
                  <a:lnTo>
                    <a:pt x="84086" y="86144"/>
                  </a:lnTo>
                  <a:lnTo>
                    <a:pt x="87744" y="93294"/>
                  </a:lnTo>
                  <a:lnTo>
                    <a:pt x="90271" y="96202"/>
                  </a:lnTo>
                  <a:lnTo>
                    <a:pt x="93497" y="98437"/>
                  </a:lnTo>
                  <a:lnTo>
                    <a:pt x="97154" y="101117"/>
                  </a:lnTo>
                  <a:lnTo>
                    <a:pt x="100825" y="102857"/>
                  </a:lnTo>
                  <a:lnTo>
                    <a:pt x="108153" y="104470"/>
                  </a:lnTo>
                  <a:lnTo>
                    <a:pt x="112623" y="104876"/>
                  </a:lnTo>
                  <a:lnTo>
                    <a:pt x="124332" y="104876"/>
                  </a:lnTo>
                  <a:lnTo>
                    <a:pt x="130124" y="103581"/>
                  </a:lnTo>
                  <a:lnTo>
                    <a:pt x="140411" y="98386"/>
                  </a:lnTo>
                  <a:lnTo>
                    <a:pt x="143859" y="95618"/>
                  </a:lnTo>
                  <a:lnTo>
                    <a:pt x="113880" y="95618"/>
                  </a:lnTo>
                  <a:lnTo>
                    <a:pt x="111213" y="95237"/>
                  </a:lnTo>
                  <a:lnTo>
                    <a:pt x="105943" y="93725"/>
                  </a:lnTo>
                  <a:lnTo>
                    <a:pt x="103555" y="92532"/>
                  </a:lnTo>
                  <a:lnTo>
                    <a:pt x="101409" y="90931"/>
                  </a:lnTo>
                  <a:lnTo>
                    <a:pt x="99263" y="89407"/>
                  </a:lnTo>
                  <a:lnTo>
                    <a:pt x="97535" y="87464"/>
                  </a:lnTo>
                  <a:lnTo>
                    <a:pt x="94945" y="82727"/>
                  </a:lnTo>
                  <a:lnTo>
                    <a:pt x="94297" y="79971"/>
                  </a:lnTo>
                  <a:lnTo>
                    <a:pt x="94305" y="74028"/>
                  </a:lnTo>
                  <a:lnTo>
                    <a:pt x="113207" y="50558"/>
                  </a:lnTo>
                  <a:lnTo>
                    <a:pt x="125730" y="50558"/>
                  </a:lnTo>
                  <a:lnTo>
                    <a:pt x="120713" y="45059"/>
                  </a:lnTo>
                  <a:lnTo>
                    <a:pt x="122948" y="43268"/>
                  </a:lnTo>
                  <a:lnTo>
                    <a:pt x="125171" y="41414"/>
                  </a:lnTo>
                  <a:lnTo>
                    <a:pt x="128352" y="38620"/>
                  </a:lnTo>
                  <a:lnTo>
                    <a:pt x="114414" y="38620"/>
                  </a:lnTo>
                  <a:lnTo>
                    <a:pt x="110705" y="34328"/>
                  </a:lnTo>
                  <a:lnTo>
                    <a:pt x="108419" y="31330"/>
                  </a:lnTo>
                  <a:lnTo>
                    <a:pt x="105384" y="26327"/>
                  </a:lnTo>
                  <a:lnTo>
                    <a:pt x="104622" y="23202"/>
                  </a:lnTo>
                  <a:lnTo>
                    <a:pt x="104622" y="16230"/>
                  </a:lnTo>
                  <a:lnTo>
                    <a:pt x="105702" y="13538"/>
                  </a:lnTo>
                  <a:lnTo>
                    <a:pt x="109994" y="9258"/>
                  </a:lnTo>
                  <a:lnTo>
                    <a:pt x="112801" y="8178"/>
                  </a:lnTo>
                  <a:lnTo>
                    <a:pt x="136546" y="8178"/>
                  </a:lnTo>
                  <a:lnTo>
                    <a:pt x="129209" y="1701"/>
                  </a:lnTo>
                  <a:lnTo>
                    <a:pt x="123621" y="0"/>
                  </a:lnTo>
                  <a:close/>
                </a:path>
                <a:path w="257810" h="105410">
                  <a:moveTo>
                    <a:pt x="161807" y="90258"/>
                  </a:moveTo>
                  <a:lnTo>
                    <a:pt x="148615" y="90258"/>
                  </a:lnTo>
                  <a:lnTo>
                    <a:pt x="159740" y="102730"/>
                  </a:lnTo>
                  <a:lnTo>
                    <a:pt x="173151" y="102730"/>
                  </a:lnTo>
                  <a:lnTo>
                    <a:pt x="161807" y="90258"/>
                  </a:lnTo>
                  <a:close/>
                </a:path>
                <a:path w="257810" h="105410">
                  <a:moveTo>
                    <a:pt x="125730" y="50558"/>
                  </a:moveTo>
                  <a:lnTo>
                    <a:pt x="113207" y="50558"/>
                  </a:lnTo>
                  <a:lnTo>
                    <a:pt x="142036" y="82880"/>
                  </a:lnTo>
                  <a:lnTo>
                    <a:pt x="139001" y="86906"/>
                  </a:lnTo>
                  <a:lnTo>
                    <a:pt x="135331" y="90030"/>
                  </a:lnTo>
                  <a:lnTo>
                    <a:pt x="126758" y="94500"/>
                  </a:lnTo>
                  <a:lnTo>
                    <a:pt x="121919" y="95618"/>
                  </a:lnTo>
                  <a:lnTo>
                    <a:pt x="143859" y="95618"/>
                  </a:lnTo>
                  <a:lnTo>
                    <a:pt x="144856" y="94818"/>
                  </a:lnTo>
                  <a:lnTo>
                    <a:pt x="148615" y="90258"/>
                  </a:lnTo>
                  <a:lnTo>
                    <a:pt x="161807" y="90258"/>
                  </a:lnTo>
                  <a:lnTo>
                    <a:pt x="154241" y="81940"/>
                  </a:lnTo>
                  <a:lnTo>
                    <a:pt x="156743" y="77292"/>
                  </a:lnTo>
                  <a:lnTo>
                    <a:pt x="157913" y="74028"/>
                  </a:lnTo>
                  <a:lnTo>
                    <a:pt x="147142" y="74028"/>
                  </a:lnTo>
                  <a:lnTo>
                    <a:pt x="125730" y="50558"/>
                  </a:lnTo>
                  <a:close/>
                </a:path>
                <a:path w="257810" h="105410">
                  <a:moveTo>
                    <a:pt x="161353" y="48005"/>
                  </a:moveTo>
                  <a:lnTo>
                    <a:pt x="152374" y="48005"/>
                  </a:lnTo>
                  <a:lnTo>
                    <a:pt x="152374" y="52933"/>
                  </a:lnTo>
                  <a:lnTo>
                    <a:pt x="151879" y="57594"/>
                  </a:lnTo>
                  <a:lnTo>
                    <a:pt x="149910" y="66446"/>
                  </a:lnTo>
                  <a:lnTo>
                    <a:pt x="148653" y="70446"/>
                  </a:lnTo>
                  <a:lnTo>
                    <a:pt x="147142" y="74028"/>
                  </a:lnTo>
                  <a:lnTo>
                    <a:pt x="157913" y="74028"/>
                  </a:lnTo>
                  <a:lnTo>
                    <a:pt x="158610" y="72085"/>
                  </a:lnTo>
                  <a:lnTo>
                    <a:pt x="161023" y="60553"/>
                  </a:lnTo>
                  <a:lnTo>
                    <a:pt x="161482" y="55029"/>
                  </a:lnTo>
                  <a:lnTo>
                    <a:pt x="161353" y="48005"/>
                  </a:lnTo>
                  <a:close/>
                </a:path>
                <a:path w="257810" h="105410">
                  <a:moveTo>
                    <a:pt x="136546" y="8178"/>
                  </a:moveTo>
                  <a:lnTo>
                    <a:pt x="120675" y="8178"/>
                  </a:lnTo>
                  <a:lnTo>
                    <a:pt x="123850" y="9182"/>
                  </a:lnTo>
                  <a:lnTo>
                    <a:pt x="127787" y="13207"/>
                  </a:lnTo>
                  <a:lnTo>
                    <a:pt x="128765" y="15646"/>
                  </a:lnTo>
                  <a:lnTo>
                    <a:pt x="128715" y="23202"/>
                  </a:lnTo>
                  <a:lnTo>
                    <a:pt x="127444" y="26796"/>
                  </a:lnTo>
                  <a:lnTo>
                    <a:pt x="122173" y="32613"/>
                  </a:lnTo>
                  <a:lnTo>
                    <a:pt x="118706" y="35585"/>
                  </a:lnTo>
                  <a:lnTo>
                    <a:pt x="114414" y="38620"/>
                  </a:lnTo>
                  <a:lnTo>
                    <a:pt x="128352" y="38620"/>
                  </a:lnTo>
                  <a:lnTo>
                    <a:pt x="138823" y="20967"/>
                  </a:lnTo>
                  <a:lnTo>
                    <a:pt x="138823" y="12738"/>
                  </a:lnTo>
                  <a:lnTo>
                    <a:pt x="136905" y="8496"/>
                  </a:lnTo>
                  <a:lnTo>
                    <a:pt x="136546" y="8178"/>
                  </a:lnTo>
                  <a:close/>
                </a:path>
                <a:path w="257810" h="105410">
                  <a:moveTo>
                    <a:pt x="206895" y="3213"/>
                  </a:moveTo>
                  <a:lnTo>
                    <a:pt x="182930" y="3213"/>
                  </a:lnTo>
                  <a:lnTo>
                    <a:pt x="182321" y="3416"/>
                  </a:lnTo>
                  <a:lnTo>
                    <a:pt x="181698" y="4229"/>
                  </a:lnTo>
                  <a:lnTo>
                    <a:pt x="181546" y="4876"/>
                  </a:lnTo>
                  <a:lnTo>
                    <a:pt x="181546" y="101828"/>
                  </a:lnTo>
                  <a:lnTo>
                    <a:pt x="181698" y="102501"/>
                  </a:lnTo>
                  <a:lnTo>
                    <a:pt x="182321" y="103225"/>
                  </a:lnTo>
                  <a:lnTo>
                    <a:pt x="182930" y="103403"/>
                  </a:lnTo>
                  <a:lnTo>
                    <a:pt x="206895" y="103403"/>
                  </a:lnTo>
                  <a:lnTo>
                    <a:pt x="218273" y="102619"/>
                  </a:lnTo>
                  <a:lnTo>
                    <a:pt x="228268" y="100268"/>
                  </a:lnTo>
                  <a:lnTo>
                    <a:pt x="236879" y="96347"/>
                  </a:lnTo>
                  <a:lnTo>
                    <a:pt x="239777" y="94145"/>
                  </a:lnTo>
                  <a:lnTo>
                    <a:pt x="191998" y="94145"/>
                  </a:lnTo>
                  <a:lnTo>
                    <a:pt x="191998" y="12471"/>
                  </a:lnTo>
                  <a:lnTo>
                    <a:pt x="239715" y="12471"/>
                  </a:lnTo>
                  <a:lnTo>
                    <a:pt x="236879" y="10306"/>
                  </a:lnTo>
                  <a:lnTo>
                    <a:pt x="228268" y="6365"/>
                  </a:lnTo>
                  <a:lnTo>
                    <a:pt x="218273" y="4001"/>
                  </a:lnTo>
                  <a:lnTo>
                    <a:pt x="206895" y="3213"/>
                  </a:lnTo>
                  <a:close/>
                </a:path>
                <a:path w="257810" h="105410">
                  <a:moveTo>
                    <a:pt x="239715" y="12471"/>
                  </a:moveTo>
                  <a:lnTo>
                    <a:pt x="203542" y="12471"/>
                  </a:lnTo>
                  <a:lnTo>
                    <a:pt x="212889" y="12845"/>
                  </a:lnTo>
                  <a:lnTo>
                    <a:pt x="221211" y="14500"/>
                  </a:lnTo>
                  <a:lnTo>
                    <a:pt x="246316" y="53378"/>
                  </a:lnTo>
                  <a:lnTo>
                    <a:pt x="245768" y="62276"/>
                  </a:lnTo>
                  <a:lnTo>
                    <a:pt x="218515" y="93457"/>
                  </a:lnTo>
                  <a:lnTo>
                    <a:pt x="209575" y="94145"/>
                  </a:lnTo>
                  <a:lnTo>
                    <a:pt x="239777" y="94145"/>
                  </a:lnTo>
                  <a:lnTo>
                    <a:pt x="257187" y="53378"/>
                  </a:lnTo>
                  <a:lnTo>
                    <a:pt x="256368" y="41673"/>
                  </a:lnTo>
                  <a:lnTo>
                    <a:pt x="253914" y="31515"/>
                  </a:lnTo>
                  <a:lnTo>
                    <a:pt x="249826" y="22899"/>
                  </a:lnTo>
                  <a:lnTo>
                    <a:pt x="244106" y="15824"/>
                  </a:lnTo>
                  <a:lnTo>
                    <a:pt x="239715" y="12471"/>
                  </a:lnTo>
                  <a:close/>
                </a:path>
                <a:path w="257810" h="105410">
                  <a:moveTo>
                    <a:pt x="40995" y="3213"/>
                  </a:moveTo>
                  <a:lnTo>
                    <a:pt x="1435" y="3213"/>
                  </a:lnTo>
                  <a:lnTo>
                    <a:pt x="787" y="3416"/>
                  </a:lnTo>
                  <a:lnTo>
                    <a:pt x="165" y="4229"/>
                  </a:lnTo>
                  <a:lnTo>
                    <a:pt x="0" y="4876"/>
                  </a:lnTo>
                  <a:lnTo>
                    <a:pt x="0" y="103403"/>
                  </a:lnTo>
                  <a:lnTo>
                    <a:pt x="10464" y="103403"/>
                  </a:lnTo>
                  <a:lnTo>
                    <a:pt x="10464" y="56197"/>
                  </a:lnTo>
                  <a:lnTo>
                    <a:pt x="57150" y="56197"/>
                  </a:lnTo>
                  <a:lnTo>
                    <a:pt x="56616" y="55092"/>
                  </a:lnTo>
                  <a:lnTo>
                    <a:pt x="52755" y="52438"/>
                  </a:lnTo>
                  <a:lnTo>
                    <a:pt x="46939" y="51092"/>
                  </a:lnTo>
                  <a:lnTo>
                    <a:pt x="51955" y="49491"/>
                  </a:lnTo>
                  <a:lnTo>
                    <a:pt x="55994" y="46875"/>
                  </a:lnTo>
                  <a:lnTo>
                    <a:pt x="10337" y="46799"/>
                  </a:lnTo>
                  <a:lnTo>
                    <a:pt x="10337" y="12471"/>
                  </a:lnTo>
                  <a:lnTo>
                    <a:pt x="58524" y="12471"/>
                  </a:lnTo>
                  <a:lnTo>
                    <a:pt x="48729" y="5384"/>
                  </a:lnTo>
                  <a:lnTo>
                    <a:pt x="40995" y="3213"/>
                  </a:lnTo>
                  <a:close/>
                </a:path>
                <a:path w="257810" h="105410">
                  <a:moveTo>
                    <a:pt x="57150" y="56197"/>
                  </a:moveTo>
                  <a:lnTo>
                    <a:pt x="36614" y="56197"/>
                  </a:lnTo>
                  <a:lnTo>
                    <a:pt x="39814" y="56502"/>
                  </a:lnTo>
                  <a:lnTo>
                    <a:pt x="44551" y="57759"/>
                  </a:lnTo>
                  <a:lnTo>
                    <a:pt x="46405" y="59004"/>
                  </a:lnTo>
                  <a:lnTo>
                    <a:pt x="47751" y="60883"/>
                  </a:lnTo>
                  <a:lnTo>
                    <a:pt x="49174" y="62674"/>
                  </a:lnTo>
                  <a:lnTo>
                    <a:pt x="52933" y="89827"/>
                  </a:lnTo>
                  <a:lnTo>
                    <a:pt x="53104" y="91998"/>
                  </a:lnTo>
                  <a:lnTo>
                    <a:pt x="54990" y="103403"/>
                  </a:lnTo>
                  <a:lnTo>
                    <a:pt x="67055" y="103403"/>
                  </a:lnTo>
                  <a:lnTo>
                    <a:pt x="66078" y="101790"/>
                  </a:lnTo>
                  <a:lnTo>
                    <a:pt x="65366" y="100063"/>
                  </a:lnTo>
                  <a:lnTo>
                    <a:pt x="64465" y="96405"/>
                  </a:lnTo>
                  <a:lnTo>
                    <a:pt x="64109" y="94322"/>
                  </a:lnTo>
                  <a:lnTo>
                    <a:pt x="63819" y="91681"/>
                  </a:lnTo>
                  <a:lnTo>
                    <a:pt x="63017" y="80911"/>
                  </a:lnTo>
                  <a:lnTo>
                    <a:pt x="62369" y="73355"/>
                  </a:lnTo>
                  <a:lnTo>
                    <a:pt x="61747" y="67817"/>
                  </a:lnTo>
                  <a:lnTo>
                    <a:pt x="60464" y="63055"/>
                  </a:lnTo>
                  <a:lnTo>
                    <a:pt x="57150" y="56197"/>
                  </a:lnTo>
                  <a:close/>
                </a:path>
                <a:path w="257810" h="105410">
                  <a:moveTo>
                    <a:pt x="58524" y="12471"/>
                  </a:moveTo>
                  <a:lnTo>
                    <a:pt x="37426" y="12471"/>
                  </a:lnTo>
                  <a:lnTo>
                    <a:pt x="43230" y="13766"/>
                  </a:lnTo>
                  <a:lnTo>
                    <a:pt x="50926" y="18948"/>
                  </a:lnTo>
                  <a:lnTo>
                    <a:pt x="52844" y="23291"/>
                  </a:lnTo>
                  <a:lnTo>
                    <a:pt x="52844" y="35534"/>
                  </a:lnTo>
                  <a:lnTo>
                    <a:pt x="50698" y="39992"/>
                  </a:lnTo>
                  <a:lnTo>
                    <a:pt x="42113" y="45440"/>
                  </a:lnTo>
                  <a:lnTo>
                    <a:pt x="36258" y="46799"/>
                  </a:lnTo>
                  <a:lnTo>
                    <a:pt x="56059" y="46799"/>
                  </a:lnTo>
                  <a:lnTo>
                    <a:pt x="62166" y="39623"/>
                  </a:lnTo>
                  <a:lnTo>
                    <a:pt x="63703" y="35051"/>
                  </a:lnTo>
                  <a:lnTo>
                    <a:pt x="63703" y="20650"/>
                  </a:lnTo>
                  <a:lnTo>
                    <a:pt x="60718" y="14058"/>
                  </a:lnTo>
                  <a:lnTo>
                    <a:pt x="58524" y="12471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644938" y="5874564"/>
              <a:ext cx="265950" cy="128752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11030787" y="4499076"/>
            <a:ext cx="351155" cy="326390"/>
            <a:chOff x="11030787" y="4499076"/>
            <a:chExt cx="351155" cy="326390"/>
          </a:xfrm>
        </p:grpSpPr>
        <p:sp>
          <p:nvSpPr>
            <p:cNvPr id="101" name="object 101"/>
            <p:cNvSpPr/>
            <p:nvPr/>
          </p:nvSpPr>
          <p:spPr>
            <a:xfrm>
              <a:off x="11039754" y="4508068"/>
              <a:ext cx="342265" cy="317500"/>
            </a:xfrm>
            <a:custGeom>
              <a:avLst/>
              <a:gdLst/>
              <a:ahLst/>
              <a:cxnLst/>
              <a:rect l="l" t="t" r="r" b="b"/>
              <a:pathLst>
                <a:path w="342265" h="317500">
                  <a:moveTo>
                    <a:pt x="47053" y="244703"/>
                  </a:moveTo>
                  <a:lnTo>
                    <a:pt x="44259" y="241896"/>
                  </a:lnTo>
                  <a:lnTo>
                    <a:pt x="40614" y="241896"/>
                  </a:lnTo>
                  <a:lnTo>
                    <a:pt x="36969" y="241896"/>
                  </a:lnTo>
                  <a:lnTo>
                    <a:pt x="34175" y="244703"/>
                  </a:lnTo>
                  <a:lnTo>
                    <a:pt x="34175" y="284200"/>
                  </a:lnTo>
                  <a:lnTo>
                    <a:pt x="36969" y="287007"/>
                  </a:lnTo>
                  <a:lnTo>
                    <a:pt x="44259" y="287007"/>
                  </a:lnTo>
                  <a:lnTo>
                    <a:pt x="47053" y="284200"/>
                  </a:lnTo>
                  <a:lnTo>
                    <a:pt x="47053" y="244703"/>
                  </a:lnTo>
                  <a:close/>
                </a:path>
                <a:path w="342265" h="317500">
                  <a:moveTo>
                    <a:pt x="341985" y="236016"/>
                  </a:moveTo>
                  <a:lnTo>
                    <a:pt x="341528" y="231813"/>
                  </a:lnTo>
                  <a:lnTo>
                    <a:pt x="335915" y="226771"/>
                  </a:lnTo>
                  <a:lnTo>
                    <a:pt x="334949" y="226212"/>
                  </a:lnTo>
                  <a:lnTo>
                    <a:pt x="331660" y="224282"/>
                  </a:lnTo>
                  <a:lnTo>
                    <a:pt x="329196" y="223901"/>
                  </a:lnTo>
                  <a:lnTo>
                    <a:pt x="329196" y="237705"/>
                  </a:lnTo>
                  <a:lnTo>
                    <a:pt x="329196" y="242189"/>
                  </a:lnTo>
                  <a:lnTo>
                    <a:pt x="260007" y="282448"/>
                  </a:lnTo>
                  <a:lnTo>
                    <a:pt x="204965" y="299542"/>
                  </a:lnTo>
                  <a:lnTo>
                    <a:pt x="158597" y="303720"/>
                  </a:lnTo>
                  <a:lnTo>
                    <a:pt x="121881" y="299618"/>
                  </a:lnTo>
                  <a:lnTo>
                    <a:pt x="120967" y="299339"/>
                  </a:lnTo>
                  <a:lnTo>
                    <a:pt x="95770" y="291846"/>
                  </a:lnTo>
                  <a:lnTo>
                    <a:pt x="81254" y="285051"/>
                  </a:lnTo>
                  <a:lnTo>
                    <a:pt x="81254" y="210527"/>
                  </a:lnTo>
                  <a:lnTo>
                    <a:pt x="94691" y="210527"/>
                  </a:lnTo>
                  <a:lnTo>
                    <a:pt x="100304" y="210807"/>
                  </a:lnTo>
                  <a:lnTo>
                    <a:pt x="100584" y="210807"/>
                  </a:lnTo>
                  <a:lnTo>
                    <a:pt x="145427" y="215290"/>
                  </a:lnTo>
                  <a:lnTo>
                    <a:pt x="170522" y="226466"/>
                  </a:lnTo>
                  <a:lnTo>
                    <a:pt x="181508" y="229857"/>
                  </a:lnTo>
                  <a:lnTo>
                    <a:pt x="199364" y="231990"/>
                  </a:lnTo>
                  <a:lnTo>
                    <a:pt x="227774" y="232371"/>
                  </a:lnTo>
                  <a:lnTo>
                    <a:pt x="232537" y="232371"/>
                  </a:lnTo>
                  <a:lnTo>
                    <a:pt x="237578" y="237426"/>
                  </a:lnTo>
                  <a:lnTo>
                    <a:pt x="238518" y="240499"/>
                  </a:lnTo>
                  <a:lnTo>
                    <a:pt x="238569" y="242189"/>
                  </a:lnTo>
                  <a:lnTo>
                    <a:pt x="238163" y="246100"/>
                  </a:lnTo>
                  <a:lnTo>
                    <a:pt x="238086" y="247789"/>
                  </a:lnTo>
                  <a:lnTo>
                    <a:pt x="194081" y="257771"/>
                  </a:lnTo>
                  <a:lnTo>
                    <a:pt x="160807" y="254787"/>
                  </a:lnTo>
                  <a:lnTo>
                    <a:pt x="157454" y="254228"/>
                  </a:lnTo>
                  <a:lnTo>
                    <a:pt x="154089" y="256755"/>
                  </a:lnTo>
                  <a:lnTo>
                    <a:pt x="153530" y="260388"/>
                  </a:lnTo>
                  <a:lnTo>
                    <a:pt x="152971" y="263753"/>
                  </a:lnTo>
                  <a:lnTo>
                    <a:pt x="155486" y="267119"/>
                  </a:lnTo>
                  <a:lnTo>
                    <a:pt x="201434" y="270764"/>
                  </a:lnTo>
                  <a:lnTo>
                    <a:pt x="211366" y="270497"/>
                  </a:lnTo>
                  <a:lnTo>
                    <a:pt x="220167" y="269684"/>
                  </a:lnTo>
                  <a:lnTo>
                    <a:pt x="227863" y="268287"/>
                  </a:lnTo>
                  <a:lnTo>
                    <a:pt x="234492" y="266280"/>
                  </a:lnTo>
                  <a:lnTo>
                    <a:pt x="234784" y="266280"/>
                  </a:lnTo>
                  <a:lnTo>
                    <a:pt x="259422" y="257771"/>
                  </a:lnTo>
                  <a:lnTo>
                    <a:pt x="273977" y="252577"/>
                  </a:lnTo>
                  <a:lnTo>
                    <a:pt x="289255" y="246951"/>
                  </a:lnTo>
                  <a:lnTo>
                    <a:pt x="299173" y="243357"/>
                  </a:lnTo>
                  <a:lnTo>
                    <a:pt x="312026" y="238963"/>
                  </a:lnTo>
                  <a:lnTo>
                    <a:pt x="321830" y="236258"/>
                  </a:lnTo>
                  <a:lnTo>
                    <a:pt x="327228" y="236016"/>
                  </a:lnTo>
                  <a:lnTo>
                    <a:pt x="329196" y="237705"/>
                  </a:lnTo>
                  <a:lnTo>
                    <a:pt x="329196" y="223901"/>
                  </a:lnTo>
                  <a:lnTo>
                    <a:pt x="326288" y="223443"/>
                  </a:lnTo>
                  <a:lnTo>
                    <a:pt x="319481" y="224142"/>
                  </a:lnTo>
                  <a:lnTo>
                    <a:pt x="310984" y="226212"/>
                  </a:lnTo>
                  <a:lnTo>
                    <a:pt x="311264" y="225933"/>
                  </a:lnTo>
                  <a:lnTo>
                    <a:pt x="313994" y="215531"/>
                  </a:lnTo>
                  <a:lnTo>
                    <a:pt x="315912" y="204927"/>
                  </a:lnTo>
                  <a:lnTo>
                    <a:pt x="317042" y="194106"/>
                  </a:lnTo>
                  <a:lnTo>
                    <a:pt x="317385" y="183984"/>
                  </a:lnTo>
                  <a:lnTo>
                    <a:pt x="317347" y="182511"/>
                  </a:lnTo>
                  <a:lnTo>
                    <a:pt x="312737" y="148297"/>
                  </a:lnTo>
                  <a:lnTo>
                    <a:pt x="304495" y="131216"/>
                  </a:lnTo>
                  <a:lnTo>
                    <a:pt x="304495" y="183984"/>
                  </a:lnTo>
                  <a:lnTo>
                    <a:pt x="303974" y="195529"/>
                  </a:lnTo>
                  <a:lnTo>
                    <a:pt x="291096" y="232651"/>
                  </a:lnTo>
                  <a:lnTo>
                    <a:pt x="286042" y="234340"/>
                  </a:lnTo>
                  <a:lnTo>
                    <a:pt x="280441" y="236575"/>
                  </a:lnTo>
                  <a:lnTo>
                    <a:pt x="266814" y="241554"/>
                  </a:lnTo>
                  <a:lnTo>
                    <a:pt x="259283" y="244233"/>
                  </a:lnTo>
                  <a:lnTo>
                    <a:pt x="251307" y="246951"/>
                  </a:lnTo>
                  <a:lnTo>
                    <a:pt x="251802" y="238963"/>
                  </a:lnTo>
                  <a:lnTo>
                    <a:pt x="251675" y="237426"/>
                  </a:lnTo>
                  <a:lnTo>
                    <a:pt x="249631" y="231254"/>
                  </a:lnTo>
                  <a:lnTo>
                    <a:pt x="237858" y="219494"/>
                  </a:lnTo>
                  <a:lnTo>
                    <a:pt x="237578" y="219214"/>
                  </a:lnTo>
                  <a:lnTo>
                    <a:pt x="228333" y="219494"/>
                  </a:lnTo>
                  <a:lnTo>
                    <a:pt x="201485" y="219252"/>
                  </a:lnTo>
                  <a:lnTo>
                    <a:pt x="185458" y="217500"/>
                  </a:lnTo>
                  <a:lnTo>
                    <a:pt x="175945" y="214655"/>
                  </a:lnTo>
                  <a:lnTo>
                    <a:pt x="168452" y="210527"/>
                  </a:lnTo>
                  <a:lnTo>
                    <a:pt x="162052" y="207073"/>
                  </a:lnTo>
                  <a:lnTo>
                    <a:pt x="151142" y="203276"/>
                  </a:lnTo>
                  <a:lnTo>
                    <a:pt x="133718" y="200177"/>
                  </a:lnTo>
                  <a:lnTo>
                    <a:pt x="106743" y="198196"/>
                  </a:lnTo>
                  <a:lnTo>
                    <a:pt x="106705" y="197916"/>
                  </a:lnTo>
                  <a:lnTo>
                    <a:pt x="106184" y="193154"/>
                  </a:lnTo>
                  <a:lnTo>
                    <a:pt x="105968" y="189230"/>
                  </a:lnTo>
                  <a:lnTo>
                    <a:pt x="105968" y="182511"/>
                  </a:lnTo>
                  <a:lnTo>
                    <a:pt x="117221" y="134137"/>
                  </a:lnTo>
                  <a:lnTo>
                    <a:pt x="144386" y="106870"/>
                  </a:lnTo>
                  <a:lnTo>
                    <a:pt x="177165" y="94932"/>
                  </a:lnTo>
                  <a:lnTo>
                    <a:pt x="205359" y="92290"/>
                  </a:lnTo>
                  <a:lnTo>
                    <a:pt x="205079" y="92570"/>
                  </a:lnTo>
                  <a:lnTo>
                    <a:pt x="233260" y="95211"/>
                  </a:lnTo>
                  <a:lnTo>
                    <a:pt x="266052" y="107149"/>
                  </a:lnTo>
                  <a:lnTo>
                    <a:pt x="293217" y="134416"/>
                  </a:lnTo>
                  <a:lnTo>
                    <a:pt x="304406" y="182511"/>
                  </a:lnTo>
                  <a:lnTo>
                    <a:pt x="304495" y="183984"/>
                  </a:lnTo>
                  <a:lnTo>
                    <a:pt x="304495" y="131216"/>
                  </a:lnTo>
                  <a:lnTo>
                    <a:pt x="299072" y="119964"/>
                  </a:lnTo>
                  <a:lnTo>
                    <a:pt x="276999" y="98691"/>
                  </a:lnTo>
                  <a:lnTo>
                    <a:pt x="263017" y="92290"/>
                  </a:lnTo>
                  <a:lnTo>
                    <a:pt x="247103" y="85013"/>
                  </a:lnTo>
                  <a:lnTo>
                    <a:pt x="249351" y="81927"/>
                  </a:lnTo>
                  <a:lnTo>
                    <a:pt x="250304" y="79692"/>
                  </a:lnTo>
                  <a:lnTo>
                    <a:pt x="251028" y="78003"/>
                  </a:lnTo>
                  <a:lnTo>
                    <a:pt x="250901" y="66243"/>
                  </a:lnTo>
                  <a:lnTo>
                    <a:pt x="249059" y="61760"/>
                  </a:lnTo>
                  <a:lnTo>
                    <a:pt x="245706" y="58394"/>
                  </a:lnTo>
                  <a:lnTo>
                    <a:pt x="247573" y="53632"/>
                  </a:lnTo>
                  <a:lnTo>
                    <a:pt x="253631" y="38277"/>
                  </a:lnTo>
                  <a:lnTo>
                    <a:pt x="257200" y="23037"/>
                  </a:lnTo>
                  <a:lnTo>
                    <a:pt x="257200" y="21031"/>
                  </a:lnTo>
                  <a:lnTo>
                    <a:pt x="256806" y="13449"/>
                  </a:lnTo>
                  <a:lnTo>
                    <a:pt x="256692" y="11163"/>
                  </a:lnTo>
                  <a:lnTo>
                    <a:pt x="251866" y="3492"/>
                  </a:lnTo>
                  <a:lnTo>
                    <a:pt x="246684" y="1803"/>
                  </a:lnTo>
                  <a:lnTo>
                    <a:pt x="246684" y="23037"/>
                  </a:lnTo>
                  <a:lnTo>
                    <a:pt x="242747" y="33794"/>
                  </a:lnTo>
                  <a:lnTo>
                    <a:pt x="238137" y="44183"/>
                  </a:lnTo>
                  <a:lnTo>
                    <a:pt x="238137" y="68757"/>
                  </a:lnTo>
                  <a:lnTo>
                    <a:pt x="238137" y="77165"/>
                  </a:lnTo>
                  <a:lnTo>
                    <a:pt x="235623" y="79692"/>
                  </a:lnTo>
                  <a:lnTo>
                    <a:pt x="174828" y="79692"/>
                  </a:lnTo>
                  <a:lnTo>
                    <a:pt x="172300" y="77165"/>
                  </a:lnTo>
                  <a:lnTo>
                    <a:pt x="172300" y="68757"/>
                  </a:lnTo>
                  <a:lnTo>
                    <a:pt x="174828" y="66243"/>
                  </a:lnTo>
                  <a:lnTo>
                    <a:pt x="235623" y="66243"/>
                  </a:lnTo>
                  <a:lnTo>
                    <a:pt x="238137" y="68757"/>
                  </a:lnTo>
                  <a:lnTo>
                    <a:pt x="238137" y="44183"/>
                  </a:lnTo>
                  <a:lnTo>
                    <a:pt x="233934" y="53632"/>
                  </a:lnTo>
                  <a:lnTo>
                    <a:pt x="176504" y="53632"/>
                  </a:lnTo>
                  <a:lnTo>
                    <a:pt x="168465" y="33045"/>
                  </a:lnTo>
                  <a:lnTo>
                    <a:pt x="165849" y="21031"/>
                  </a:lnTo>
                  <a:lnTo>
                    <a:pt x="166179" y="15392"/>
                  </a:lnTo>
                  <a:lnTo>
                    <a:pt x="166979" y="13855"/>
                  </a:lnTo>
                  <a:lnTo>
                    <a:pt x="171881" y="13449"/>
                  </a:lnTo>
                  <a:lnTo>
                    <a:pt x="180213" y="16027"/>
                  </a:lnTo>
                  <a:lnTo>
                    <a:pt x="190538" y="21043"/>
                  </a:lnTo>
                  <a:lnTo>
                    <a:pt x="201434" y="27863"/>
                  </a:lnTo>
                  <a:lnTo>
                    <a:pt x="203682" y="29540"/>
                  </a:lnTo>
                  <a:lnTo>
                    <a:pt x="206768" y="29540"/>
                  </a:lnTo>
                  <a:lnTo>
                    <a:pt x="238544" y="13449"/>
                  </a:lnTo>
                  <a:lnTo>
                    <a:pt x="243459" y="13855"/>
                  </a:lnTo>
                  <a:lnTo>
                    <a:pt x="246621" y="17627"/>
                  </a:lnTo>
                  <a:lnTo>
                    <a:pt x="246684" y="23037"/>
                  </a:lnTo>
                  <a:lnTo>
                    <a:pt x="246684" y="1803"/>
                  </a:lnTo>
                  <a:lnTo>
                    <a:pt x="241211" y="0"/>
                  </a:lnTo>
                  <a:lnTo>
                    <a:pt x="228396" y="2438"/>
                  </a:lnTo>
                  <a:lnTo>
                    <a:pt x="215696" y="8140"/>
                  </a:lnTo>
                  <a:lnTo>
                    <a:pt x="205359" y="14414"/>
                  </a:lnTo>
                  <a:lnTo>
                    <a:pt x="203733" y="13449"/>
                  </a:lnTo>
                  <a:lnTo>
                    <a:pt x="195059" y="8255"/>
                  </a:lnTo>
                  <a:lnTo>
                    <a:pt x="182422" y="2540"/>
                  </a:lnTo>
                  <a:lnTo>
                    <a:pt x="169621" y="38"/>
                  </a:lnTo>
                  <a:lnTo>
                    <a:pt x="158851" y="3492"/>
                  </a:lnTo>
                  <a:lnTo>
                    <a:pt x="153974" y="11163"/>
                  </a:lnTo>
                  <a:lnTo>
                    <a:pt x="153403" y="21031"/>
                  </a:lnTo>
                  <a:lnTo>
                    <a:pt x="153403" y="23037"/>
                  </a:lnTo>
                  <a:lnTo>
                    <a:pt x="156959" y="38277"/>
                  </a:lnTo>
                  <a:lnTo>
                    <a:pt x="165011" y="58394"/>
                  </a:lnTo>
                  <a:lnTo>
                    <a:pt x="161658" y="61760"/>
                  </a:lnTo>
                  <a:lnTo>
                    <a:pt x="159410" y="66522"/>
                  </a:lnTo>
                  <a:lnTo>
                    <a:pt x="159410" y="78003"/>
                  </a:lnTo>
                  <a:lnTo>
                    <a:pt x="160807" y="81927"/>
                  </a:lnTo>
                  <a:lnTo>
                    <a:pt x="163334" y="85013"/>
                  </a:lnTo>
                  <a:lnTo>
                    <a:pt x="133540" y="98653"/>
                  </a:lnTo>
                  <a:lnTo>
                    <a:pt x="111467" y="119862"/>
                  </a:lnTo>
                  <a:lnTo>
                    <a:pt x="97726" y="148170"/>
                  </a:lnTo>
                  <a:lnTo>
                    <a:pt x="93078" y="182511"/>
                  </a:lnTo>
                  <a:lnTo>
                    <a:pt x="93065" y="189230"/>
                  </a:lnTo>
                  <a:lnTo>
                    <a:pt x="93294" y="193154"/>
                  </a:lnTo>
                  <a:lnTo>
                    <a:pt x="93853" y="197916"/>
                  </a:lnTo>
                  <a:lnTo>
                    <a:pt x="80962" y="197916"/>
                  </a:lnTo>
                  <a:lnTo>
                    <a:pt x="80556" y="195402"/>
                  </a:lnTo>
                  <a:lnTo>
                    <a:pt x="79565" y="189230"/>
                  </a:lnTo>
                  <a:lnTo>
                    <a:pt x="71996" y="182511"/>
                  </a:lnTo>
                  <a:lnTo>
                    <a:pt x="68364" y="182511"/>
                  </a:lnTo>
                  <a:lnTo>
                    <a:pt x="68364" y="197916"/>
                  </a:lnTo>
                  <a:lnTo>
                    <a:pt x="68364" y="298221"/>
                  </a:lnTo>
                  <a:lnTo>
                    <a:pt x="65836" y="300736"/>
                  </a:lnTo>
                  <a:lnTo>
                    <a:pt x="15405" y="300736"/>
                  </a:lnTo>
                  <a:lnTo>
                    <a:pt x="12890" y="298221"/>
                  </a:lnTo>
                  <a:lnTo>
                    <a:pt x="12890" y="197916"/>
                  </a:lnTo>
                  <a:lnTo>
                    <a:pt x="15405" y="195402"/>
                  </a:lnTo>
                  <a:lnTo>
                    <a:pt x="65836" y="195402"/>
                  </a:lnTo>
                  <a:lnTo>
                    <a:pt x="68364" y="197916"/>
                  </a:lnTo>
                  <a:lnTo>
                    <a:pt x="68364" y="182511"/>
                  </a:lnTo>
                  <a:lnTo>
                    <a:pt x="18491" y="182511"/>
                  </a:lnTo>
                  <a:lnTo>
                    <a:pt x="11341" y="183984"/>
                  </a:lnTo>
                  <a:lnTo>
                    <a:pt x="5461" y="187985"/>
                  </a:lnTo>
                  <a:lnTo>
                    <a:pt x="1460" y="193865"/>
                  </a:lnTo>
                  <a:lnTo>
                    <a:pt x="0" y="201002"/>
                  </a:lnTo>
                  <a:lnTo>
                    <a:pt x="0" y="295135"/>
                  </a:lnTo>
                  <a:lnTo>
                    <a:pt x="1460" y="302399"/>
                  </a:lnTo>
                  <a:lnTo>
                    <a:pt x="5461" y="308267"/>
                  </a:lnTo>
                  <a:lnTo>
                    <a:pt x="11341" y="312204"/>
                  </a:lnTo>
                  <a:lnTo>
                    <a:pt x="18491" y="313626"/>
                  </a:lnTo>
                  <a:lnTo>
                    <a:pt x="71437" y="313626"/>
                  </a:lnTo>
                  <a:lnTo>
                    <a:pt x="78727" y="307467"/>
                  </a:lnTo>
                  <a:lnTo>
                    <a:pt x="80340" y="300736"/>
                  </a:lnTo>
                  <a:lnTo>
                    <a:pt x="80683" y="299339"/>
                  </a:lnTo>
                  <a:lnTo>
                    <a:pt x="93611" y="305104"/>
                  </a:lnTo>
                  <a:lnTo>
                    <a:pt x="111671" y="310934"/>
                  </a:lnTo>
                  <a:lnTo>
                    <a:pt x="134620" y="315455"/>
                  </a:lnTo>
                  <a:lnTo>
                    <a:pt x="162217" y="317271"/>
                  </a:lnTo>
                  <a:lnTo>
                    <a:pt x="197294" y="314502"/>
                  </a:lnTo>
                  <a:lnTo>
                    <a:pt x="237185" y="304977"/>
                  </a:lnTo>
                  <a:lnTo>
                    <a:pt x="281546" y="286893"/>
                  </a:lnTo>
                  <a:lnTo>
                    <a:pt x="330034" y="258432"/>
                  </a:lnTo>
                  <a:lnTo>
                    <a:pt x="331152" y="257594"/>
                  </a:lnTo>
                  <a:lnTo>
                    <a:pt x="341528" y="250304"/>
                  </a:lnTo>
                  <a:lnTo>
                    <a:pt x="341985" y="242189"/>
                  </a:lnTo>
                  <a:lnTo>
                    <a:pt x="341985" y="23601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13159" y="4615205"/>
              <a:ext cx="67525" cy="961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030787" y="4499076"/>
              <a:ext cx="341968" cy="317271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9962429" y="4492802"/>
            <a:ext cx="285750" cy="339090"/>
            <a:chOff x="9962429" y="4492802"/>
            <a:chExt cx="285750" cy="339090"/>
          </a:xfrm>
        </p:grpSpPr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971408" y="4628756"/>
              <a:ext cx="202653" cy="20285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989261" y="4501781"/>
              <a:ext cx="259079" cy="313690"/>
            </a:xfrm>
            <a:custGeom>
              <a:avLst/>
              <a:gdLst/>
              <a:ahLst/>
              <a:cxnLst/>
              <a:rect l="l" t="t" r="r" b="b"/>
              <a:pathLst>
                <a:path w="259079" h="313689">
                  <a:moveTo>
                    <a:pt x="208845" y="12700"/>
                  </a:moveTo>
                  <a:lnTo>
                    <a:pt x="186778" y="12700"/>
                  </a:lnTo>
                  <a:lnTo>
                    <a:pt x="186778" y="41757"/>
                  </a:lnTo>
                  <a:lnTo>
                    <a:pt x="189154" y="53498"/>
                  </a:lnTo>
                  <a:lnTo>
                    <a:pt x="195629" y="63095"/>
                  </a:lnTo>
                  <a:lnTo>
                    <a:pt x="205225" y="69570"/>
                  </a:lnTo>
                  <a:lnTo>
                    <a:pt x="216966" y="71945"/>
                  </a:lnTo>
                  <a:lnTo>
                    <a:pt x="246024" y="71945"/>
                  </a:lnTo>
                  <a:lnTo>
                    <a:pt x="246024" y="292582"/>
                  </a:lnTo>
                  <a:lnTo>
                    <a:pt x="238404" y="300202"/>
                  </a:lnTo>
                  <a:lnTo>
                    <a:pt x="43446" y="300202"/>
                  </a:lnTo>
                  <a:lnTo>
                    <a:pt x="30467" y="313182"/>
                  </a:lnTo>
                  <a:lnTo>
                    <a:pt x="228536" y="313182"/>
                  </a:lnTo>
                  <a:lnTo>
                    <a:pt x="240277" y="310806"/>
                  </a:lnTo>
                  <a:lnTo>
                    <a:pt x="249874" y="304331"/>
                  </a:lnTo>
                  <a:lnTo>
                    <a:pt x="256348" y="294735"/>
                  </a:lnTo>
                  <a:lnTo>
                    <a:pt x="258724" y="282994"/>
                  </a:lnTo>
                  <a:lnTo>
                    <a:pt x="258724" y="64046"/>
                  </a:lnTo>
                  <a:lnTo>
                    <a:pt x="258444" y="62915"/>
                  </a:lnTo>
                  <a:lnTo>
                    <a:pt x="258165" y="62357"/>
                  </a:lnTo>
                  <a:lnTo>
                    <a:pt x="258165" y="61506"/>
                  </a:lnTo>
                  <a:lnTo>
                    <a:pt x="257594" y="60947"/>
                  </a:lnTo>
                  <a:lnTo>
                    <a:pt x="257035" y="60655"/>
                  </a:lnTo>
                  <a:lnTo>
                    <a:pt x="255057" y="58686"/>
                  </a:lnTo>
                  <a:lnTo>
                    <a:pt x="207657" y="58686"/>
                  </a:lnTo>
                  <a:lnTo>
                    <a:pt x="199758" y="51066"/>
                  </a:lnTo>
                  <a:lnTo>
                    <a:pt x="199758" y="21729"/>
                  </a:lnTo>
                  <a:lnTo>
                    <a:pt x="217919" y="21729"/>
                  </a:lnTo>
                  <a:lnTo>
                    <a:pt x="208845" y="12700"/>
                  </a:lnTo>
                  <a:close/>
                </a:path>
                <a:path w="259079" h="313689">
                  <a:moveTo>
                    <a:pt x="194957" y="0"/>
                  </a:moveTo>
                  <a:lnTo>
                    <a:pt x="30187" y="0"/>
                  </a:lnTo>
                  <a:lnTo>
                    <a:pt x="18446" y="2213"/>
                  </a:lnTo>
                  <a:lnTo>
                    <a:pt x="8850" y="8605"/>
                  </a:lnTo>
                  <a:lnTo>
                    <a:pt x="2375" y="18171"/>
                  </a:lnTo>
                  <a:lnTo>
                    <a:pt x="0" y="29908"/>
                  </a:lnTo>
                  <a:lnTo>
                    <a:pt x="0" y="279882"/>
                  </a:lnTo>
                  <a:lnTo>
                    <a:pt x="12979" y="266903"/>
                  </a:lnTo>
                  <a:lnTo>
                    <a:pt x="12979" y="20307"/>
                  </a:lnTo>
                  <a:lnTo>
                    <a:pt x="20586" y="12700"/>
                  </a:lnTo>
                  <a:lnTo>
                    <a:pt x="208845" y="12700"/>
                  </a:lnTo>
                  <a:lnTo>
                    <a:pt x="196938" y="850"/>
                  </a:lnTo>
                  <a:lnTo>
                    <a:pt x="196367" y="558"/>
                  </a:lnTo>
                  <a:lnTo>
                    <a:pt x="195529" y="558"/>
                  </a:lnTo>
                  <a:lnTo>
                    <a:pt x="194957" y="0"/>
                  </a:lnTo>
                  <a:close/>
                </a:path>
                <a:path w="259079" h="313689">
                  <a:moveTo>
                    <a:pt x="217919" y="21729"/>
                  </a:moveTo>
                  <a:lnTo>
                    <a:pt x="199758" y="21729"/>
                  </a:lnTo>
                  <a:lnTo>
                    <a:pt x="236715" y="58686"/>
                  </a:lnTo>
                  <a:lnTo>
                    <a:pt x="255057" y="58686"/>
                  </a:lnTo>
                  <a:lnTo>
                    <a:pt x="217919" y="2172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048506" y="4659490"/>
              <a:ext cx="94792" cy="9480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0018027" y="4535068"/>
              <a:ext cx="200660" cy="215900"/>
            </a:xfrm>
            <a:custGeom>
              <a:avLst/>
              <a:gdLst/>
              <a:ahLst/>
              <a:cxnLst/>
              <a:rect l="l" t="t" r="r" b="b"/>
              <a:pathLst>
                <a:path w="200659" h="215900">
                  <a:moveTo>
                    <a:pt x="25958" y="70256"/>
                  </a:moveTo>
                  <a:lnTo>
                    <a:pt x="23139" y="67437"/>
                  </a:lnTo>
                  <a:lnTo>
                    <a:pt x="2819" y="67437"/>
                  </a:lnTo>
                  <a:lnTo>
                    <a:pt x="0" y="70256"/>
                  </a:lnTo>
                  <a:lnTo>
                    <a:pt x="0" y="77597"/>
                  </a:lnTo>
                  <a:lnTo>
                    <a:pt x="2819" y="80416"/>
                  </a:lnTo>
                  <a:lnTo>
                    <a:pt x="19469" y="80416"/>
                  </a:lnTo>
                  <a:lnTo>
                    <a:pt x="23139" y="80416"/>
                  </a:lnTo>
                  <a:lnTo>
                    <a:pt x="25958" y="77597"/>
                  </a:lnTo>
                  <a:lnTo>
                    <a:pt x="25958" y="70256"/>
                  </a:lnTo>
                  <a:close/>
                </a:path>
                <a:path w="200659" h="215900">
                  <a:moveTo>
                    <a:pt x="25958" y="36677"/>
                  </a:moveTo>
                  <a:lnTo>
                    <a:pt x="23139" y="33858"/>
                  </a:lnTo>
                  <a:lnTo>
                    <a:pt x="2819" y="33858"/>
                  </a:lnTo>
                  <a:lnTo>
                    <a:pt x="0" y="36677"/>
                  </a:lnTo>
                  <a:lnTo>
                    <a:pt x="0" y="44018"/>
                  </a:lnTo>
                  <a:lnTo>
                    <a:pt x="2819" y="46837"/>
                  </a:lnTo>
                  <a:lnTo>
                    <a:pt x="19469" y="46837"/>
                  </a:lnTo>
                  <a:lnTo>
                    <a:pt x="23139" y="46837"/>
                  </a:lnTo>
                  <a:lnTo>
                    <a:pt x="25958" y="44018"/>
                  </a:lnTo>
                  <a:lnTo>
                    <a:pt x="25958" y="36677"/>
                  </a:lnTo>
                  <a:close/>
                </a:path>
                <a:path w="200659" h="215900">
                  <a:moveTo>
                    <a:pt x="139954" y="36677"/>
                  </a:moveTo>
                  <a:lnTo>
                    <a:pt x="137134" y="33858"/>
                  </a:lnTo>
                  <a:lnTo>
                    <a:pt x="48260" y="33858"/>
                  </a:lnTo>
                  <a:lnTo>
                    <a:pt x="45440" y="36677"/>
                  </a:lnTo>
                  <a:lnTo>
                    <a:pt x="45440" y="44018"/>
                  </a:lnTo>
                  <a:lnTo>
                    <a:pt x="48260" y="46837"/>
                  </a:lnTo>
                  <a:lnTo>
                    <a:pt x="133464" y="46837"/>
                  </a:lnTo>
                  <a:lnTo>
                    <a:pt x="137134" y="46837"/>
                  </a:lnTo>
                  <a:lnTo>
                    <a:pt x="139954" y="44018"/>
                  </a:lnTo>
                  <a:lnTo>
                    <a:pt x="139954" y="36677"/>
                  </a:lnTo>
                  <a:close/>
                </a:path>
                <a:path w="200659" h="215900">
                  <a:moveTo>
                    <a:pt x="139954" y="2819"/>
                  </a:moveTo>
                  <a:lnTo>
                    <a:pt x="137134" y="0"/>
                  </a:lnTo>
                  <a:lnTo>
                    <a:pt x="2832" y="0"/>
                  </a:lnTo>
                  <a:lnTo>
                    <a:pt x="12" y="2819"/>
                  </a:lnTo>
                  <a:lnTo>
                    <a:pt x="12" y="10160"/>
                  </a:lnTo>
                  <a:lnTo>
                    <a:pt x="2832" y="12979"/>
                  </a:lnTo>
                  <a:lnTo>
                    <a:pt x="133464" y="12979"/>
                  </a:lnTo>
                  <a:lnTo>
                    <a:pt x="137134" y="12979"/>
                  </a:lnTo>
                  <a:lnTo>
                    <a:pt x="139954" y="10160"/>
                  </a:lnTo>
                  <a:lnTo>
                    <a:pt x="139954" y="2819"/>
                  </a:lnTo>
                  <a:close/>
                </a:path>
                <a:path w="200659" h="215900">
                  <a:moveTo>
                    <a:pt x="200329" y="205117"/>
                  </a:moveTo>
                  <a:lnTo>
                    <a:pt x="197510" y="202298"/>
                  </a:lnTo>
                  <a:lnTo>
                    <a:pt x="166192" y="202298"/>
                  </a:lnTo>
                  <a:lnTo>
                    <a:pt x="163372" y="205117"/>
                  </a:lnTo>
                  <a:lnTo>
                    <a:pt x="163372" y="212458"/>
                  </a:lnTo>
                  <a:lnTo>
                    <a:pt x="166192" y="215277"/>
                  </a:lnTo>
                  <a:lnTo>
                    <a:pt x="193840" y="215277"/>
                  </a:lnTo>
                  <a:lnTo>
                    <a:pt x="197510" y="215277"/>
                  </a:lnTo>
                  <a:lnTo>
                    <a:pt x="200329" y="212458"/>
                  </a:lnTo>
                  <a:lnTo>
                    <a:pt x="200329" y="205117"/>
                  </a:lnTo>
                  <a:close/>
                </a:path>
                <a:path w="200659" h="215900">
                  <a:moveTo>
                    <a:pt x="200329" y="171259"/>
                  </a:moveTo>
                  <a:lnTo>
                    <a:pt x="197510" y="168440"/>
                  </a:lnTo>
                  <a:lnTo>
                    <a:pt x="170700" y="168440"/>
                  </a:lnTo>
                  <a:lnTo>
                    <a:pt x="167881" y="171259"/>
                  </a:lnTo>
                  <a:lnTo>
                    <a:pt x="167881" y="178600"/>
                  </a:lnTo>
                  <a:lnTo>
                    <a:pt x="170700" y="181419"/>
                  </a:lnTo>
                  <a:lnTo>
                    <a:pt x="193840" y="181419"/>
                  </a:lnTo>
                  <a:lnTo>
                    <a:pt x="197510" y="181419"/>
                  </a:lnTo>
                  <a:lnTo>
                    <a:pt x="200329" y="178600"/>
                  </a:lnTo>
                  <a:lnTo>
                    <a:pt x="200329" y="171259"/>
                  </a:lnTo>
                  <a:close/>
                </a:path>
                <a:path w="200659" h="215900">
                  <a:moveTo>
                    <a:pt x="200329" y="137693"/>
                  </a:moveTo>
                  <a:lnTo>
                    <a:pt x="197510" y="134874"/>
                  </a:lnTo>
                  <a:lnTo>
                    <a:pt x="166192" y="134874"/>
                  </a:lnTo>
                  <a:lnTo>
                    <a:pt x="163372" y="137693"/>
                  </a:lnTo>
                  <a:lnTo>
                    <a:pt x="163372" y="145034"/>
                  </a:lnTo>
                  <a:lnTo>
                    <a:pt x="166192" y="147853"/>
                  </a:lnTo>
                  <a:lnTo>
                    <a:pt x="193840" y="147853"/>
                  </a:lnTo>
                  <a:lnTo>
                    <a:pt x="197510" y="147853"/>
                  </a:lnTo>
                  <a:lnTo>
                    <a:pt x="200329" y="145034"/>
                  </a:lnTo>
                  <a:lnTo>
                    <a:pt x="200329" y="137693"/>
                  </a:lnTo>
                  <a:close/>
                </a:path>
                <a:path w="200659" h="215900">
                  <a:moveTo>
                    <a:pt x="200329" y="104114"/>
                  </a:moveTo>
                  <a:lnTo>
                    <a:pt x="197510" y="101295"/>
                  </a:lnTo>
                  <a:lnTo>
                    <a:pt x="150101" y="101295"/>
                  </a:lnTo>
                  <a:lnTo>
                    <a:pt x="147281" y="104114"/>
                  </a:lnTo>
                  <a:lnTo>
                    <a:pt x="147281" y="111455"/>
                  </a:lnTo>
                  <a:lnTo>
                    <a:pt x="150101" y="114274"/>
                  </a:lnTo>
                  <a:lnTo>
                    <a:pt x="193840" y="114274"/>
                  </a:lnTo>
                  <a:lnTo>
                    <a:pt x="197510" y="114274"/>
                  </a:lnTo>
                  <a:lnTo>
                    <a:pt x="200329" y="111455"/>
                  </a:lnTo>
                  <a:lnTo>
                    <a:pt x="200329" y="104114"/>
                  </a:lnTo>
                  <a:close/>
                </a:path>
                <a:path w="200659" h="215900">
                  <a:moveTo>
                    <a:pt x="200329" y="70256"/>
                  </a:moveTo>
                  <a:lnTo>
                    <a:pt x="197510" y="67437"/>
                  </a:lnTo>
                  <a:lnTo>
                    <a:pt x="48247" y="67437"/>
                  </a:lnTo>
                  <a:lnTo>
                    <a:pt x="45427" y="70256"/>
                  </a:lnTo>
                  <a:lnTo>
                    <a:pt x="45427" y="77597"/>
                  </a:lnTo>
                  <a:lnTo>
                    <a:pt x="48247" y="80416"/>
                  </a:lnTo>
                  <a:lnTo>
                    <a:pt x="193840" y="80416"/>
                  </a:lnTo>
                  <a:lnTo>
                    <a:pt x="197510" y="80416"/>
                  </a:lnTo>
                  <a:lnTo>
                    <a:pt x="200329" y="77597"/>
                  </a:lnTo>
                  <a:lnTo>
                    <a:pt x="200329" y="7025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62429" y="4492802"/>
              <a:ext cx="276578" cy="32981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039552" y="4650524"/>
              <a:ext cx="94780" cy="9479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009073" y="4526102"/>
              <a:ext cx="200278" cy="8040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009073" y="4593526"/>
              <a:ext cx="25946" cy="129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156329" y="4627384"/>
              <a:ext cx="53009" cy="1297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172471" y="4660963"/>
              <a:ext cx="36906" cy="129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176979" y="4694529"/>
              <a:ext cx="32397" cy="1297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172471" y="4728387"/>
              <a:ext cx="36906" cy="12979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8848559" y="4503902"/>
            <a:ext cx="296545" cy="316865"/>
            <a:chOff x="8848559" y="4503902"/>
            <a:chExt cx="296545" cy="316865"/>
          </a:xfrm>
        </p:grpSpPr>
        <p:sp>
          <p:nvSpPr>
            <p:cNvPr id="118" name="object 118"/>
            <p:cNvSpPr/>
            <p:nvPr/>
          </p:nvSpPr>
          <p:spPr>
            <a:xfrm>
              <a:off x="8857526" y="4512881"/>
              <a:ext cx="287655" cy="307975"/>
            </a:xfrm>
            <a:custGeom>
              <a:avLst/>
              <a:gdLst/>
              <a:ahLst/>
              <a:cxnLst/>
              <a:rect l="l" t="t" r="r" b="b"/>
              <a:pathLst>
                <a:path w="287654" h="307975">
                  <a:moveTo>
                    <a:pt x="70332" y="114122"/>
                  </a:moveTo>
                  <a:lnTo>
                    <a:pt x="67678" y="111467"/>
                  </a:lnTo>
                  <a:lnTo>
                    <a:pt x="58381" y="111467"/>
                  </a:lnTo>
                  <a:lnTo>
                    <a:pt x="58381" y="123952"/>
                  </a:lnTo>
                  <a:lnTo>
                    <a:pt x="58381" y="142265"/>
                  </a:lnTo>
                  <a:lnTo>
                    <a:pt x="39801" y="142265"/>
                  </a:lnTo>
                  <a:lnTo>
                    <a:pt x="39801" y="123952"/>
                  </a:lnTo>
                  <a:lnTo>
                    <a:pt x="58381" y="123952"/>
                  </a:lnTo>
                  <a:lnTo>
                    <a:pt x="58381" y="111467"/>
                  </a:lnTo>
                  <a:lnTo>
                    <a:pt x="30251" y="111467"/>
                  </a:lnTo>
                  <a:lnTo>
                    <a:pt x="27597" y="114122"/>
                  </a:lnTo>
                  <a:lnTo>
                    <a:pt x="27597" y="151549"/>
                  </a:lnTo>
                  <a:lnTo>
                    <a:pt x="30251" y="154203"/>
                  </a:lnTo>
                  <a:lnTo>
                    <a:pt x="67678" y="154203"/>
                  </a:lnTo>
                  <a:lnTo>
                    <a:pt x="70332" y="151549"/>
                  </a:lnTo>
                  <a:lnTo>
                    <a:pt x="70332" y="142265"/>
                  </a:lnTo>
                  <a:lnTo>
                    <a:pt x="70332" y="123952"/>
                  </a:lnTo>
                  <a:lnTo>
                    <a:pt x="70332" y="114122"/>
                  </a:lnTo>
                  <a:close/>
                </a:path>
                <a:path w="287654" h="307975">
                  <a:moveTo>
                    <a:pt x="70332" y="37680"/>
                  </a:moveTo>
                  <a:lnTo>
                    <a:pt x="67678" y="35026"/>
                  </a:lnTo>
                  <a:lnTo>
                    <a:pt x="58381" y="35026"/>
                  </a:lnTo>
                  <a:lnTo>
                    <a:pt x="58381" y="46977"/>
                  </a:lnTo>
                  <a:lnTo>
                    <a:pt x="58381" y="65557"/>
                  </a:lnTo>
                  <a:lnTo>
                    <a:pt x="39801" y="65557"/>
                  </a:lnTo>
                  <a:lnTo>
                    <a:pt x="39801" y="46977"/>
                  </a:lnTo>
                  <a:lnTo>
                    <a:pt x="58381" y="46977"/>
                  </a:lnTo>
                  <a:lnTo>
                    <a:pt x="58381" y="35026"/>
                  </a:lnTo>
                  <a:lnTo>
                    <a:pt x="30251" y="35026"/>
                  </a:lnTo>
                  <a:lnTo>
                    <a:pt x="27597" y="37680"/>
                  </a:lnTo>
                  <a:lnTo>
                    <a:pt x="27597" y="75107"/>
                  </a:lnTo>
                  <a:lnTo>
                    <a:pt x="30251" y="77762"/>
                  </a:lnTo>
                  <a:lnTo>
                    <a:pt x="67678" y="77762"/>
                  </a:lnTo>
                  <a:lnTo>
                    <a:pt x="70332" y="75107"/>
                  </a:lnTo>
                  <a:lnTo>
                    <a:pt x="70332" y="65557"/>
                  </a:lnTo>
                  <a:lnTo>
                    <a:pt x="70332" y="46977"/>
                  </a:lnTo>
                  <a:lnTo>
                    <a:pt x="70332" y="37680"/>
                  </a:lnTo>
                  <a:close/>
                </a:path>
                <a:path w="287654" h="307975">
                  <a:moveTo>
                    <a:pt x="190563" y="175437"/>
                  </a:moveTo>
                  <a:lnTo>
                    <a:pt x="187909" y="172783"/>
                  </a:lnTo>
                  <a:lnTo>
                    <a:pt x="184454" y="172783"/>
                  </a:lnTo>
                  <a:lnTo>
                    <a:pt x="89166" y="172783"/>
                  </a:lnTo>
                  <a:lnTo>
                    <a:pt x="86512" y="175437"/>
                  </a:lnTo>
                  <a:lnTo>
                    <a:pt x="86512" y="182333"/>
                  </a:lnTo>
                  <a:lnTo>
                    <a:pt x="89166" y="184988"/>
                  </a:lnTo>
                  <a:lnTo>
                    <a:pt x="187909" y="184988"/>
                  </a:lnTo>
                  <a:lnTo>
                    <a:pt x="190563" y="182333"/>
                  </a:lnTo>
                  <a:lnTo>
                    <a:pt x="190563" y="175437"/>
                  </a:lnTo>
                  <a:close/>
                </a:path>
                <a:path w="287654" h="307975">
                  <a:moveTo>
                    <a:pt x="190563" y="144919"/>
                  </a:moveTo>
                  <a:lnTo>
                    <a:pt x="187909" y="142265"/>
                  </a:lnTo>
                  <a:lnTo>
                    <a:pt x="184454" y="142265"/>
                  </a:lnTo>
                  <a:lnTo>
                    <a:pt x="89166" y="142265"/>
                  </a:lnTo>
                  <a:lnTo>
                    <a:pt x="86512" y="144919"/>
                  </a:lnTo>
                  <a:lnTo>
                    <a:pt x="86512" y="151815"/>
                  </a:lnTo>
                  <a:lnTo>
                    <a:pt x="89166" y="154470"/>
                  </a:lnTo>
                  <a:lnTo>
                    <a:pt x="187909" y="154470"/>
                  </a:lnTo>
                  <a:lnTo>
                    <a:pt x="190563" y="151815"/>
                  </a:lnTo>
                  <a:lnTo>
                    <a:pt x="190563" y="144919"/>
                  </a:lnTo>
                  <a:close/>
                </a:path>
                <a:path w="287654" h="307975">
                  <a:moveTo>
                    <a:pt x="190563" y="114134"/>
                  </a:moveTo>
                  <a:lnTo>
                    <a:pt x="187909" y="111480"/>
                  </a:lnTo>
                  <a:lnTo>
                    <a:pt x="184454" y="111480"/>
                  </a:lnTo>
                  <a:lnTo>
                    <a:pt x="89166" y="111480"/>
                  </a:lnTo>
                  <a:lnTo>
                    <a:pt x="86512" y="114134"/>
                  </a:lnTo>
                  <a:lnTo>
                    <a:pt x="86512" y="121031"/>
                  </a:lnTo>
                  <a:lnTo>
                    <a:pt x="89166" y="123685"/>
                  </a:lnTo>
                  <a:lnTo>
                    <a:pt x="187909" y="123685"/>
                  </a:lnTo>
                  <a:lnTo>
                    <a:pt x="190563" y="121031"/>
                  </a:lnTo>
                  <a:lnTo>
                    <a:pt x="190563" y="114134"/>
                  </a:lnTo>
                  <a:close/>
                </a:path>
                <a:path w="287654" h="307975">
                  <a:moveTo>
                    <a:pt x="192417" y="68211"/>
                  </a:moveTo>
                  <a:lnTo>
                    <a:pt x="189763" y="65557"/>
                  </a:lnTo>
                  <a:lnTo>
                    <a:pt x="186309" y="65557"/>
                  </a:lnTo>
                  <a:lnTo>
                    <a:pt x="91020" y="65557"/>
                  </a:lnTo>
                  <a:lnTo>
                    <a:pt x="88366" y="68211"/>
                  </a:lnTo>
                  <a:lnTo>
                    <a:pt x="88366" y="75107"/>
                  </a:lnTo>
                  <a:lnTo>
                    <a:pt x="91020" y="77762"/>
                  </a:lnTo>
                  <a:lnTo>
                    <a:pt x="189763" y="77762"/>
                  </a:lnTo>
                  <a:lnTo>
                    <a:pt x="192417" y="75107"/>
                  </a:lnTo>
                  <a:lnTo>
                    <a:pt x="192417" y="68211"/>
                  </a:lnTo>
                  <a:close/>
                </a:path>
                <a:path w="287654" h="307975">
                  <a:moveTo>
                    <a:pt x="192417" y="37693"/>
                  </a:moveTo>
                  <a:lnTo>
                    <a:pt x="189763" y="35039"/>
                  </a:lnTo>
                  <a:lnTo>
                    <a:pt x="91020" y="35039"/>
                  </a:lnTo>
                  <a:lnTo>
                    <a:pt x="88366" y="37693"/>
                  </a:lnTo>
                  <a:lnTo>
                    <a:pt x="88366" y="44589"/>
                  </a:lnTo>
                  <a:lnTo>
                    <a:pt x="91020" y="47244"/>
                  </a:lnTo>
                  <a:lnTo>
                    <a:pt x="94475" y="47244"/>
                  </a:lnTo>
                  <a:lnTo>
                    <a:pt x="189763" y="47244"/>
                  </a:lnTo>
                  <a:lnTo>
                    <a:pt x="192417" y="44589"/>
                  </a:lnTo>
                  <a:lnTo>
                    <a:pt x="192417" y="37693"/>
                  </a:lnTo>
                  <a:close/>
                </a:path>
                <a:path w="287654" h="307975">
                  <a:moveTo>
                    <a:pt x="220040" y="244449"/>
                  </a:moveTo>
                  <a:lnTo>
                    <a:pt x="219773" y="243916"/>
                  </a:lnTo>
                  <a:lnTo>
                    <a:pt x="219773" y="12204"/>
                  </a:lnTo>
                  <a:lnTo>
                    <a:pt x="219773" y="2654"/>
                  </a:lnTo>
                  <a:lnTo>
                    <a:pt x="217119" y="0"/>
                  </a:lnTo>
                  <a:lnTo>
                    <a:pt x="207835" y="0"/>
                  </a:lnTo>
                  <a:lnTo>
                    <a:pt x="207835" y="12204"/>
                  </a:lnTo>
                  <a:lnTo>
                    <a:pt x="207835" y="236753"/>
                  </a:lnTo>
                  <a:lnTo>
                    <a:pt x="199339" y="236753"/>
                  </a:lnTo>
                  <a:lnTo>
                    <a:pt x="199339" y="248691"/>
                  </a:lnTo>
                  <a:lnTo>
                    <a:pt x="161112" y="286918"/>
                  </a:lnTo>
                  <a:lnTo>
                    <a:pt x="161112" y="248691"/>
                  </a:lnTo>
                  <a:lnTo>
                    <a:pt x="199339" y="248691"/>
                  </a:lnTo>
                  <a:lnTo>
                    <a:pt x="199339" y="236753"/>
                  </a:lnTo>
                  <a:lnTo>
                    <a:pt x="151561" y="236753"/>
                  </a:lnTo>
                  <a:lnTo>
                    <a:pt x="148907" y="239407"/>
                  </a:lnTo>
                  <a:lnTo>
                    <a:pt x="148907" y="295402"/>
                  </a:lnTo>
                  <a:lnTo>
                    <a:pt x="12217" y="295402"/>
                  </a:lnTo>
                  <a:lnTo>
                    <a:pt x="12217" y="12204"/>
                  </a:lnTo>
                  <a:lnTo>
                    <a:pt x="207835" y="12204"/>
                  </a:lnTo>
                  <a:lnTo>
                    <a:pt x="207835" y="0"/>
                  </a:lnTo>
                  <a:lnTo>
                    <a:pt x="2654" y="0"/>
                  </a:lnTo>
                  <a:lnTo>
                    <a:pt x="0" y="2654"/>
                  </a:lnTo>
                  <a:lnTo>
                    <a:pt x="0" y="304965"/>
                  </a:lnTo>
                  <a:lnTo>
                    <a:pt x="2654" y="307619"/>
                  </a:lnTo>
                  <a:lnTo>
                    <a:pt x="157924" y="307619"/>
                  </a:lnTo>
                  <a:lnTo>
                    <a:pt x="158191" y="307352"/>
                  </a:lnTo>
                  <a:lnTo>
                    <a:pt x="158724" y="307352"/>
                  </a:lnTo>
                  <a:lnTo>
                    <a:pt x="158991" y="306819"/>
                  </a:lnTo>
                  <a:lnTo>
                    <a:pt x="159524" y="306552"/>
                  </a:lnTo>
                  <a:lnTo>
                    <a:pt x="170675" y="295402"/>
                  </a:lnTo>
                  <a:lnTo>
                    <a:pt x="179158" y="286918"/>
                  </a:lnTo>
                  <a:lnTo>
                    <a:pt x="217385" y="248691"/>
                  </a:lnTo>
                  <a:lnTo>
                    <a:pt x="219240" y="246837"/>
                  </a:lnTo>
                  <a:lnTo>
                    <a:pt x="219506" y="246303"/>
                  </a:lnTo>
                  <a:lnTo>
                    <a:pt x="219506" y="245503"/>
                  </a:lnTo>
                  <a:lnTo>
                    <a:pt x="220040" y="244983"/>
                  </a:lnTo>
                  <a:lnTo>
                    <a:pt x="220040" y="244449"/>
                  </a:lnTo>
                  <a:close/>
                </a:path>
                <a:path w="287654" h="307975">
                  <a:moveTo>
                    <a:pt x="264871" y="32118"/>
                  </a:moveTo>
                  <a:lnTo>
                    <a:pt x="264337" y="32118"/>
                  </a:lnTo>
                  <a:lnTo>
                    <a:pt x="264604" y="32181"/>
                  </a:lnTo>
                  <a:lnTo>
                    <a:pt x="264871" y="32118"/>
                  </a:lnTo>
                  <a:close/>
                </a:path>
                <a:path w="287654" h="307975">
                  <a:moveTo>
                    <a:pt x="287172" y="54940"/>
                  </a:moveTo>
                  <a:lnTo>
                    <a:pt x="285356" y="46012"/>
                  </a:lnTo>
                  <a:lnTo>
                    <a:pt x="284035" y="44056"/>
                  </a:lnTo>
                  <a:lnTo>
                    <a:pt x="280428" y="38760"/>
                  </a:lnTo>
                  <a:lnTo>
                    <a:pt x="276021" y="35814"/>
                  </a:lnTo>
                  <a:lnTo>
                    <a:pt x="276021" y="48844"/>
                  </a:lnTo>
                  <a:lnTo>
                    <a:pt x="276021" y="65824"/>
                  </a:lnTo>
                  <a:lnTo>
                    <a:pt x="275755" y="65824"/>
                  </a:lnTo>
                  <a:lnTo>
                    <a:pt x="275755" y="78041"/>
                  </a:lnTo>
                  <a:lnTo>
                    <a:pt x="275755" y="181559"/>
                  </a:lnTo>
                  <a:lnTo>
                    <a:pt x="273100" y="181559"/>
                  </a:lnTo>
                  <a:lnTo>
                    <a:pt x="273100" y="193497"/>
                  </a:lnTo>
                  <a:lnTo>
                    <a:pt x="264871" y="216585"/>
                  </a:lnTo>
                  <a:lnTo>
                    <a:pt x="256641" y="193497"/>
                  </a:lnTo>
                  <a:lnTo>
                    <a:pt x="273100" y="193497"/>
                  </a:lnTo>
                  <a:lnTo>
                    <a:pt x="273100" y="181559"/>
                  </a:lnTo>
                  <a:lnTo>
                    <a:pt x="254254" y="181559"/>
                  </a:lnTo>
                  <a:lnTo>
                    <a:pt x="254254" y="78041"/>
                  </a:lnTo>
                  <a:lnTo>
                    <a:pt x="275755" y="78041"/>
                  </a:lnTo>
                  <a:lnTo>
                    <a:pt x="275755" y="65824"/>
                  </a:lnTo>
                  <a:lnTo>
                    <a:pt x="254520" y="65824"/>
                  </a:lnTo>
                  <a:lnTo>
                    <a:pt x="254520" y="54940"/>
                  </a:lnTo>
                  <a:lnTo>
                    <a:pt x="254254" y="54940"/>
                  </a:lnTo>
                  <a:lnTo>
                    <a:pt x="254254" y="49110"/>
                  </a:lnTo>
                  <a:lnTo>
                    <a:pt x="259029" y="44056"/>
                  </a:lnTo>
                  <a:lnTo>
                    <a:pt x="271246" y="44056"/>
                  </a:lnTo>
                  <a:lnTo>
                    <a:pt x="276021" y="48844"/>
                  </a:lnTo>
                  <a:lnTo>
                    <a:pt x="276021" y="35814"/>
                  </a:lnTo>
                  <a:lnTo>
                    <a:pt x="273164" y="33896"/>
                  </a:lnTo>
                  <a:lnTo>
                    <a:pt x="264604" y="32181"/>
                  </a:lnTo>
                  <a:lnTo>
                    <a:pt x="255930" y="33934"/>
                  </a:lnTo>
                  <a:lnTo>
                    <a:pt x="248678" y="38862"/>
                  </a:lnTo>
                  <a:lnTo>
                    <a:pt x="243814" y="46113"/>
                  </a:lnTo>
                  <a:lnTo>
                    <a:pt x="242049" y="54940"/>
                  </a:lnTo>
                  <a:lnTo>
                    <a:pt x="242049" y="189242"/>
                  </a:lnTo>
                  <a:lnTo>
                    <a:pt x="258762" y="236499"/>
                  </a:lnTo>
                  <a:lnTo>
                    <a:pt x="259562" y="238887"/>
                  </a:lnTo>
                  <a:lnTo>
                    <a:pt x="261950" y="240474"/>
                  </a:lnTo>
                  <a:lnTo>
                    <a:pt x="267258" y="240474"/>
                  </a:lnTo>
                  <a:lnTo>
                    <a:pt x="269379" y="238887"/>
                  </a:lnTo>
                  <a:lnTo>
                    <a:pt x="270446" y="236499"/>
                  </a:lnTo>
                  <a:lnTo>
                    <a:pt x="277482" y="216585"/>
                  </a:lnTo>
                  <a:lnTo>
                    <a:pt x="285661" y="193497"/>
                  </a:lnTo>
                  <a:lnTo>
                    <a:pt x="287172" y="189242"/>
                  </a:lnTo>
                  <a:lnTo>
                    <a:pt x="287172" y="181559"/>
                  </a:lnTo>
                  <a:lnTo>
                    <a:pt x="287172" y="78041"/>
                  </a:lnTo>
                  <a:lnTo>
                    <a:pt x="287172" y="65824"/>
                  </a:lnTo>
                  <a:lnTo>
                    <a:pt x="287172" y="549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848559" y="4503902"/>
              <a:ext cx="219989" cy="30761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090596" y="4536020"/>
              <a:ext cx="45110" cy="208343"/>
            </a:xfrm>
            <a:prstGeom prst="rect">
              <a:avLst/>
            </a:prstGeom>
          </p:spPr>
        </p:pic>
      </p:grpSp>
      <p:grpSp>
        <p:nvGrpSpPr>
          <p:cNvPr id="121" name="object 121"/>
          <p:cNvGrpSpPr/>
          <p:nvPr/>
        </p:nvGrpSpPr>
        <p:grpSpPr>
          <a:xfrm>
            <a:off x="6651752" y="4503165"/>
            <a:ext cx="322580" cy="318135"/>
            <a:chOff x="6651752" y="4503165"/>
            <a:chExt cx="322580" cy="318135"/>
          </a:xfrm>
        </p:grpSpPr>
        <p:sp>
          <p:nvSpPr>
            <p:cNvPr id="122" name="object 122"/>
            <p:cNvSpPr/>
            <p:nvPr/>
          </p:nvSpPr>
          <p:spPr>
            <a:xfrm>
              <a:off x="6660718" y="4512144"/>
              <a:ext cx="313690" cy="309245"/>
            </a:xfrm>
            <a:custGeom>
              <a:avLst/>
              <a:gdLst/>
              <a:ahLst/>
              <a:cxnLst/>
              <a:rect l="l" t="t" r="r" b="b"/>
              <a:pathLst>
                <a:path w="313690" h="309245">
                  <a:moveTo>
                    <a:pt x="116128" y="76593"/>
                  </a:moveTo>
                  <a:lnTo>
                    <a:pt x="113398" y="73863"/>
                  </a:lnTo>
                  <a:lnTo>
                    <a:pt x="109855" y="73863"/>
                  </a:lnTo>
                  <a:lnTo>
                    <a:pt x="35166" y="73863"/>
                  </a:lnTo>
                  <a:lnTo>
                    <a:pt x="32448" y="76593"/>
                  </a:lnTo>
                  <a:lnTo>
                    <a:pt x="32448" y="83680"/>
                  </a:lnTo>
                  <a:lnTo>
                    <a:pt x="35166" y="86398"/>
                  </a:lnTo>
                  <a:lnTo>
                    <a:pt x="113398" y="86398"/>
                  </a:lnTo>
                  <a:lnTo>
                    <a:pt x="116128" y="83680"/>
                  </a:lnTo>
                  <a:lnTo>
                    <a:pt x="116128" y="76593"/>
                  </a:lnTo>
                  <a:close/>
                </a:path>
                <a:path w="313690" h="309245">
                  <a:moveTo>
                    <a:pt x="116128" y="23990"/>
                  </a:moveTo>
                  <a:lnTo>
                    <a:pt x="113398" y="21259"/>
                  </a:lnTo>
                  <a:lnTo>
                    <a:pt x="109855" y="21259"/>
                  </a:lnTo>
                  <a:lnTo>
                    <a:pt x="35166" y="21259"/>
                  </a:lnTo>
                  <a:lnTo>
                    <a:pt x="32448" y="23990"/>
                  </a:lnTo>
                  <a:lnTo>
                    <a:pt x="32448" y="31076"/>
                  </a:lnTo>
                  <a:lnTo>
                    <a:pt x="35166" y="33794"/>
                  </a:lnTo>
                  <a:lnTo>
                    <a:pt x="113398" y="33794"/>
                  </a:lnTo>
                  <a:lnTo>
                    <a:pt x="116128" y="31076"/>
                  </a:lnTo>
                  <a:lnTo>
                    <a:pt x="116128" y="23990"/>
                  </a:lnTo>
                  <a:close/>
                </a:path>
                <a:path w="313690" h="309245">
                  <a:moveTo>
                    <a:pt x="186994" y="164630"/>
                  </a:moveTo>
                  <a:lnTo>
                    <a:pt x="184277" y="161899"/>
                  </a:lnTo>
                  <a:lnTo>
                    <a:pt x="181000" y="161899"/>
                  </a:lnTo>
                  <a:lnTo>
                    <a:pt x="180733" y="161899"/>
                  </a:lnTo>
                  <a:lnTo>
                    <a:pt x="35166" y="161899"/>
                  </a:lnTo>
                  <a:lnTo>
                    <a:pt x="32448" y="164630"/>
                  </a:lnTo>
                  <a:lnTo>
                    <a:pt x="32448" y="171716"/>
                  </a:lnTo>
                  <a:lnTo>
                    <a:pt x="35166" y="174434"/>
                  </a:lnTo>
                  <a:lnTo>
                    <a:pt x="184277" y="174434"/>
                  </a:lnTo>
                  <a:lnTo>
                    <a:pt x="186994" y="171716"/>
                  </a:lnTo>
                  <a:lnTo>
                    <a:pt x="186994" y="164630"/>
                  </a:lnTo>
                  <a:close/>
                </a:path>
                <a:path w="313690" h="309245">
                  <a:moveTo>
                    <a:pt x="186994" y="135470"/>
                  </a:moveTo>
                  <a:lnTo>
                    <a:pt x="184277" y="132740"/>
                  </a:lnTo>
                  <a:lnTo>
                    <a:pt x="181000" y="132740"/>
                  </a:lnTo>
                  <a:lnTo>
                    <a:pt x="180733" y="132740"/>
                  </a:lnTo>
                  <a:lnTo>
                    <a:pt x="35166" y="132740"/>
                  </a:lnTo>
                  <a:lnTo>
                    <a:pt x="32448" y="135470"/>
                  </a:lnTo>
                  <a:lnTo>
                    <a:pt x="32448" y="142557"/>
                  </a:lnTo>
                  <a:lnTo>
                    <a:pt x="35166" y="145275"/>
                  </a:lnTo>
                  <a:lnTo>
                    <a:pt x="184277" y="145275"/>
                  </a:lnTo>
                  <a:lnTo>
                    <a:pt x="186994" y="142557"/>
                  </a:lnTo>
                  <a:lnTo>
                    <a:pt x="186994" y="135470"/>
                  </a:lnTo>
                  <a:close/>
                </a:path>
                <a:path w="313690" h="309245">
                  <a:moveTo>
                    <a:pt x="186994" y="106032"/>
                  </a:moveTo>
                  <a:lnTo>
                    <a:pt x="184277" y="103301"/>
                  </a:lnTo>
                  <a:lnTo>
                    <a:pt x="181000" y="103301"/>
                  </a:lnTo>
                  <a:lnTo>
                    <a:pt x="180733" y="103301"/>
                  </a:lnTo>
                  <a:lnTo>
                    <a:pt x="35166" y="103301"/>
                  </a:lnTo>
                  <a:lnTo>
                    <a:pt x="32448" y="106032"/>
                  </a:lnTo>
                  <a:lnTo>
                    <a:pt x="32448" y="113118"/>
                  </a:lnTo>
                  <a:lnTo>
                    <a:pt x="35166" y="115836"/>
                  </a:lnTo>
                  <a:lnTo>
                    <a:pt x="184277" y="115836"/>
                  </a:lnTo>
                  <a:lnTo>
                    <a:pt x="186994" y="113118"/>
                  </a:lnTo>
                  <a:lnTo>
                    <a:pt x="186994" y="106032"/>
                  </a:lnTo>
                  <a:close/>
                </a:path>
                <a:path w="313690" h="309245">
                  <a:moveTo>
                    <a:pt x="217424" y="71716"/>
                  </a:moveTo>
                  <a:lnTo>
                    <a:pt x="216700" y="69773"/>
                  </a:lnTo>
                  <a:lnTo>
                    <a:pt x="212839" y="65963"/>
                  </a:lnTo>
                  <a:lnTo>
                    <a:pt x="200621" y="53848"/>
                  </a:lnTo>
                  <a:lnTo>
                    <a:pt x="200621" y="82854"/>
                  </a:lnTo>
                  <a:lnTo>
                    <a:pt x="200621" y="290563"/>
                  </a:lnTo>
                  <a:lnTo>
                    <a:pt x="200507" y="290830"/>
                  </a:lnTo>
                  <a:lnTo>
                    <a:pt x="200075" y="291922"/>
                  </a:lnTo>
                  <a:lnTo>
                    <a:pt x="18262" y="291922"/>
                  </a:lnTo>
                  <a:lnTo>
                    <a:pt x="16903" y="291376"/>
                  </a:lnTo>
                  <a:lnTo>
                    <a:pt x="16903" y="18262"/>
                  </a:lnTo>
                  <a:lnTo>
                    <a:pt x="17449" y="16903"/>
                  </a:lnTo>
                  <a:lnTo>
                    <a:pt x="134658" y="16903"/>
                  </a:lnTo>
                  <a:lnTo>
                    <a:pt x="134658" y="64592"/>
                  </a:lnTo>
                  <a:lnTo>
                    <a:pt x="136093" y="71716"/>
                  </a:lnTo>
                  <a:lnTo>
                    <a:pt x="140004" y="77520"/>
                  </a:lnTo>
                  <a:lnTo>
                    <a:pt x="145808" y="81432"/>
                  </a:lnTo>
                  <a:lnTo>
                    <a:pt x="152920" y="82854"/>
                  </a:lnTo>
                  <a:lnTo>
                    <a:pt x="200621" y="82854"/>
                  </a:lnTo>
                  <a:lnTo>
                    <a:pt x="200621" y="53848"/>
                  </a:lnTo>
                  <a:lnTo>
                    <a:pt x="188633" y="41948"/>
                  </a:lnTo>
                  <a:lnTo>
                    <a:pt x="188633" y="65963"/>
                  </a:lnTo>
                  <a:lnTo>
                    <a:pt x="153200" y="65963"/>
                  </a:lnTo>
                  <a:lnTo>
                    <a:pt x="151828" y="65417"/>
                  </a:lnTo>
                  <a:lnTo>
                    <a:pt x="151828" y="29159"/>
                  </a:lnTo>
                  <a:lnTo>
                    <a:pt x="188633" y="65963"/>
                  </a:lnTo>
                  <a:lnTo>
                    <a:pt x="188633" y="41948"/>
                  </a:lnTo>
                  <a:lnTo>
                    <a:pt x="183375" y="36728"/>
                  </a:lnTo>
                  <a:lnTo>
                    <a:pt x="175577" y="28892"/>
                  </a:lnTo>
                  <a:lnTo>
                    <a:pt x="163652" y="16903"/>
                  </a:lnTo>
                  <a:lnTo>
                    <a:pt x="147739" y="812"/>
                  </a:lnTo>
                  <a:lnTo>
                    <a:pt x="145567" y="0"/>
                  </a:lnTo>
                  <a:lnTo>
                    <a:pt x="18262" y="0"/>
                  </a:lnTo>
                  <a:lnTo>
                    <a:pt x="11150" y="1447"/>
                  </a:lnTo>
                  <a:lnTo>
                    <a:pt x="5346" y="5359"/>
                  </a:lnTo>
                  <a:lnTo>
                    <a:pt x="1435" y="11163"/>
                  </a:lnTo>
                  <a:lnTo>
                    <a:pt x="0" y="18262"/>
                  </a:lnTo>
                  <a:lnTo>
                    <a:pt x="101" y="291376"/>
                  </a:lnTo>
                  <a:lnTo>
                    <a:pt x="1435" y="297942"/>
                  </a:lnTo>
                  <a:lnTo>
                    <a:pt x="5346" y="303745"/>
                  </a:lnTo>
                  <a:lnTo>
                    <a:pt x="11150" y="307657"/>
                  </a:lnTo>
                  <a:lnTo>
                    <a:pt x="18262" y="309092"/>
                  </a:lnTo>
                  <a:lnTo>
                    <a:pt x="199263" y="309092"/>
                  </a:lnTo>
                  <a:lnTo>
                    <a:pt x="206362" y="307657"/>
                  </a:lnTo>
                  <a:lnTo>
                    <a:pt x="212166" y="303745"/>
                  </a:lnTo>
                  <a:lnTo>
                    <a:pt x="216077" y="297942"/>
                  </a:lnTo>
                  <a:lnTo>
                    <a:pt x="217297" y="291922"/>
                  </a:lnTo>
                  <a:lnTo>
                    <a:pt x="217411" y="291376"/>
                  </a:lnTo>
                  <a:lnTo>
                    <a:pt x="217424" y="71716"/>
                  </a:lnTo>
                  <a:close/>
                </a:path>
                <a:path w="313690" h="309245">
                  <a:moveTo>
                    <a:pt x="313474" y="77139"/>
                  </a:moveTo>
                  <a:lnTo>
                    <a:pt x="287312" y="43878"/>
                  </a:lnTo>
                  <a:lnTo>
                    <a:pt x="287312" y="35166"/>
                  </a:lnTo>
                  <a:lnTo>
                    <a:pt x="287312" y="25895"/>
                  </a:lnTo>
                  <a:lnTo>
                    <a:pt x="279679" y="18262"/>
                  </a:lnTo>
                  <a:lnTo>
                    <a:pt x="270687" y="18262"/>
                  </a:lnTo>
                  <a:lnTo>
                    <a:pt x="270687" y="35166"/>
                  </a:lnTo>
                  <a:lnTo>
                    <a:pt x="270687" y="116116"/>
                  </a:lnTo>
                  <a:lnTo>
                    <a:pt x="270687" y="133019"/>
                  </a:lnTo>
                  <a:lnTo>
                    <a:pt x="270687" y="259219"/>
                  </a:lnTo>
                  <a:lnTo>
                    <a:pt x="266865" y="259219"/>
                  </a:lnTo>
                  <a:lnTo>
                    <a:pt x="266865" y="272021"/>
                  </a:lnTo>
                  <a:lnTo>
                    <a:pt x="265239" y="275297"/>
                  </a:lnTo>
                  <a:lnTo>
                    <a:pt x="263321" y="278841"/>
                  </a:lnTo>
                  <a:lnTo>
                    <a:pt x="261150" y="282930"/>
                  </a:lnTo>
                  <a:lnTo>
                    <a:pt x="257060" y="275297"/>
                  </a:lnTo>
                  <a:lnTo>
                    <a:pt x="255422" y="272021"/>
                  </a:lnTo>
                  <a:lnTo>
                    <a:pt x="266865" y="272021"/>
                  </a:lnTo>
                  <a:lnTo>
                    <a:pt x="266865" y="259219"/>
                  </a:lnTo>
                  <a:lnTo>
                    <a:pt x="251879" y="259219"/>
                  </a:lnTo>
                  <a:lnTo>
                    <a:pt x="251879" y="133019"/>
                  </a:lnTo>
                  <a:lnTo>
                    <a:pt x="270687" y="133019"/>
                  </a:lnTo>
                  <a:lnTo>
                    <a:pt x="270687" y="116116"/>
                  </a:lnTo>
                  <a:lnTo>
                    <a:pt x="251879" y="116116"/>
                  </a:lnTo>
                  <a:lnTo>
                    <a:pt x="251879" y="35166"/>
                  </a:lnTo>
                  <a:lnTo>
                    <a:pt x="270687" y="35166"/>
                  </a:lnTo>
                  <a:lnTo>
                    <a:pt x="270687" y="18262"/>
                  </a:lnTo>
                  <a:lnTo>
                    <a:pt x="269595" y="18262"/>
                  </a:lnTo>
                  <a:lnTo>
                    <a:pt x="269595" y="4089"/>
                  </a:lnTo>
                  <a:lnTo>
                    <a:pt x="265772" y="266"/>
                  </a:lnTo>
                  <a:lnTo>
                    <a:pt x="256514" y="266"/>
                  </a:lnTo>
                  <a:lnTo>
                    <a:pt x="252691" y="4089"/>
                  </a:lnTo>
                  <a:lnTo>
                    <a:pt x="252691" y="18262"/>
                  </a:lnTo>
                  <a:lnTo>
                    <a:pt x="242608" y="18262"/>
                  </a:lnTo>
                  <a:lnTo>
                    <a:pt x="234975" y="25895"/>
                  </a:lnTo>
                  <a:lnTo>
                    <a:pt x="234975" y="264388"/>
                  </a:lnTo>
                  <a:lnTo>
                    <a:pt x="253784" y="303923"/>
                  </a:lnTo>
                  <a:lnTo>
                    <a:pt x="258140" y="308000"/>
                  </a:lnTo>
                  <a:lnTo>
                    <a:pt x="264147" y="308000"/>
                  </a:lnTo>
                  <a:lnTo>
                    <a:pt x="266865" y="306374"/>
                  </a:lnTo>
                  <a:lnTo>
                    <a:pt x="268503" y="303923"/>
                  </a:lnTo>
                  <a:lnTo>
                    <a:pt x="279374" y="284264"/>
                  </a:lnTo>
                  <a:lnTo>
                    <a:pt x="280009" y="282930"/>
                  </a:lnTo>
                  <a:lnTo>
                    <a:pt x="284949" y="272707"/>
                  </a:lnTo>
                  <a:lnTo>
                    <a:pt x="285191" y="272021"/>
                  </a:lnTo>
                  <a:lnTo>
                    <a:pt x="287007" y="266890"/>
                  </a:lnTo>
                  <a:lnTo>
                    <a:pt x="287312" y="264388"/>
                  </a:lnTo>
                  <a:lnTo>
                    <a:pt x="287312" y="259219"/>
                  </a:lnTo>
                  <a:lnTo>
                    <a:pt x="287312" y="133019"/>
                  </a:lnTo>
                  <a:lnTo>
                    <a:pt x="287312" y="116116"/>
                  </a:lnTo>
                  <a:lnTo>
                    <a:pt x="287312" y="61595"/>
                  </a:lnTo>
                  <a:lnTo>
                    <a:pt x="292760" y="64604"/>
                  </a:lnTo>
                  <a:lnTo>
                    <a:pt x="296583" y="70319"/>
                  </a:lnTo>
                  <a:lnTo>
                    <a:pt x="296583" y="148005"/>
                  </a:lnTo>
                  <a:lnTo>
                    <a:pt x="300393" y="151828"/>
                  </a:lnTo>
                  <a:lnTo>
                    <a:pt x="309664" y="151828"/>
                  </a:lnTo>
                  <a:lnTo>
                    <a:pt x="313474" y="148005"/>
                  </a:lnTo>
                  <a:lnTo>
                    <a:pt x="313474" y="7713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51752" y="4503165"/>
              <a:ext cx="217418" cy="30909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86714" y="4503432"/>
              <a:ext cx="78486" cy="30773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684213" y="4665078"/>
              <a:ext cx="154520" cy="1253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84213" y="4635906"/>
              <a:ext cx="154520" cy="125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84213" y="4606467"/>
              <a:ext cx="154520" cy="1253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684213" y="4524425"/>
              <a:ext cx="83654" cy="6513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84213" y="4694504"/>
              <a:ext cx="154520" cy="125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684213" y="4723955"/>
              <a:ext cx="154520" cy="125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84213" y="4753381"/>
              <a:ext cx="154520" cy="12534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7726998" y="4494910"/>
            <a:ext cx="302260" cy="335280"/>
            <a:chOff x="7726998" y="4494910"/>
            <a:chExt cx="302260" cy="335280"/>
          </a:xfrm>
        </p:grpSpPr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24139" y="4503889"/>
              <a:ext cx="104711" cy="10472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735987" y="4515789"/>
              <a:ext cx="283210" cy="314325"/>
            </a:xfrm>
            <a:custGeom>
              <a:avLst/>
              <a:gdLst/>
              <a:ahLst/>
              <a:cxnLst/>
              <a:rect l="l" t="t" r="r" b="b"/>
              <a:pathLst>
                <a:path w="283209" h="314325">
                  <a:moveTo>
                    <a:pt x="144011" y="252056"/>
                  </a:moveTo>
                  <a:lnTo>
                    <a:pt x="120524" y="252056"/>
                  </a:lnTo>
                  <a:lnTo>
                    <a:pt x="175515" y="307047"/>
                  </a:lnTo>
                  <a:lnTo>
                    <a:pt x="180036" y="311429"/>
                  </a:lnTo>
                  <a:lnTo>
                    <a:pt x="186120" y="313829"/>
                  </a:lnTo>
                  <a:lnTo>
                    <a:pt x="192393" y="313689"/>
                  </a:lnTo>
                  <a:lnTo>
                    <a:pt x="199975" y="313626"/>
                  </a:lnTo>
                  <a:lnTo>
                    <a:pt x="207252" y="310527"/>
                  </a:lnTo>
                  <a:lnTo>
                    <a:pt x="212574" y="305117"/>
                  </a:lnTo>
                  <a:lnTo>
                    <a:pt x="217046" y="298627"/>
                  </a:lnTo>
                  <a:lnTo>
                    <a:pt x="190501" y="298627"/>
                  </a:lnTo>
                  <a:lnTo>
                    <a:pt x="144011" y="252056"/>
                  </a:lnTo>
                  <a:close/>
                </a:path>
                <a:path w="283209" h="314325">
                  <a:moveTo>
                    <a:pt x="171023" y="224802"/>
                  </a:moveTo>
                  <a:lnTo>
                    <a:pt x="147486" y="224802"/>
                  </a:lnTo>
                  <a:lnTo>
                    <a:pt x="205830" y="283146"/>
                  </a:lnTo>
                  <a:lnTo>
                    <a:pt x="205030" y="289356"/>
                  </a:lnTo>
                  <a:lnTo>
                    <a:pt x="200839" y="293509"/>
                  </a:lnTo>
                  <a:lnTo>
                    <a:pt x="200839" y="293649"/>
                  </a:lnTo>
                  <a:lnTo>
                    <a:pt x="196724" y="297802"/>
                  </a:lnTo>
                  <a:lnTo>
                    <a:pt x="190501" y="298627"/>
                  </a:lnTo>
                  <a:lnTo>
                    <a:pt x="217046" y="298627"/>
                  </a:lnTo>
                  <a:lnTo>
                    <a:pt x="218737" y="296174"/>
                  </a:lnTo>
                  <a:lnTo>
                    <a:pt x="221129" y="286210"/>
                  </a:lnTo>
                  <a:lnTo>
                    <a:pt x="219694" y="276431"/>
                  </a:lnTo>
                  <a:lnTo>
                    <a:pt x="214377" y="268046"/>
                  </a:lnTo>
                  <a:lnTo>
                    <a:pt x="171023" y="224802"/>
                  </a:lnTo>
                  <a:close/>
                </a:path>
                <a:path w="283209" h="314325">
                  <a:moveTo>
                    <a:pt x="109046" y="0"/>
                  </a:moveTo>
                  <a:lnTo>
                    <a:pt x="98818" y="2554"/>
                  </a:lnTo>
                  <a:lnTo>
                    <a:pt x="90044" y="9055"/>
                  </a:lnTo>
                  <a:lnTo>
                    <a:pt x="84740" y="17753"/>
                  </a:lnTo>
                  <a:lnTo>
                    <a:pt x="82977" y="27470"/>
                  </a:lnTo>
                  <a:lnTo>
                    <a:pt x="84747" y="37187"/>
                  </a:lnTo>
                  <a:lnTo>
                    <a:pt x="90044" y="45885"/>
                  </a:lnTo>
                  <a:lnTo>
                    <a:pt x="93371" y="49212"/>
                  </a:lnTo>
                  <a:lnTo>
                    <a:pt x="91366" y="71508"/>
                  </a:lnTo>
                  <a:lnTo>
                    <a:pt x="86471" y="91446"/>
                  </a:lnTo>
                  <a:lnTo>
                    <a:pt x="77453" y="109812"/>
                  </a:lnTo>
                  <a:lnTo>
                    <a:pt x="63082" y="127393"/>
                  </a:lnTo>
                  <a:lnTo>
                    <a:pt x="19343" y="170941"/>
                  </a:lnTo>
                  <a:lnTo>
                    <a:pt x="12540" y="180730"/>
                  </a:lnTo>
                  <a:lnTo>
                    <a:pt x="9808" y="191363"/>
                  </a:lnTo>
                  <a:lnTo>
                    <a:pt x="9706" y="192417"/>
                  </a:lnTo>
                  <a:lnTo>
                    <a:pt x="10789" y="203456"/>
                  </a:lnTo>
                  <a:lnTo>
                    <a:pt x="16016" y="214160"/>
                  </a:lnTo>
                  <a:lnTo>
                    <a:pt x="10656" y="219252"/>
                  </a:lnTo>
                  <a:lnTo>
                    <a:pt x="2671" y="231260"/>
                  </a:lnTo>
                  <a:lnTo>
                    <a:pt x="0" y="244935"/>
                  </a:lnTo>
                  <a:lnTo>
                    <a:pt x="2650" y="258614"/>
                  </a:lnTo>
                  <a:lnTo>
                    <a:pt x="10656" y="270675"/>
                  </a:lnTo>
                  <a:lnTo>
                    <a:pt x="22692" y="278646"/>
                  </a:lnTo>
                  <a:lnTo>
                    <a:pt x="36342" y="281314"/>
                  </a:lnTo>
                  <a:lnTo>
                    <a:pt x="49992" y="278672"/>
                  </a:lnTo>
                  <a:lnTo>
                    <a:pt x="62028" y="270675"/>
                  </a:lnTo>
                  <a:lnTo>
                    <a:pt x="67336" y="265353"/>
                  </a:lnTo>
                  <a:lnTo>
                    <a:pt x="105769" y="265353"/>
                  </a:lnTo>
                  <a:lnTo>
                    <a:pt x="106719" y="264693"/>
                  </a:lnTo>
                  <a:lnTo>
                    <a:pt x="36323" y="264693"/>
                  </a:lnTo>
                  <a:lnTo>
                    <a:pt x="28710" y="263156"/>
                  </a:lnTo>
                  <a:lnTo>
                    <a:pt x="22452" y="258959"/>
                  </a:lnTo>
                  <a:lnTo>
                    <a:pt x="18227" y="252724"/>
                  </a:lnTo>
                  <a:lnTo>
                    <a:pt x="16676" y="245071"/>
                  </a:lnTo>
                  <a:lnTo>
                    <a:pt x="16676" y="239826"/>
                  </a:lnTo>
                  <a:lnTo>
                    <a:pt x="18734" y="234810"/>
                  </a:lnTo>
                  <a:lnTo>
                    <a:pt x="22467" y="231114"/>
                  </a:lnTo>
                  <a:lnTo>
                    <a:pt x="27446" y="226123"/>
                  </a:lnTo>
                  <a:lnTo>
                    <a:pt x="51031" y="226123"/>
                  </a:lnTo>
                  <a:lnTo>
                    <a:pt x="31141" y="206222"/>
                  </a:lnTo>
                  <a:lnTo>
                    <a:pt x="27444" y="200749"/>
                  </a:lnTo>
                  <a:lnTo>
                    <a:pt x="26182" y="194506"/>
                  </a:lnTo>
                  <a:lnTo>
                    <a:pt x="27359" y="188245"/>
                  </a:lnTo>
                  <a:lnTo>
                    <a:pt x="30976" y="182714"/>
                  </a:lnTo>
                  <a:lnTo>
                    <a:pt x="31141" y="182549"/>
                  </a:lnTo>
                  <a:lnTo>
                    <a:pt x="30976" y="182448"/>
                  </a:lnTo>
                  <a:lnTo>
                    <a:pt x="68175" y="145478"/>
                  </a:lnTo>
                  <a:lnTo>
                    <a:pt x="91672" y="145478"/>
                  </a:lnTo>
                  <a:lnTo>
                    <a:pt x="79808" y="133578"/>
                  </a:lnTo>
                  <a:lnTo>
                    <a:pt x="92035" y="117449"/>
                  </a:lnTo>
                  <a:lnTo>
                    <a:pt x="100495" y="100780"/>
                  </a:lnTo>
                  <a:lnTo>
                    <a:pt x="105856" y="83283"/>
                  </a:lnTo>
                  <a:lnTo>
                    <a:pt x="108789" y="64668"/>
                  </a:lnTo>
                  <a:lnTo>
                    <a:pt x="132259" y="64668"/>
                  </a:lnTo>
                  <a:lnTo>
                    <a:pt x="97524" y="29895"/>
                  </a:lnTo>
                  <a:lnTo>
                    <a:pt x="97524" y="23050"/>
                  </a:lnTo>
                  <a:lnTo>
                    <a:pt x="101741" y="18795"/>
                  </a:lnTo>
                  <a:lnTo>
                    <a:pt x="105995" y="14566"/>
                  </a:lnTo>
                  <a:lnTo>
                    <a:pt x="136412" y="14566"/>
                  </a:lnTo>
                  <a:lnTo>
                    <a:pt x="128868" y="7023"/>
                  </a:lnTo>
                  <a:lnTo>
                    <a:pt x="119480" y="1464"/>
                  </a:lnTo>
                  <a:lnTo>
                    <a:pt x="109046" y="0"/>
                  </a:lnTo>
                  <a:close/>
                </a:path>
                <a:path w="283209" h="314325">
                  <a:moveTo>
                    <a:pt x="105769" y="265353"/>
                  </a:moveTo>
                  <a:lnTo>
                    <a:pt x="67336" y="265353"/>
                  </a:lnTo>
                  <a:lnTo>
                    <a:pt x="78042" y="270581"/>
                  </a:lnTo>
                  <a:lnTo>
                    <a:pt x="89560" y="271710"/>
                  </a:lnTo>
                  <a:lnTo>
                    <a:pt x="100771" y="268829"/>
                  </a:lnTo>
                  <a:lnTo>
                    <a:pt x="105769" y="265353"/>
                  </a:lnTo>
                  <a:close/>
                </a:path>
                <a:path w="283209" h="314325">
                  <a:moveTo>
                    <a:pt x="51031" y="226123"/>
                  </a:moveTo>
                  <a:lnTo>
                    <a:pt x="27446" y="226123"/>
                  </a:lnTo>
                  <a:lnTo>
                    <a:pt x="55246" y="253949"/>
                  </a:lnTo>
                  <a:lnTo>
                    <a:pt x="50191" y="258813"/>
                  </a:lnTo>
                  <a:lnTo>
                    <a:pt x="46534" y="262496"/>
                  </a:lnTo>
                  <a:lnTo>
                    <a:pt x="41505" y="264553"/>
                  </a:lnTo>
                  <a:lnTo>
                    <a:pt x="36323" y="264553"/>
                  </a:lnTo>
                  <a:lnTo>
                    <a:pt x="36361" y="264693"/>
                  </a:lnTo>
                  <a:lnTo>
                    <a:pt x="106730" y="264685"/>
                  </a:lnTo>
                  <a:lnTo>
                    <a:pt x="110555" y="262026"/>
                  </a:lnTo>
                  <a:lnTo>
                    <a:pt x="117495" y="255085"/>
                  </a:lnTo>
                  <a:lnTo>
                    <a:pt x="86977" y="255085"/>
                  </a:lnTo>
                  <a:lnTo>
                    <a:pt x="80716" y="253909"/>
                  </a:lnTo>
                  <a:lnTo>
                    <a:pt x="75185" y="250291"/>
                  </a:lnTo>
                  <a:lnTo>
                    <a:pt x="51031" y="226123"/>
                  </a:lnTo>
                  <a:close/>
                </a:path>
                <a:path w="283209" h="314325">
                  <a:moveTo>
                    <a:pt x="91672" y="145478"/>
                  </a:moveTo>
                  <a:lnTo>
                    <a:pt x="68175" y="145478"/>
                  </a:lnTo>
                  <a:lnTo>
                    <a:pt x="135751" y="213067"/>
                  </a:lnTo>
                  <a:lnTo>
                    <a:pt x="98693" y="250126"/>
                  </a:lnTo>
                  <a:lnTo>
                    <a:pt x="93219" y="253824"/>
                  </a:lnTo>
                  <a:lnTo>
                    <a:pt x="86977" y="255085"/>
                  </a:lnTo>
                  <a:lnTo>
                    <a:pt x="117495" y="255085"/>
                  </a:lnTo>
                  <a:lnTo>
                    <a:pt x="120524" y="252056"/>
                  </a:lnTo>
                  <a:lnTo>
                    <a:pt x="144011" y="252056"/>
                  </a:lnTo>
                  <a:lnTo>
                    <a:pt x="132132" y="240156"/>
                  </a:lnTo>
                  <a:lnTo>
                    <a:pt x="147486" y="224802"/>
                  </a:lnTo>
                  <a:lnTo>
                    <a:pt x="171023" y="224802"/>
                  </a:lnTo>
                  <a:lnTo>
                    <a:pt x="159424" y="213232"/>
                  </a:lnTo>
                  <a:lnTo>
                    <a:pt x="175750" y="201460"/>
                  </a:lnTo>
                  <a:lnTo>
                    <a:pt x="147486" y="201460"/>
                  </a:lnTo>
                  <a:lnTo>
                    <a:pt x="91672" y="145478"/>
                  </a:lnTo>
                  <a:close/>
                </a:path>
                <a:path w="283209" h="314325">
                  <a:moveTo>
                    <a:pt x="132259" y="64668"/>
                  </a:moveTo>
                  <a:lnTo>
                    <a:pt x="108789" y="64668"/>
                  </a:lnTo>
                  <a:lnTo>
                    <a:pt x="216396" y="172478"/>
                  </a:lnTo>
                  <a:lnTo>
                    <a:pt x="197725" y="175426"/>
                  </a:lnTo>
                  <a:lnTo>
                    <a:pt x="180227" y="180811"/>
                  </a:lnTo>
                  <a:lnTo>
                    <a:pt x="163586" y="189275"/>
                  </a:lnTo>
                  <a:lnTo>
                    <a:pt x="147486" y="201460"/>
                  </a:lnTo>
                  <a:lnTo>
                    <a:pt x="175750" y="201460"/>
                  </a:lnTo>
                  <a:lnTo>
                    <a:pt x="192957" y="193952"/>
                  </a:lnTo>
                  <a:lnTo>
                    <a:pt x="211557" y="189803"/>
                  </a:lnTo>
                  <a:lnTo>
                    <a:pt x="232157" y="188036"/>
                  </a:lnTo>
                  <a:lnTo>
                    <a:pt x="277434" y="188036"/>
                  </a:lnTo>
                  <a:lnTo>
                    <a:pt x="280575" y="183578"/>
                  </a:lnTo>
                  <a:lnTo>
                    <a:pt x="251372" y="183578"/>
                  </a:lnTo>
                  <a:lnTo>
                    <a:pt x="247080" y="179489"/>
                  </a:lnTo>
                  <a:lnTo>
                    <a:pt x="132259" y="64668"/>
                  </a:lnTo>
                  <a:close/>
                </a:path>
                <a:path w="283209" h="314325">
                  <a:moveTo>
                    <a:pt x="277434" y="188036"/>
                  </a:moveTo>
                  <a:lnTo>
                    <a:pt x="232157" y="188036"/>
                  </a:lnTo>
                  <a:lnTo>
                    <a:pt x="235484" y="191363"/>
                  </a:lnTo>
                  <a:lnTo>
                    <a:pt x="244409" y="197652"/>
                  </a:lnTo>
                  <a:lnTo>
                    <a:pt x="254692" y="199944"/>
                  </a:lnTo>
                  <a:lnTo>
                    <a:pt x="265086" y="198209"/>
                  </a:lnTo>
                  <a:lnTo>
                    <a:pt x="274346" y="192417"/>
                  </a:lnTo>
                  <a:lnTo>
                    <a:pt x="277434" y="188036"/>
                  </a:lnTo>
                  <a:close/>
                </a:path>
                <a:path w="283209" h="314325">
                  <a:moveTo>
                    <a:pt x="136412" y="14566"/>
                  </a:moveTo>
                  <a:lnTo>
                    <a:pt x="112853" y="14566"/>
                  </a:lnTo>
                  <a:lnTo>
                    <a:pt x="266663" y="168389"/>
                  </a:lnTo>
                  <a:lnTo>
                    <a:pt x="266663" y="175234"/>
                  </a:lnTo>
                  <a:lnTo>
                    <a:pt x="262447" y="179489"/>
                  </a:lnTo>
                  <a:lnTo>
                    <a:pt x="258154" y="183578"/>
                  </a:lnTo>
                  <a:lnTo>
                    <a:pt x="280575" y="183578"/>
                  </a:lnTo>
                  <a:lnTo>
                    <a:pt x="282927" y="173210"/>
                  </a:lnTo>
                  <a:lnTo>
                    <a:pt x="281192" y="162815"/>
                  </a:lnTo>
                  <a:lnTo>
                    <a:pt x="275401" y="153555"/>
                  </a:lnTo>
                  <a:lnTo>
                    <a:pt x="136412" y="1456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915148" y="4494910"/>
              <a:ext cx="104711" cy="10472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726998" y="4506760"/>
              <a:ext cx="282935" cy="313867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6236322" y="5535937"/>
            <a:ext cx="20478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  <a:tabLst>
                <a:tab pos="1273810" algn="l"/>
              </a:tabLst>
            </a:pPr>
            <a:r>
              <a:rPr sz="11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‘24.11</a:t>
            </a:r>
            <a:r>
              <a:rPr sz="1100" spc="5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~12</a:t>
            </a:r>
            <a:r>
              <a:rPr sz="1100" spc="5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변동될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612811" y="5535937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9728026" y="5535937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843240" y="5535937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~5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503454" y="2656494"/>
            <a:ext cx="5066030" cy="5829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6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28,433</a:t>
            </a:r>
            <a:r>
              <a:rPr sz="16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600" b="1" spc="204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400" spc="1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7,583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(10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),</a:t>
            </a:r>
            <a:r>
              <a:rPr sz="1400" spc="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400" spc="10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20,850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(31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4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내용은</a:t>
            </a:r>
            <a:r>
              <a:rPr sz="12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2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 있음</a:t>
            </a:r>
            <a:endParaRPr sz="1200">
              <a:latin typeface="BM EULJIRO TTF"/>
              <a:cs typeface="BM EULJIRO TTF"/>
            </a:endParaRPr>
          </a:p>
        </p:txBody>
      </p:sp>
      <p:pic>
        <p:nvPicPr>
          <p:cNvPr id="142" name="object 1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49022" y="2795028"/>
            <a:ext cx="208191" cy="163423"/>
          </a:xfrm>
          <a:prstGeom prst="rect">
            <a:avLst/>
          </a:prstGeom>
        </p:spPr>
      </p:pic>
      <p:sp>
        <p:nvSpPr>
          <p:cNvPr id="143" name="object 143"/>
          <p:cNvSpPr txBox="1"/>
          <p:nvPr/>
        </p:nvSpPr>
        <p:spPr>
          <a:xfrm>
            <a:off x="6503454" y="4097261"/>
            <a:ext cx="2459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600" b="1" spc="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BM EULJIRO TTF"/>
                <a:cs typeface="BM EULJIRO TTF"/>
              </a:rPr>
              <a:t>월드클래스플러스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(R&amp;D)</a:t>
            </a:r>
            <a:endParaRPr sz="1400">
              <a:latin typeface="BM HANNA 11yrs old"/>
              <a:cs typeface="BM HANNA 11yrs old"/>
            </a:endParaRPr>
          </a:p>
        </p:txBody>
      </p:sp>
      <p:pic>
        <p:nvPicPr>
          <p:cNvPr id="144" name="object 1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49022" y="4161104"/>
            <a:ext cx="208191" cy="163423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46" name="object 146"/>
          <p:cNvSpPr txBox="1"/>
          <p:nvPr/>
        </p:nvSpPr>
        <p:spPr>
          <a:xfrm>
            <a:off x="430532" y="439851"/>
            <a:ext cx="9378315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5" dirty="0">
                <a:solidFill>
                  <a:srgbClr val="0D0D0D"/>
                </a:solidFill>
                <a:latin typeface="BM DoHyeon"/>
                <a:cs typeface="BM DoHyeon"/>
              </a:rPr>
              <a:t>월드클래스플러스프로젝트지원(R&amp;D)</a:t>
            </a:r>
            <a:endParaRPr sz="3000">
              <a:latin typeface="BM DoHyeon"/>
              <a:cs typeface="BM DoHyeon"/>
            </a:endParaRPr>
          </a:p>
          <a:p>
            <a:pPr marL="3665220" marR="5080" indent="-1701164">
              <a:lnSpc>
                <a:spcPct val="109400"/>
              </a:lnSpc>
              <a:spcBef>
                <a:spcPts val="2835"/>
              </a:spcBef>
            </a:pP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성장의지와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기술잠재력을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갖춘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중견기업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중견후보기업에</a:t>
            </a:r>
            <a:r>
              <a:rPr sz="18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대한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집중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지원을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통해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중견기업의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성장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촉진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글로벌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경쟁력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강화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307975" y="0"/>
            <a:ext cx="2743200" cy="415925"/>
          </a:xfrm>
          <a:custGeom>
            <a:avLst/>
            <a:gdLst/>
            <a:ahLst/>
            <a:cxnLst/>
            <a:rect l="l" t="t" r="r" b="b"/>
            <a:pathLst>
              <a:path w="2743200" h="415925">
                <a:moveTo>
                  <a:pt x="2743200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2634449" y="415632"/>
                </a:lnTo>
                <a:lnTo>
                  <a:pt x="2676779" y="407086"/>
                </a:lnTo>
                <a:lnTo>
                  <a:pt x="2711346" y="383779"/>
                </a:lnTo>
                <a:lnTo>
                  <a:pt x="2734653" y="349212"/>
                </a:lnTo>
                <a:lnTo>
                  <a:pt x="2743200" y="306882"/>
                </a:lnTo>
                <a:lnTo>
                  <a:pt x="2743200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dirty="0"/>
              <a:t>중견기업</a:t>
            </a:r>
            <a:r>
              <a:rPr spc="-95" dirty="0"/>
              <a:t> </a:t>
            </a:r>
            <a:r>
              <a:rPr dirty="0"/>
              <a:t>육성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spc="-25" dirty="0"/>
              <a:t>혁신</a:t>
            </a:r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12</a:t>
            </a:fld>
            <a:endParaRPr spc="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59851"/>
            <a:ext cx="6038215" cy="1098550"/>
            <a:chOff x="0" y="5759851"/>
            <a:chExt cx="6038215" cy="1098550"/>
          </a:xfrm>
        </p:grpSpPr>
        <p:sp>
          <p:nvSpPr>
            <p:cNvPr id="3" name="object 3"/>
            <p:cNvSpPr/>
            <p:nvPr/>
          </p:nvSpPr>
          <p:spPr>
            <a:xfrm>
              <a:off x="72059" y="5759851"/>
              <a:ext cx="5702935" cy="1098550"/>
            </a:xfrm>
            <a:custGeom>
              <a:avLst/>
              <a:gdLst/>
              <a:ahLst/>
              <a:cxnLst/>
              <a:rect l="l" t="t" r="r" b="b"/>
              <a:pathLst>
                <a:path w="5702935" h="1098550">
                  <a:moveTo>
                    <a:pt x="5244312" y="0"/>
                  </a:moveTo>
                  <a:lnTo>
                    <a:pt x="5235333" y="0"/>
                  </a:lnTo>
                  <a:lnTo>
                    <a:pt x="5235333" y="38912"/>
                  </a:lnTo>
                  <a:lnTo>
                    <a:pt x="5219217" y="38912"/>
                  </a:lnTo>
                  <a:lnTo>
                    <a:pt x="5219217" y="55117"/>
                  </a:lnTo>
                  <a:lnTo>
                    <a:pt x="5206250" y="55117"/>
                  </a:lnTo>
                  <a:lnTo>
                    <a:pt x="5206250" y="70459"/>
                  </a:lnTo>
                  <a:lnTo>
                    <a:pt x="5200129" y="70459"/>
                  </a:lnTo>
                  <a:lnTo>
                    <a:pt x="5200129" y="126453"/>
                  </a:lnTo>
                  <a:lnTo>
                    <a:pt x="5164937" y="111734"/>
                  </a:lnTo>
                  <a:lnTo>
                    <a:pt x="5164937" y="255015"/>
                  </a:lnTo>
                  <a:lnTo>
                    <a:pt x="5112499" y="255015"/>
                  </a:lnTo>
                  <a:lnTo>
                    <a:pt x="5112499" y="804163"/>
                  </a:lnTo>
                  <a:lnTo>
                    <a:pt x="5011102" y="804163"/>
                  </a:lnTo>
                  <a:lnTo>
                    <a:pt x="5011102" y="362724"/>
                  </a:lnTo>
                  <a:lnTo>
                    <a:pt x="4877498" y="362724"/>
                  </a:lnTo>
                  <a:lnTo>
                    <a:pt x="4811306" y="415937"/>
                  </a:lnTo>
                  <a:lnTo>
                    <a:pt x="4811306" y="804163"/>
                  </a:lnTo>
                  <a:lnTo>
                    <a:pt x="4611966" y="804163"/>
                  </a:lnTo>
                  <a:lnTo>
                    <a:pt x="4611966" y="406565"/>
                  </a:lnTo>
                  <a:lnTo>
                    <a:pt x="4562729" y="406565"/>
                  </a:lnTo>
                  <a:lnTo>
                    <a:pt x="4562729" y="368376"/>
                  </a:lnTo>
                  <a:lnTo>
                    <a:pt x="4499698" y="368376"/>
                  </a:lnTo>
                  <a:lnTo>
                    <a:pt x="4499698" y="347687"/>
                  </a:lnTo>
                  <a:lnTo>
                    <a:pt x="4360164" y="347687"/>
                  </a:lnTo>
                  <a:lnTo>
                    <a:pt x="4360164" y="406565"/>
                  </a:lnTo>
                  <a:lnTo>
                    <a:pt x="4341723" y="406565"/>
                  </a:lnTo>
                  <a:lnTo>
                    <a:pt x="4341723" y="804163"/>
                  </a:lnTo>
                  <a:lnTo>
                    <a:pt x="4199242" y="804163"/>
                  </a:lnTo>
                  <a:lnTo>
                    <a:pt x="4199242" y="651065"/>
                  </a:lnTo>
                  <a:lnTo>
                    <a:pt x="4157281" y="651065"/>
                  </a:lnTo>
                  <a:lnTo>
                    <a:pt x="4157281" y="406565"/>
                  </a:lnTo>
                  <a:lnTo>
                    <a:pt x="3924147" y="406565"/>
                  </a:lnTo>
                  <a:lnTo>
                    <a:pt x="3924147" y="804163"/>
                  </a:lnTo>
                  <a:lnTo>
                    <a:pt x="3489464" y="804163"/>
                  </a:lnTo>
                  <a:lnTo>
                    <a:pt x="3489464" y="615911"/>
                  </a:lnTo>
                  <a:lnTo>
                    <a:pt x="3485997" y="615911"/>
                  </a:lnTo>
                  <a:lnTo>
                    <a:pt x="3485997" y="396100"/>
                  </a:lnTo>
                  <a:lnTo>
                    <a:pt x="3440455" y="396100"/>
                  </a:lnTo>
                  <a:lnTo>
                    <a:pt x="3440455" y="310019"/>
                  </a:lnTo>
                  <a:lnTo>
                    <a:pt x="3351288" y="310019"/>
                  </a:lnTo>
                  <a:lnTo>
                    <a:pt x="3351288" y="288709"/>
                  </a:lnTo>
                  <a:lnTo>
                    <a:pt x="3314547" y="288709"/>
                  </a:lnTo>
                  <a:lnTo>
                    <a:pt x="3314547" y="169468"/>
                  </a:lnTo>
                  <a:lnTo>
                    <a:pt x="3127489" y="169468"/>
                  </a:lnTo>
                  <a:lnTo>
                    <a:pt x="3127489" y="288709"/>
                  </a:lnTo>
                  <a:lnTo>
                    <a:pt x="3090748" y="288709"/>
                  </a:lnTo>
                  <a:lnTo>
                    <a:pt x="3090748" y="797521"/>
                  </a:lnTo>
                  <a:lnTo>
                    <a:pt x="3127489" y="797521"/>
                  </a:lnTo>
                  <a:lnTo>
                    <a:pt x="3127489" y="804163"/>
                  </a:lnTo>
                  <a:lnTo>
                    <a:pt x="3010916" y="804163"/>
                  </a:lnTo>
                  <a:lnTo>
                    <a:pt x="3010916" y="369252"/>
                  </a:lnTo>
                  <a:lnTo>
                    <a:pt x="2899016" y="369252"/>
                  </a:lnTo>
                  <a:lnTo>
                    <a:pt x="2899016" y="804163"/>
                  </a:lnTo>
                  <a:lnTo>
                    <a:pt x="2540228" y="804163"/>
                  </a:lnTo>
                  <a:lnTo>
                    <a:pt x="2540228" y="561606"/>
                  </a:lnTo>
                  <a:lnTo>
                    <a:pt x="2507449" y="561606"/>
                  </a:lnTo>
                  <a:lnTo>
                    <a:pt x="2507449" y="540207"/>
                  </a:lnTo>
                  <a:lnTo>
                    <a:pt x="2527630" y="540207"/>
                  </a:lnTo>
                  <a:lnTo>
                    <a:pt x="2527630" y="513359"/>
                  </a:lnTo>
                  <a:lnTo>
                    <a:pt x="2467952" y="513359"/>
                  </a:lnTo>
                  <a:lnTo>
                    <a:pt x="2467952" y="451243"/>
                  </a:lnTo>
                  <a:lnTo>
                    <a:pt x="2444419" y="451243"/>
                  </a:lnTo>
                  <a:lnTo>
                    <a:pt x="2444419" y="513359"/>
                  </a:lnTo>
                  <a:lnTo>
                    <a:pt x="2384742" y="513359"/>
                  </a:lnTo>
                  <a:lnTo>
                    <a:pt x="2384742" y="540207"/>
                  </a:lnTo>
                  <a:lnTo>
                    <a:pt x="2404897" y="540207"/>
                  </a:lnTo>
                  <a:lnTo>
                    <a:pt x="2404897" y="561606"/>
                  </a:lnTo>
                  <a:lnTo>
                    <a:pt x="2372118" y="561606"/>
                  </a:lnTo>
                  <a:lnTo>
                    <a:pt x="2372118" y="804163"/>
                  </a:lnTo>
                  <a:lnTo>
                    <a:pt x="2002180" y="804163"/>
                  </a:lnTo>
                  <a:lnTo>
                    <a:pt x="2002180" y="388569"/>
                  </a:lnTo>
                  <a:lnTo>
                    <a:pt x="1868576" y="388569"/>
                  </a:lnTo>
                  <a:lnTo>
                    <a:pt x="1802396" y="441756"/>
                  </a:lnTo>
                  <a:lnTo>
                    <a:pt x="1802396" y="804163"/>
                  </a:lnTo>
                  <a:lnTo>
                    <a:pt x="1468107" y="804163"/>
                  </a:lnTo>
                  <a:lnTo>
                    <a:pt x="1468107" y="372732"/>
                  </a:lnTo>
                  <a:lnTo>
                    <a:pt x="1452956" y="372732"/>
                  </a:lnTo>
                  <a:lnTo>
                    <a:pt x="1452956" y="343369"/>
                  </a:lnTo>
                  <a:lnTo>
                    <a:pt x="1420749" y="343369"/>
                  </a:lnTo>
                  <a:lnTo>
                    <a:pt x="1420749" y="312356"/>
                  </a:lnTo>
                  <a:lnTo>
                    <a:pt x="1380743" y="312356"/>
                  </a:lnTo>
                  <a:lnTo>
                    <a:pt x="1380743" y="237947"/>
                  </a:lnTo>
                  <a:lnTo>
                    <a:pt x="1358442" y="237947"/>
                  </a:lnTo>
                  <a:lnTo>
                    <a:pt x="1358442" y="312356"/>
                  </a:lnTo>
                  <a:lnTo>
                    <a:pt x="1318437" y="312356"/>
                  </a:lnTo>
                  <a:lnTo>
                    <a:pt x="1318437" y="343369"/>
                  </a:lnTo>
                  <a:lnTo>
                    <a:pt x="1286230" y="343369"/>
                  </a:lnTo>
                  <a:lnTo>
                    <a:pt x="1286230" y="372732"/>
                  </a:lnTo>
                  <a:lnTo>
                    <a:pt x="1271079" y="372732"/>
                  </a:lnTo>
                  <a:lnTo>
                    <a:pt x="1271079" y="804163"/>
                  </a:lnTo>
                  <a:lnTo>
                    <a:pt x="1116253" y="804163"/>
                  </a:lnTo>
                  <a:lnTo>
                    <a:pt x="1116253" y="651065"/>
                  </a:lnTo>
                  <a:lnTo>
                    <a:pt x="1074292" y="651065"/>
                  </a:lnTo>
                  <a:lnTo>
                    <a:pt x="1074292" y="507898"/>
                  </a:lnTo>
                  <a:lnTo>
                    <a:pt x="841171" y="507898"/>
                  </a:lnTo>
                  <a:lnTo>
                    <a:pt x="841171" y="804163"/>
                  </a:lnTo>
                  <a:lnTo>
                    <a:pt x="794385" y="804163"/>
                  </a:lnTo>
                  <a:lnTo>
                    <a:pt x="794385" y="405066"/>
                  </a:lnTo>
                  <a:lnTo>
                    <a:pt x="731367" y="405066"/>
                  </a:lnTo>
                  <a:lnTo>
                    <a:pt x="731367" y="360210"/>
                  </a:lnTo>
                  <a:lnTo>
                    <a:pt x="668350" y="360210"/>
                  </a:lnTo>
                  <a:lnTo>
                    <a:pt x="668350" y="276936"/>
                  </a:lnTo>
                  <a:lnTo>
                    <a:pt x="528815" y="276936"/>
                  </a:lnTo>
                  <a:lnTo>
                    <a:pt x="528815" y="804163"/>
                  </a:lnTo>
                  <a:lnTo>
                    <a:pt x="406488" y="804163"/>
                  </a:lnTo>
                  <a:lnTo>
                    <a:pt x="406488" y="615911"/>
                  </a:lnTo>
                  <a:lnTo>
                    <a:pt x="318477" y="615911"/>
                  </a:lnTo>
                  <a:lnTo>
                    <a:pt x="318477" y="448525"/>
                  </a:lnTo>
                  <a:lnTo>
                    <a:pt x="85356" y="448525"/>
                  </a:lnTo>
                  <a:lnTo>
                    <a:pt x="85356" y="804163"/>
                  </a:lnTo>
                  <a:lnTo>
                    <a:pt x="0" y="804163"/>
                  </a:lnTo>
                  <a:lnTo>
                    <a:pt x="0" y="1098143"/>
                  </a:lnTo>
                  <a:lnTo>
                    <a:pt x="5702808" y="1098143"/>
                  </a:lnTo>
                  <a:lnTo>
                    <a:pt x="5702808" y="409486"/>
                  </a:lnTo>
                  <a:lnTo>
                    <a:pt x="5654509" y="409486"/>
                  </a:lnTo>
                  <a:lnTo>
                    <a:pt x="5654509" y="376224"/>
                  </a:lnTo>
                  <a:lnTo>
                    <a:pt x="5684240" y="376224"/>
                  </a:lnTo>
                  <a:lnTo>
                    <a:pt x="5684240" y="334505"/>
                  </a:lnTo>
                  <a:lnTo>
                    <a:pt x="5596293" y="334505"/>
                  </a:lnTo>
                  <a:lnTo>
                    <a:pt x="5596293" y="237947"/>
                  </a:lnTo>
                  <a:lnTo>
                    <a:pt x="5561609" y="237947"/>
                  </a:lnTo>
                  <a:lnTo>
                    <a:pt x="5561609" y="334505"/>
                  </a:lnTo>
                  <a:lnTo>
                    <a:pt x="5473687" y="334505"/>
                  </a:lnTo>
                  <a:lnTo>
                    <a:pt x="5473687" y="376224"/>
                  </a:lnTo>
                  <a:lnTo>
                    <a:pt x="5503405" y="376224"/>
                  </a:lnTo>
                  <a:lnTo>
                    <a:pt x="5503405" y="409486"/>
                  </a:lnTo>
                  <a:lnTo>
                    <a:pt x="5455094" y="409486"/>
                  </a:lnTo>
                  <a:lnTo>
                    <a:pt x="5455094" y="804163"/>
                  </a:lnTo>
                  <a:lnTo>
                    <a:pt x="5367159" y="804163"/>
                  </a:lnTo>
                  <a:lnTo>
                    <a:pt x="5367159" y="255015"/>
                  </a:lnTo>
                  <a:lnTo>
                    <a:pt x="5314721" y="255015"/>
                  </a:lnTo>
                  <a:lnTo>
                    <a:pt x="5314721" y="174370"/>
                  </a:lnTo>
                  <a:lnTo>
                    <a:pt x="5279517" y="159651"/>
                  </a:lnTo>
                  <a:lnTo>
                    <a:pt x="5279517" y="70459"/>
                  </a:lnTo>
                  <a:lnTo>
                    <a:pt x="5273421" y="70459"/>
                  </a:lnTo>
                  <a:lnTo>
                    <a:pt x="5273421" y="55117"/>
                  </a:lnTo>
                  <a:lnTo>
                    <a:pt x="5260428" y="55117"/>
                  </a:lnTo>
                  <a:lnTo>
                    <a:pt x="5260428" y="38912"/>
                  </a:lnTo>
                  <a:lnTo>
                    <a:pt x="5244312" y="38912"/>
                  </a:lnTo>
                  <a:lnTo>
                    <a:pt x="5244312" y="0"/>
                  </a:lnTo>
                  <a:close/>
                </a:path>
              </a:pathLst>
            </a:custGeom>
            <a:solidFill>
              <a:srgbClr val="DEEBF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362"/>
              <a:ext cx="6005195" cy="523875"/>
            </a:xfrm>
            <a:custGeom>
              <a:avLst/>
              <a:gdLst/>
              <a:ahLst/>
              <a:cxnLst/>
              <a:rect l="l" t="t" r="r" b="b"/>
              <a:pathLst>
                <a:path w="6005195" h="523875">
                  <a:moveTo>
                    <a:pt x="3883660" y="0"/>
                  </a:moveTo>
                  <a:lnTo>
                    <a:pt x="3883660" y="333362"/>
                  </a:lnTo>
                  <a:lnTo>
                    <a:pt x="3780891" y="333362"/>
                  </a:lnTo>
                  <a:lnTo>
                    <a:pt x="3780891" y="153161"/>
                  </a:lnTo>
                  <a:lnTo>
                    <a:pt x="3752227" y="153161"/>
                  </a:lnTo>
                  <a:lnTo>
                    <a:pt x="3752227" y="133705"/>
                  </a:lnTo>
                  <a:lnTo>
                    <a:pt x="3722712" y="133705"/>
                  </a:lnTo>
                  <a:lnTo>
                    <a:pt x="3722712" y="109486"/>
                  </a:lnTo>
                  <a:lnTo>
                    <a:pt x="3683850" y="109486"/>
                  </a:lnTo>
                  <a:lnTo>
                    <a:pt x="3683850" y="59232"/>
                  </a:lnTo>
                  <a:lnTo>
                    <a:pt x="3657942" y="59232"/>
                  </a:lnTo>
                  <a:lnTo>
                    <a:pt x="3657942" y="109486"/>
                  </a:lnTo>
                  <a:lnTo>
                    <a:pt x="3619080" y="109486"/>
                  </a:lnTo>
                  <a:lnTo>
                    <a:pt x="3619080" y="133705"/>
                  </a:lnTo>
                  <a:lnTo>
                    <a:pt x="3589578" y="133705"/>
                  </a:lnTo>
                  <a:lnTo>
                    <a:pt x="3589578" y="294182"/>
                  </a:lnTo>
                  <a:lnTo>
                    <a:pt x="3539070" y="294182"/>
                  </a:lnTo>
                  <a:lnTo>
                    <a:pt x="3539070" y="250558"/>
                  </a:lnTo>
                  <a:lnTo>
                    <a:pt x="3519601" y="250558"/>
                  </a:lnTo>
                  <a:lnTo>
                    <a:pt x="3519601" y="180505"/>
                  </a:lnTo>
                  <a:lnTo>
                    <a:pt x="3513975" y="180505"/>
                  </a:lnTo>
                  <a:lnTo>
                    <a:pt x="3513975" y="73291"/>
                  </a:lnTo>
                  <a:lnTo>
                    <a:pt x="3398608" y="73291"/>
                  </a:lnTo>
                  <a:lnTo>
                    <a:pt x="3341471" y="111010"/>
                  </a:lnTo>
                  <a:lnTo>
                    <a:pt x="3341471" y="253441"/>
                  </a:lnTo>
                  <a:lnTo>
                    <a:pt x="3301746" y="253441"/>
                  </a:lnTo>
                  <a:lnTo>
                    <a:pt x="3301746" y="180886"/>
                  </a:lnTo>
                  <a:lnTo>
                    <a:pt x="3266376" y="180886"/>
                  </a:lnTo>
                  <a:lnTo>
                    <a:pt x="3266376" y="127190"/>
                  </a:lnTo>
                  <a:lnTo>
                    <a:pt x="3143719" y="127190"/>
                  </a:lnTo>
                  <a:lnTo>
                    <a:pt x="3143719" y="180886"/>
                  </a:lnTo>
                  <a:lnTo>
                    <a:pt x="3123311" y="180886"/>
                  </a:lnTo>
                  <a:lnTo>
                    <a:pt x="3123311" y="289013"/>
                  </a:lnTo>
                  <a:lnTo>
                    <a:pt x="3054172" y="289013"/>
                  </a:lnTo>
                  <a:lnTo>
                    <a:pt x="3054172" y="125209"/>
                  </a:lnTo>
                  <a:lnTo>
                    <a:pt x="3020606" y="125209"/>
                  </a:lnTo>
                  <a:lnTo>
                    <a:pt x="3020606" y="37909"/>
                  </a:lnTo>
                  <a:lnTo>
                    <a:pt x="2992628" y="37909"/>
                  </a:lnTo>
                  <a:lnTo>
                    <a:pt x="2992628" y="6489"/>
                  </a:lnTo>
                  <a:lnTo>
                    <a:pt x="2829445" y="6489"/>
                  </a:lnTo>
                  <a:lnTo>
                    <a:pt x="2829445" y="37909"/>
                  </a:lnTo>
                  <a:lnTo>
                    <a:pt x="2787472" y="37909"/>
                  </a:lnTo>
                  <a:lnTo>
                    <a:pt x="2787472" y="243103"/>
                  </a:lnTo>
                  <a:lnTo>
                    <a:pt x="2717546" y="243103"/>
                  </a:lnTo>
                  <a:lnTo>
                    <a:pt x="2717546" y="333362"/>
                  </a:lnTo>
                  <a:lnTo>
                    <a:pt x="2611221" y="333362"/>
                  </a:lnTo>
                  <a:lnTo>
                    <a:pt x="2611221" y="196761"/>
                  </a:lnTo>
                  <a:lnTo>
                    <a:pt x="2541282" y="196761"/>
                  </a:lnTo>
                  <a:lnTo>
                    <a:pt x="2541282" y="333362"/>
                  </a:lnTo>
                  <a:lnTo>
                    <a:pt x="2528227" y="333362"/>
                  </a:lnTo>
                  <a:lnTo>
                    <a:pt x="2528227" y="264985"/>
                  </a:lnTo>
                  <a:lnTo>
                    <a:pt x="2473667" y="264985"/>
                  </a:lnTo>
                  <a:lnTo>
                    <a:pt x="2473667" y="308394"/>
                  </a:lnTo>
                  <a:lnTo>
                    <a:pt x="2412606" y="308394"/>
                  </a:lnTo>
                  <a:lnTo>
                    <a:pt x="2412606" y="333362"/>
                  </a:lnTo>
                  <a:lnTo>
                    <a:pt x="2385669" y="333362"/>
                  </a:lnTo>
                  <a:lnTo>
                    <a:pt x="2385669" y="70865"/>
                  </a:lnTo>
                  <a:lnTo>
                    <a:pt x="2328519" y="33159"/>
                  </a:lnTo>
                  <a:lnTo>
                    <a:pt x="2213152" y="33159"/>
                  </a:lnTo>
                  <a:lnTo>
                    <a:pt x="2213152" y="268757"/>
                  </a:lnTo>
                  <a:lnTo>
                    <a:pt x="2095906" y="268757"/>
                  </a:lnTo>
                  <a:lnTo>
                    <a:pt x="2095906" y="204546"/>
                  </a:lnTo>
                  <a:lnTo>
                    <a:pt x="2068487" y="204546"/>
                  </a:lnTo>
                  <a:lnTo>
                    <a:pt x="2068487" y="163512"/>
                  </a:lnTo>
                  <a:lnTo>
                    <a:pt x="2048891" y="157568"/>
                  </a:lnTo>
                  <a:lnTo>
                    <a:pt x="2048891" y="132943"/>
                  </a:lnTo>
                  <a:lnTo>
                    <a:pt x="2009724" y="109156"/>
                  </a:lnTo>
                  <a:lnTo>
                    <a:pt x="2009724" y="145681"/>
                  </a:lnTo>
                  <a:lnTo>
                    <a:pt x="1990128" y="139738"/>
                  </a:lnTo>
                  <a:lnTo>
                    <a:pt x="1990128" y="204546"/>
                  </a:lnTo>
                  <a:lnTo>
                    <a:pt x="1962708" y="204546"/>
                  </a:lnTo>
                  <a:lnTo>
                    <a:pt x="1962708" y="308394"/>
                  </a:lnTo>
                  <a:lnTo>
                    <a:pt x="1904441" y="308394"/>
                  </a:lnTo>
                  <a:lnTo>
                    <a:pt x="1904441" y="333362"/>
                  </a:lnTo>
                  <a:lnTo>
                    <a:pt x="1900275" y="333362"/>
                  </a:lnTo>
                  <a:lnTo>
                    <a:pt x="1900275" y="228180"/>
                  </a:lnTo>
                  <a:lnTo>
                    <a:pt x="1783727" y="228180"/>
                  </a:lnTo>
                  <a:lnTo>
                    <a:pt x="1783727" y="333362"/>
                  </a:lnTo>
                  <a:lnTo>
                    <a:pt x="1764220" y="333362"/>
                  </a:lnTo>
                  <a:lnTo>
                    <a:pt x="1764220" y="88010"/>
                  </a:lnTo>
                  <a:lnTo>
                    <a:pt x="1749082" y="88010"/>
                  </a:lnTo>
                  <a:lnTo>
                    <a:pt x="1749082" y="64515"/>
                  </a:lnTo>
                  <a:lnTo>
                    <a:pt x="1716938" y="64515"/>
                  </a:lnTo>
                  <a:lnTo>
                    <a:pt x="1716938" y="44373"/>
                  </a:lnTo>
                  <a:lnTo>
                    <a:pt x="1614817" y="44373"/>
                  </a:lnTo>
                  <a:lnTo>
                    <a:pt x="1614817" y="64515"/>
                  </a:lnTo>
                  <a:lnTo>
                    <a:pt x="1582661" y="64515"/>
                  </a:lnTo>
                  <a:lnTo>
                    <a:pt x="1582661" y="88010"/>
                  </a:lnTo>
                  <a:lnTo>
                    <a:pt x="1567535" y="88010"/>
                  </a:lnTo>
                  <a:lnTo>
                    <a:pt x="1567535" y="244716"/>
                  </a:lnTo>
                  <a:lnTo>
                    <a:pt x="1466100" y="244716"/>
                  </a:lnTo>
                  <a:lnTo>
                    <a:pt x="1466100" y="333362"/>
                  </a:lnTo>
                  <a:lnTo>
                    <a:pt x="1412265" y="333362"/>
                  </a:lnTo>
                  <a:lnTo>
                    <a:pt x="1412265" y="109042"/>
                  </a:lnTo>
                  <a:lnTo>
                    <a:pt x="1348511" y="65201"/>
                  </a:lnTo>
                  <a:lnTo>
                    <a:pt x="1296416" y="65201"/>
                  </a:lnTo>
                  <a:lnTo>
                    <a:pt x="1239672" y="109042"/>
                  </a:lnTo>
                  <a:lnTo>
                    <a:pt x="1239672" y="333362"/>
                  </a:lnTo>
                  <a:lnTo>
                    <a:pt x="1142707" y="333362"/>
                  </a:lnTo>
                  <a:lnTo>
                    <a:pt x="1142707" y="283844"/>
                  </a:lnTo>
                  <a:lnTo>
                    <a:pt x="1063459" y="283844"/>
                  </a:lnTo>
                  <a:lnTo>
                    <a:pt x="1063459" y="228180"/>
                  </a:lnTo>
                  <a:lnTo>
                    <a:pt x="989799" y="228180"/>
                  </a:lnTo>
                  <a:lnTo>
                    <a:pt x="989799" y="69392"/>
                  </a:lnTo>
                  <a:lnTo>
                    <a:pt x="800684" y="0"/>
                  </a:lnTo>
                  <a:lnTo>
                    <a:pt x="800684" y="333362"/>
                  </a:lnTo>
                  <a:lnTo>
                    <a:pt x="697915" y="333362"/>
                  </a:lnTo>
                  <a:lnTo>
                    <a:pt x="697915" y="153161"/>
                  </a:lnTo>
                  <a:lnTo>
                    <a:pt x="669251" y="153161"/>
                  </a:lnTo>
                  <a:lnTo>
                    <a:pt x="669251" y="133705"/>
                  </a:lnTo>
                  <a:lnTo>
                    <a:pt x="639749" y="133705"/>
                  </a:lnTo>
                  <a:lnTo>
                    <a:pt x="639749" y="109486"/>
                  </a:lnTo>
                  <a:lnTo>
                    <a:pt x="600875" y="109486"/>
                  </a:lnTo>
                  <a:lnTo>
                    <a:pt x="600875" y="59232"/>
                  </a:lnTo>
                  <a:lnTo>
                    <a:pt x="574967" y="59232"/>
                  </a:lnTo>
                  <a:lnTo>
                    <a:pt x="574967" y="109486"/>
                  </a:lnTo>
                  <a:lnTo>
                    <a:pt x="536105" y="109486"/>
                  </a:lnTo>
                  <a:lnTo>
                    <a:pt x="536105" y="133705"/>
                  </a:lnTo>
                  <a:lnTo>
                    <a:pt x="506602" y="133705"/>
                  </a:lnTo>
                  <a:lnTo>
                    <a:pt x="506602" y="333362"/>
                  </a:lnTo>
                  <a:lnTo>
                    <a:pt x="436625" y="333362"/>
                  </a:lnTo>
                  <a:lnTo>
                    <a:pt x="436625" y="180505"/>
                  </a:lnTo>
                  <a:lnTo>
                    <a:pt x="407123" y="180505"/>
                  </a:lnTo>
                  <a:lnTo>
                    <a:pt x="407123" y="162394"/>
                  </a:lnTo>
                  <a:lnTo>
                    <a:pt x="303491" y="162394"/>
                  </a:lnTo>
                  <a:lnTo>
                    <a:pt x="303491" y="180505"/>
                  </a:lnTo>
                  <a:lnTo>
                    <a:pt x="273989" y="180505"/>
                  </a:lnTo>
                  <a:lnTo>
                    <a:pt x="273989" y="333362"/>
                  </a:lnTo>
                  <a:lnTo>
                    <a:pt x="244716" y="333362"/>
                  </a:lnTo>
                  <a:lnTo>
                    <a:pt x="244716" y="315975"/>
                  </a:lnTo>
                  <a:lnTo>
                    <a:pt x="218770" y="315975"/>
                  </a:lnTo>
                  <a:lnTo>
                    <a:pt x="218770" y="180886"/>
                  </a:lnTo>
                  <a:lnTo>
                    <a:pt x="183387" y="180886"/>
                  </a:lnTo>
                  <a:lnTo>
                    <a:pt x="183387" y="127190"/>
                  </a:lnTo>
                  <a:lnTo>
                    <a:pt x="60731" y="127190"/>
                  </a:lnTo>
                  <a:lnTo>
                    <a:pt x="60731" y="180886"/>
                  </a:lnTo>
                  <a:lnTo>
                    <a:pt x="40335" y="180886"/>
                  </a:lnTo>
                  <a:lnTo>
                    <a:pt x="40335" y="333362"/>
                  </a:lnTo>
                  <a:lnTo>
                    <a:pt x="0" y="333362"/>
                  </a:lnTo>
                  <a:lnTo>
                    <a:pt x="0" y="523633"/>
                  </a:lnTo>
                  <a:lnTo>
                    <a:pt x="6005156" y="523633"/>
                  </a:lnTo>
                  <a:lnTo>
                    <a:pt x="6005156" y="6489"/>
                  </a:lnTo>
                  <a:lnTo>
                    <a:pt x="5912421" y="6489"/>
                  </a:lnTo>
                  <a:lnTo>
                    <a:pt x="5912421" y="37909"/>
                  </a:lnTo>
                  <a:lnTo>
                    <a:pt x="5870460" y="37909"/>
                  </a:lnTo>
                  <a:lnTo>
                    <a:pt x="5870460" y="243103"/>
                  </a:lnTo>
                  <a:lnTo>
                    <a:pt x="5800521" y="243103"/>
                  </a:lnTo>
                  <a:lnTo>
                    <a:pt x="5800521" y="333362"/>
                  </a:lnTo>
                  <a:lnTo>
                    <a:pt x="5694210" y="333362"/>
                  </a:lnTo>
                  <a:lnTo>
                    <a:pt x="5694210" y="196761"/>
                  </a:lnTo>
                  <a:lnTo>
                    <a:pt x="5624271" y="196761"/>
                  </a:lnTo>
                  <a:lnTo>
                    <a:pt x="5624271" y="333362"/>
                  </a:lnTo>
                  <a:lnTo>
                    <a:pt x="5611215" y="333362"/>
                  </a:lnTo>
                  <a:lnTo>
                    <a:pt x="5611215" y="264985"/>
                  </a:lnTo>
                  <a:lnTo>
                    <a:pt x="5556643" y="264985"/>
                  </a:lnTo>
                  <a:lnTo>
                    <a:pt x="5556643" y="308394"/>
                  </a:lnTo>
                  <a:lnTo>
                    <a:pt x="5495582" y="308394"/>
                  </a:lnTo>
                  <a:lnTo>
                    <a:pt x="5495582" y="333362"/>
                  </a:lnTo>
                  <a:lnTo>
                    <a:pt x="5468632" y="333362"/>
                  </a:lnTo>
                  <a:lnTo>
                    <a:pt x="5468632" y="70865"/>
                  </a:lnTo>
                  <a:lnTo>
                    <a:pt x="5411495" y="33159"/>
                  </a:lnTo>
                  <a:lnTo>
                    <a:pt x="5296128" y="33159"/>
                  </a:lnTo>
                  <a:lnTo>
                    <a:pt x="5296128" y="268757"/>
                  </a:lnTo>
                  <a:lnTo>
                    <a:pt x="5178894" y="268757"/>
                  </a:lnTo>
                  <a:lnTo>
                    <a:pt x="5178894" y="204546"/>
                  </a:lnTo>
                  <a:lnTo>
                    <a:pt x="5151462" y="204546"/>
                  </a:lnTo>
                  <a:lnTo>
                    <a:pt x="5151462" y="163512"/>
                  </a:lnTo>
                  <a:lnTo>
                    <a:pt x="5131866" y="157568"/>
                  </a:lnTo>
                  <a:lnTo>
                    <a:pt x="5131866" y="132943"/>
                  </a:lnTo>
                  <a:lnTo>
                    <a:pt x="5092700" y="109156"/>
                  </a:lnTo>
                  <a:lnTo>
                    <a:pt x="5092700" y="145681"/>
                  </a:lnTo>
                  <a:lnTo>
                    <a:pt x="5073129" y="139738"/>
                  </a:lnTo>
                  <a:lnTo>
                    <a:pt x="5073129" y="204546"/>
                  </a:lnTo>
                  <a:lnTo>
                    <a:pt x="5045697" y="204546"/>
                  </a:lnTo>
                  <a:lnTo>
                    <a:pt x="5045697" y="308394"/>
                  </a:lnTo>
                  <a:lnTo>
                    <a:pt x="4987404" y="308394"/>
                  </a:lnTo>
                  <a:lnTo>
                    <a:pt x="4987404" y="333362"/>
                  </a:lnTo>
                  <a:lnTo>
                    <a:pt x="4983264" y="333362"/>
                  </a:lnTo>
                  <a:lnTo>
                    <a:pt x="4983264" y="228180"/>
                  </a:lnTo>
                  <a:lnTo>
                    <a:pt x="4866690" y="228180"/>
                  </a:lnTo>
                  <a:lnTo>
                    <a:pt x="4866690" y="333362"/>
                  </a:lnTo>
                  <a:lnTo>
                    <a:pt x="4847196" y="333362"/>
                  </a:lnTo>
                  <a:lnTo>
                    <a:pt x="4847196" y="88010"/>
                  </a:lnTo>
                  <a:lnTo>
                    <a:pt x="4832057" y="88010"/>
                  </a:lnTo>
                  <a:lnTo>
                    <a:pt x="4832057" y="64515"/>
                  </a:lnTo>
                  <a:lnTo>
                    <a:pt x="4799926" y="64515"/>
                  </a:lnTo>
                  <a:lnTo>
                    <a:pt x="4799926" y="44373"/>
                  </a:lnTo>
                  <a:lnTo>
                    <a:pt x="4697793" y="44373"/>
                  </a:lnTo>
                  <a:lnTo>
                    <a:pt x="4697793" y="64515"/>
                  </a:lnTo>
                  <a:lnTo>
                    <a:pt x="4665637" y="64515"/>
                  </a:lnTo>
                  <a:lnTo>
                    <a:pt x="4665637" y="88010"/>
                  </a:lnTo>
                  <a:lnTo>
                    <a:pt x="4650511" y="88010"/>
                  </a:lnTo>
                  <a:lnTo>
                    <a:pt x="4650511" y="244716"/>
                  </a:lnTo>
                  <a:lnTo>
                    <a:pt x="4549076" y="244716"/>
                  </a:lnTo>
                  <a:lnTo>
                    <a:pt x="4549076" y="333362"/>
                  </a:lnTo>
                  <a:lnTo>
                    <a:pt x="4495241" y="333362"/>
                  </a:lnTo>
                  <a:lnTo>
                    <a:pt x="4495241" y="109042"/>
                  </a:lnTo>
                  <a:lnTo>
                    <a:pt x="4431487" y="65201"/>
                  </a:lnTo>
                  <a:lnTo>
                    <a:pt x="4379391" y="65201"/>
                  </a:lnTo>
                  <a:lnTo>
                    <a:pt x="4322648" y="109042"/>
                  </a:lnTo>
                  <a:lnTo>
                    <a:pt x="4322648" y="333362"/>
                  </a:lnTo>
                  <a:lnTo>
                    <a:pt x="4225696" y="333362"/>
                  </a:lnTo>
                  <a:lnTo>
                    <a:pt x="4225696" y="283844"/>
                  </a:lnTo>
                  <a:lnTo>
                    <a:pt x="4146435" y="283844"/>
                  </a:lnTo>
                  <a:lnTo>
                    <a:pt x="4146435" y="228180"/>
                  </a:lnTo>
                  <a:lnTo>
                    <a:pt x="4072775" y="228180"/>
                  </a:lnTo>
                  <a:lnTo>
                    <a:pt x="4072775" y="69392"/>
                  </a:lnTo>
                  <a:lnTo>
                    <a:pt x="3883660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310" y="5759856"/>
              <a:ext cx="3880650" cy="109814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48055" y="1190244"/>
            <a:ext cx="11296015" cy="858519"/>
            <a:chOff x="448055" y="1190244"/>
            <a:chExt cx="11296015" cy="85851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226820"/>
              <a:ext cx="11295888" cy="8214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84464" y="1432902"/>
            <a:ext cx="882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5" dirty="0">
                <a:solidFill>
                  <a:srgbClr val="0D0D0D"/>
                </a:solidFill>
                <a:latin typeface="Noto Sans CJK HK"/>
                <a:cs typeface="Noto Sans CJK HK"/>
              </a:rPr>
              <a:t>중견</a:t>
            </a:r>
            <a:r>
              <a:rPr sz="1800" b="1" spc="65" dirty="0">
                <a:solidFill>
                  <a:srgbClr val="0D0D0D"/>
                </a:solidFill>
                <a:latin typeface="Noto Sans CJK JP"/>
                <a:cs typeface="Noto Sans CJK JP"/>
              </a:rPr>
              <a:t>-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중소기업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상생협력형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기술혁신을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통한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신성장동력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확보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지속가능한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상생협력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생태계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구축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0623" y="2238755"/>
            <a:ext cx="2360930" cy="472440"/>
            <a:chOff x="420623" y="2238755"/>
            <a:chExt cx="2360930" cy="472440"/>
          </a:xfrm>
        </p:grpSpPr>
        <p:sp>
          <p:nvSpPr>
            <p:cNvPr id="11" name="object 11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687" y="2334767"/>
              <a:ext cx="821436" cy="2529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3698" y="234676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368" y="2337815"/>
              <a:ext cx="211836" cy="2484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683" y="2348598"/>
              <a:ext cx="168706" cy="2057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4351" y="2336291"/>
              <a:ext cx="428244" cy="248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65896" y="234836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23" y="2238755"/>
              <a:ext cx="472439" cy="472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16" y="2352992"/>
              <a:ext cx="199167" cy="2136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529" y="2369629"/>
              <a:ext cx="69785" cy="235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29" y="2397518"/>
              <a:ext cx="109688" cy="12288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74895" y="2780093"/>
            <a:ext cx="51720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500" b="1" spc="9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b="1" dirty="0">
                <a:solidFill>
                  <a:srgbClr val="0D0D0D"/>
                </a:solidFill>
                <a:latin typeface="Noto Sans CJK JP"/>
                <a:cs typeface="Noto Sans CJK JP"/>
              </a:rPr>
              <a:t>:</a:t>
            </a:r>
            <a:r>
              <a:rPr sz="1500" b="1" spc="7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중견중소</a:t>
            </a:r>
            <a:r>
              <a:rPr sz="15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상생혁신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R&amp;D</a:t>
            </a:r>
            <a:r>
              <a:rPr sz="15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부합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30</a:t>
            </a:r>
            <a:r>
              <a:rPr sz="1500" spc="-60" dirty="0">
                <a:solidFill>
                  <a:srgbClr val="0D0D0D"/>
                </a:solidFill>
                <a:latin typeface="BM EULJIRO TTF"/>
                <a:cs typeface="BM EULJIRO TTF"/>
              </a:rPr>
              <a:t>대</a:t>
            </a:r>
            <a:r>
              <a:rPr sz="15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70" dirty="0">
                <a:solidFill>
                  <a:srgbClr val="0D0D0D"/>
                </a:solidFill>
                <a:latin typeface="BM EULJIRO TTF"/>
                <a:cs typeface="BM EULJIRO TTF"/>
              </a:rPr>
              <a:t>신산업</a:t>
            </a:r>
            <a:r>
              <a:rPr sz="15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10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80</a:t>
            </a:r>
            <a:r>
              <a:rPr sz="1500" spc="-60" dirty="0">
                <a:solidFill>
                  <a:srgbClr val="0D0D0D"/>
                </a:solidFill>
                <a:latin typeface="BM EULJIRO TTF"/>
                <a:cs typeface="BM EULJIRO TTF"/>
              </a:rPr>
              <a:t>대</a:t>
            </a:r>
            <a:r>
              <a:rPr sz="15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도전품목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2832671"/>
            <a:ext cx="208191" cy="16341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9022" y="2831388"/>
            <a:ext cx="208191" cy="16342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150864" y="2238755"/>
            <a:ext cx="1552575" cy="472440"/>
            <a:chOff x="6150864" y="2238755"/>
            <a:chExt cx="1552575" cy="472440"/>
          </a:xfrm>
        </p:grpSpPr>
        <p:sp>
          <p:nvSpPr>
            <p:cNvPr id="29" name="object 29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1404" y="2334780"/>
              <a:ext cx="822959" cy="2499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73367" y="234676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0864" y="2238755"/>
              <a:ext cx="470915" cy="4724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8088" y="2370035"/>
              <a:ext cx="174897" cy="1751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2286" y="2350554"/>
              <a:ext cx="79476" cy="793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8000" y="2467673"/>
              <a:ext cx="67551" cy="6122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388722" y="2654909"/>
            <a:ext cx="3871595" cy="62230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5"/>
              </a:spcBef>
            </a:pPr>
            <a:r>
              <a:rPr sz="15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15,587</a:t>
            </a:r>
            <a:r>
              <a:rPr sz="15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500" b="1" spc="1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3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6,487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300" spc="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3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9,100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3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있음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150864" y="3547871"/>
            <a:ext cx="1552575" cy="472440"/>
            <a:chOff x="6150864" y="3547871"/>
            <a:chExt cx="1552575" cy="472440"/>
          </a:xfrm>
        </p:grpSpPr>
        <p:sp>
          <p:nvSpPr>
            <p:cNvPr id="41" name="object 41"/>
            <p:cNvSpPr/>
            <p:nvPr/>
          </p:nvSpPr>
          <p:spPr>
            <a:xfrm>
              <a:off x="6186868" y="3584473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86868" y="3584473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2928" y="3646944"/>
              <a:ext cx="813816" cy="24992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74510" y="3657752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0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1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0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1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4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4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6"/>
                  </a:lnTo>
                  <a:lnTo>
                    <a:pt x="295559" y="78866"/>
                  </a:lnTo>
                  <a:lnTo>
                    <a:pt x="278434" y="46862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6"/>
                  </a:moveTo>
                  <a:lnTo>
                    <a:pt x="264947" y="78866"/>
                  </a:lnTo>
                  <a:lnTo>
                    <a:pt x="266471" y="81914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6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29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4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4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0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09"/>
                  </a:lnTo>
                  <a:lnTo>
                    <a:pt x="446379" y="80009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6"/>
                  </a:lnTo>
                  <a:lnTo>
                    <a:pt x="427253" y="43814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2"/>
                  </a:lnTo>
                  <a:lnTo>
                    <a:pt x="500498" y="24002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2"/>
                  </a:moveTo>
                  <a:lnTo>
                    <a:pt x="463295" y="24002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4"/>
                  </a:lnTo>
                  <a:lnTo>
                    <a:pt x="482574" y="59816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09"/>
                  </a:lnTo>
                  <a:lnTo>
                    <a:pt x="500498" y="80009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2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50864" y="3547871"/>
              <a:ext cx="470915" cy="47243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86868" y="358447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86868" y="358447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9200" y="3653624"/>
              <a:ext cx="216179" cy="22158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503454" y="4077106"/>
            <a:ext cx="30232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5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1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40" dirty="0">
                <a:solidFill>
                  <a:srgbClr val="0D0D0D"/>
                </a:solidFill>
                <a:latin typeface="BM EULJIRO TTF"/>
                <a:cs typeface="BM EULJIRO TTF"/>
              </a:rPr>
              <a:t>중견중소기업상생형혁신도약사업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9022" y="4138574"/>
            <a:ext cx="208191" cy="16342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6336131" y="4866055"/>
            <a:ext cx="5431790" cy="921385"/>
            <a:chOff x="6336131" y="4866055"/>
            <a:chExt cx="5431790" cy="921385"/>
          </a:xfrm>
        </p:grpSpPr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36131" y="4866055"/>
              <a:ext cx="1285595" cy="9212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18044" y="4866055"/>
              <a:ext cx="1285595" cy="92129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42759" y="5079491"/>
              <a:ext cx="291083" cy="17221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99942" y="4866055"/>
              <a:ext cx="1285570" cy="92129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852894" y="5090134"/>
              <a:ext cx="255904" cy="135890"/>
            </a:xfrm>
            <a:custGeom>
              <a:avLst/>
              <a:gdLst/>
              <a:ahLst/>
              <a:cxnLst/>
              <a:rect l="l" t="t" r="r" b="b"/>
              <a:pathLst>
                <a:path w="255904" h="135889">
                  <a:moveTo>
                    <a:pt x="62788" y="79705"/>
                  </a:moveTo>
                  <a:lnTo>
                    <a:pt x="25145" y="87325"/>
                  </a:lnTo>
                  <a:lnTo>
                    <a:pt x="12191" y="116128"/>
                  </a:lnTo>
                  <a:lnTo>
                    <a:pt x="16484" y="122910"/>
                  </a:lnTo>
                  <a:lnTo>
                    <a:pt x="62788" y="135483"/>
                  </a:lnTo>
                  <a:lnTo>
                    <a:pt x="74399" y="135012"/>
                  </a:lnTo>
                  <a:lnTo>
                    <a:pt x="109504" y="122224"/>
                  </a:lnTo>
                  <a:lnTo>
                    <a:pt x="53136" y="122224"/>
                  </a:lnTo>
                  <a:lnTo>
                    <a:pt x="45516" y="121056"/>
                  </a:lnTo>
                  <a:lnTo>
                    <a:pt x="34340" y="116382"/>
                  </a:lnTo>
                  <a:lnTo>
                    <a:pt x="31546" y="112623"/>
                  </a:lnTo>
                  <a:lnTo>
                    <a:pt x="31546" y="102666"/>
                  </a:lnTo>
                  <a:lnTo>
                    <a:pt x="34340" y="99085"/>
                  </a:lnTo>
                  <a:lnTo>
                    <a:pt x="45516" y="94310"/>
                  </a:lnTo>
                  <a:lnTo>
                    <a:pt x="53136" y="93116"/>
                  </a:lnTo>
                  <a:lnTo>
                    <a:pt x="109499" y="93116"/>
                  </a:lnTo>
                  <a:lnTo>
                    <a:pt x="109042" y="92405"/>
                  </a:lnTo>
                  <a:lnTo>
                    <a:pt x="100355" y="87325"/>
                  </a:lnTo>
                  <a:lnTo>
                    <a:pt x="93121" y="83991"/>
                  </a:lnTo>
                  <a:lnTo>
                    <a:pt x="84448" y="81610"/>
                  </a:lnTo>
                  <a:lnTo>
                    <a:pt x="74337" y="80181"/>
                  </a:lnTo>
                  <a:lnTo>
                    <a:pt x="62788" y="79705"/>
                  </a:lnTo>
                  <a:close/>
                </a:path>
                <a:path w="255904" h="135889">
                  <a:moveTo>
                    <a:pt x="109499" y="93116"/>
                  </a:moveTo>
                  <a:lnTo>
                    <a:pt x="72339" y="93116"/>
                  </a:lnTo>
                  <a:lnTo>
                    <a:pt x="79933" y="94310"/>
                  </a:lnTo>
                  <a:lnTo>
                    <a:pt x="91211" y="99085"/>
                  </a:lnTo>
                  <a:lnTo>
                    <a:pt x="94030" y="102666"/>
                  </a:lnTo>
                  <a:lnTo>
                    <a:pt x="94030" y="112623"/>
                  </a:lnTo>
                  <a:lnTo>
                    <a:pt x="91211" y="116382"/>
                  </a:lnTo>
                  <a:lnTo>
                    <a:pt x="79933" y="121056"/>
                  </a:lnTo>
                  <a:lnTo>
                    <a:pt x="72339" y="122224"/>
                  </a:lnTo>
                  <a:lnTo>
                    <a:pt x="109504" y="122224"/>
                  </a:lnTo>
                  <a:lnTo>
                    <a:pt x="113385" y="116128"/>
                  </a:lnTo>
                  <a:lnTo>
                    <a:pt x="113336" y="99085"/>
                  </a:lnTo>
                  <a:lnTo>
                    <a:pt x="109499" y="93116"/>
                  </a:lnTo>
                  <a:close/>
                </a:path>
                <a:path w="255904" h="135889">
                  <a:moveTo>
                    <a:pt x="255422" y="103174"/>
                  </a:moveTo>
                  <a:lnTo>
                    <a:pt x="129387" y="103174"/>
                  </a:lnTo>
                  <a:lnTo>
                    <a:pt x="129387" y="117805"/>
                  </a:lnTo>
                  <a:lnTo>
                    <a:pt x="255422" y="117805"/>
                  </a:lnTo>
                  <a:lnTo>
                    <a:pt x="255422" y="103174"/>
                  </a:lnTo>
                  <a:close/>
                </a:path>
                <a:path w="255904" h="135889">
                  <a:moveTo>
                    <a:pt x="191109" y="52425"/>
                  </a:moveTo>
                  <a:lnTo>
                    <a:pt x="173583" y="52425"/>
                  </a:lnTo>
                  <a:lnTo>
                    <a:pt x="173583" y="103174"/>
                  </a:lnTo>
                  <a:lnTo>
                    <a:pt x="191109" y="103174"/>
                  </a:lnTo>
                  <a:lnTo>
                    <a:pt x="191109" y="52425"/>
                  </a:lnTo>
                  <a:close/>
                </a:path>
                <a:path w="255904" h="135889">
                  <a:moveTo>
                    <a:pt x="237591" y="3962"/>
                  </a:moveTo>
                  <a:lnTo>
                    <a:pt x="142646" y="3962"/>
                  </a:lnTo>
                  <a:lnTo>
                    <a:pt x="142646" y="18440"/>
                  </a:lnTo>
                  <a:lnTo>
                    <a:pt x="221894" y="18440"/>
                  </a:lnTo>
                  <a:lnTo>
                    <a:pt x="221561" y="26527"/>
                  </a:lnTo>
                  <a:lnTo>
                    <a:pt x="216979" y="68884"/>
                  </a:lnTo>
                  <a:lnTo>
                    <a:pt x="214274" y="85343"/>
                  </a:lnTo>
                  <a:lnTo>
                    <a:pt x="231343" y="85343"/>
                  </a:lnTo>
                  <a:lnTo>
                    <a:pt x="236829" y="46329"/>
                  </a:lnTo>
                  <a:lnTo>
                    <a:pt x="237642" y="39623"/>
                  </a:lnTo>
                  <a:lnTo>
                    <a:pt x="238328" y="33019"/>
                  </a:lnTo>
                  <a:lnTo>
                    <a:pt x="239570" y="18440"/>
                  </a:lnTo>
                  <a:lnTo>
                    <a:pt x="239928" y="13919"/>
                  </a:lnTo>
                  <a:lnTo>
                    <a:pt x="240334" y="8229"/>
                  </a:lnTo>
                  <a:lnTo>
                    <a:pt x="240334" y="6705"/>
                  </a:lnTo>
                  <a:lnTo>
                    <a:pt x="240004" y="5613"/>
                  </a:lnTo>
                  <a:lnTo>
                    <a:pt x="238683" y="4292"/>
                  </a:lnTo>
                  <a:lnTo>
                    <a:pt x="237591" y="3962"/>
                  </a:lnTo>
                  <a:close/>
                </a:path>
                <a:path w="255904" h="135889">
                  <a:moveTo>
                    <a:pt x="125729" y="54863"/>
                  </a:moveTo>
                  <a:lnTo>
                    <a:pt x="0" y="54863"/>
                  </a:lnTo>
                  <a:lnTo>
                    <a:pt x="0" y="69494"/>
                  </a:lnTo>
                  <a:lnTo>
                    <a:pt x="125729" y="69494"/>
                  </a:lnTo>
                  <a:lnTo>
                    <a:pt x="125729" y="54863"/>
                  </a:lnTo>
                  <a:close/>
                </a:path>
                <a:path w="255904" h="135889">
                  <a:moveTo>
                    <a:pt x="65227" y="29108"/>
                  </a:moveTo>
                  <a:lnTo>
                    <a:pt x="47548" y="29108"/>
                  </a:lnTo>
                  <a:lnTo>
                    <a:pt x="47548" y="54863"/>
                  </a:lnTo>
                  <a:lnTo>
                    <a:pt x="65227" y="54863"/>
                  </a:lnTo>
                  <a:lnTo>
                    <a:pt x="65227" y="29108"/>
                  </a:lnTo>
                  <a:close/>
                </a:path>
                <a:path w="255904" h="135889">
                  <a:moveTo>
                    <a:pt x="109727" y="0"/>
                  </a:moveTo>
                  <a:lnTo>
                    <a:pt x="13258" y="0"/>
                  </a:lnTo>
                  <a:lnTo>
                    <a:pt x="13258" y="14630"/>
                  </a:lnTo>
                  <a:lnTo>
                    <a:pt x="94640" y="14630"/>
                  </a:lnTo>
                  <a:lnTo>
                    <a:pt x="94538" y="20116"/>
                  </a:lnTo>
                  <a:lnTo>
                    <a:pt x="94208" y="25450"/>
                  </a:lnTo>
                  <a:lnTo>
                    <a:pt x="93090" y="35813"/>
                  </a:lnTo>
                  <a:lnTo>
                    <a:pt x="92252" y="41147"/>
                  </a:lnTo>
                  <a:lnTo>
                    <a:pt x="91135" y="46634"/>
                  </a:lnTo>
                  <a:lnTo>
                    <a:pt x="107899" y="46634"/>
                  </a:lnTo>
                  <a:lnTo>
                    <a:pt x="112267" y="8737"/>
                  </a:lnTo>
                  <a:lnTo>
                    <a:pt x="112471" y="4267"/>
                  </a:lnTo>
                  <a:lnTo>
                    <a:pt x="112471" y="2743"/>
                  </a:lnTo>
                  <a:lnTo>
                    <a:pt x="112140" y="1650"/>
                  </a:lnTo>
                  <a:lnTo>
                    <a:pt x="110820" y="33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81907" y="4866055"/>
              <a:ext cx="1285544" cy="9212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25027" y="5076443"/>
              <a:ext cx="292607" cy="172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235861" y="5086629"/>
              <a:ext cx="255270" cy="136525"/>
            </a:xfrm>
            <a:custGeom>
              <a:avLst/>
              <a:gdLst/>
              <a:ahLst/>
              <a:cxnLst/>
              <a:rect l="l" t="t" r="r" b="b"/>
              <a:pathLst>
                <a:path w="255270" h="136525">
                  <a:moveTo>
                    <a:pt x="42824" y="78028"/>
                  </a:moveTo>
                  <a:lnTo>
                    <a:pt x="25907" y="78028"/>
                  </a:lnTo>
                  <a:lnTo>
                    <a:pt x="25907" y="132384"/>
                  </a:lnTo>
                  <a:lnTo>
                    <a:pt x="26212" y="133502"/>
                  </a:lnTo>
                  <a:lnTo>
                    <a:pt x="27431" y="134721"/>
                  </a:lnTo>
                  <a:lnTo>
                    <a:pt x="28549" y="135026"/>
                  </a:lnTo>
                  <a:lnTo>
                    <a:pt x="114909" y="135026"/>
                  </a:lnTo>
                  <a:lnTo>
                    <a:pt x="116001" y="134721"/>
                  </a:lnTo>
                  <a:lnTo>
                    <a:pt x="117322" y="133502"/>
                  </a:lnTo>
                  <a:lnTo>
                    <a:pt x="117652" y="132384"/>
                  </a:lnTo>
                  <a:lnTo>
                    <a:pt x="117652" y="121158"/>
                  </a:lnTo>
                  <a:lnTo>
                    <a:pt x="42824" y="121158"/>
                  </a:lnTo>
                  <a:lnTo>
                    <a:pt x="42824" y="106070"/>
                  </a:lnTo>
                  <a:lnTo>
                    <a:pt x="117652" y="106070"/>
                  </a:lnTo>
                  <a:lnTo>
                    <a:pt x="117652" y="92202"/>
                  </a:lnTo>
                  <a:lnTo>
                    <a:pt x="42824" y="92202"/>
                  </a:lnTo>
                  <a:lnTo>
                    <a:pt x="42824" y="78028"/>
                  </a:lnTo>
                  <a:close/>
                </a:path>
                <a:path w="255270" h="136525">
                  <a:moveTo>
                    <a:pt x="117652" y="106070"/>
                  </a:moveTo>
                  <a:lnTo>
                    <a:pt x="100736" y="106070"/>
                  </a:lnTo>
                  <a:lnTo>
                    <a:pt x="100736" y="121158"/>
                  </a:lnTo>
                  <a:lnTo>
                    <a:pt x="117652" y="121158"/>
                  </a:lnTo>
                  <a:lnTo>
                    <a:pt x="117652" y="106070"/>
                  </a:lnTo>
                  <a:close/>
                </a:path>
                <a:path w="255270" h="136525">
                  <a:moveTo>
                    <a:pt x="117652" y="78028"/>
                  </a:moveTo>
                  <a:lnTo>
                    <a:pt x="100736" y="78028"/>
                  </a:lnTo>
                  <a:lnTo>
                    <a:pt x="100736" y="92202"/>
                  </a:lnTo>
                  <a:lnTo>
                    <a:pt x="117652" y="92202"/>
                  </a:lnTo>
                  <a:lnTo>
                    <a:pt x="117652" y="78028"/>
                  </a:lnTo>
                  <a:close/>
                </a:path>
                <a:path w="255270" h="136525">
                  <a:moveTo>
                    <a:pt x="201320" y="88392"/>
                  </a:moveTo>
                  <a:lnTo>
                    <a:pt x="183794" y="88392"/>
                  </a:lnTo>
                  <a:lnTo>
                    <a:pt x="183794" y="136398"/>
                  </a:lnTo>
                  <a:lnTo>
                    <a:pt x="201320" y="136398"/>
                  </a:lnTo>
                  <a:lnTo>
                    <a:pt x="201320" y="88392"/>
                  </a:lnTo>
                  <a:close/>
                </a:path>
                <a:path w="255270" h="136525">
                  <a:moveTo>
                    <a:pt x="255117" y="73914"/>
                  </a:moveTo>
                  <a:lnTo>
                    <a:pt x="129387" y="73914"/>
                  </a:lnTo>
                  <a:lnTo>
                    <a:pt x="129387" y="88392"/>
                  </a:lnTo>
                  <a:lnTo>
                    <a:pt x="255117" y="88392"/>
                  </a:lnTo>
                  <a:lnTo>
                    <a:pt x="255117" y="73914"/>
                  </a:lnTo>
                  <a:close/>
                </a:path>
                <a:path w="255270" h="136525">
                  <a:moveTo>
                    <a:pt x="52577" y="20116"/>
                  </a:moveTo>
                  <a:lnTo>
                    <a:pt x="34442" y="20116"/>
                  </a:lnTo>
                  <a:lnTo>
                    <a:pt x="34442" y="34696"/>
                  </a:lnTo>
                  <a:lnTo>
                    <a:pt x="31394" y="42316"/>
                  </a:lnTo>
                  <a:lnTo>
                    <a:pt x="0" y="62179"/>
                  </a:lnTo>
                  <a:lnTo>
                    <a:pt x="11582" y="73761"/>
                  </a:lnTo>
                  <a:lnTo>
                    <a:pt x="43586" y="49072"/>
                  </a:lnTo>
                  <a:lnTo>
                    <a:pt x="64886" y="49072"/>
                  </a:lnTo>
                  <a:lnTo>
                    <a:pt x="61340" y="46177"/>
                  </a:lnTo>
                  <a:lnTo>
                    <a:pt x="55499" y="40690"/>
                  </a:lnTo>
                  <a:lnTo>
                    <a:pt x="52577" y="33883"/>
                  </a:lnTo>
                  <a:lnTo>
                    <a:pt x="52577" y="20116"/>
                  </a:lnTo>
                  <a:close/>
                </a:path>
                <a:path w="255270" h="136525">
                  <a:moveTo>
                    <a:pt x="117805" y="0"/>
                  </a:moveTo>
                  <a:lnTo>
                    <a:pt x="100583" y="0"/>
                  </a:lnTo>
                  <a:lnTo>
                    <a:pt x="100583" y="28651"/>
                  </a:lnTo>
                  <a:lnTo>
                    <a:pt x="74523" y="28651"/>
                  </a:lnTo>
                  <a:lnTo>
                    <a:pt x="74523" y="43129"/>
                  </a:lnTo>
                  <a:lnTo>
                    <a:pt x="100583" y="43129"/>
                  </a:lnTo>
                  <a:lnTo>
                    <a:pt x="100583" y="72999"/>
                  </a:lnTo>
                  <a:lnTo>
                    <a:pt x="117805" y="72999"/>
                  </a:lnTo>
                  <a:lnTo>
                    <a:pt x="117805" y="0"/>
                  </a:lnTo>
                  <a:close/>
                </a:path>
                <a:path w="255270" h="136525">
                  <a:moveTo>
                    <a:pt x="64886" y="49072"/>
                  </a:moveTo>
                  <a:lnTo>
                    <a:pt x="43586" y="49072"/>
                  </a:lnTo>
                  <a:lnTo>
                    <a:pt x="46329" y="53340"/>
                  </a:lnTo>
                  <a:lnTo>
                    <a:pt x="50469" y="57302"/>
                  </a:lnTo>
                  <a:lnTo>
                    <a:pt x="61544" y="64617"/>
                  </a:lnTo>
                  <a:lnTo>
                    <a:pt x="67513" y="67767"/>
                  </a:lnTo>
                  <a:lnTo>
                    <a:pt x="73913" y="70408"/>
                  </a:lnTo>
                  <a:lnTo>
                    <a:pt x="83972" y="58216"/>
                  </a:lnTo>
                  <a:lnTo>
                    <a:pt x="77357" y="56035"/>
                  </a:lnTo>
                  <a:lnTo>
                    <a:pt x="71380" y="53301"/>
                  </a:lnTo>
                  <a:lnTo>
                    <a:pt x="66041" y="50015"/>
                  </a:lnTo>
                  <a:lnTo>
                    <a:pt x="64886" y="49072"/>
                  </a:lnTo>
                  <a:close/>
                </a:path>
                <a:path w="255270" h="136525">
                  <a:moveTo>
                    <a:pt x="77571" y="5943"/>
                  </a:moveTo>
                  <a:lnTo>
                    <a:pt x="9753" y="5943"/>
                  </a:lnTo>
                  <a:lnTo>
                    <a:pt x="9753" y="20116"/>
                  </a:lnTo>
                  <a:lnTo>
                    <a:pt x="77571" y="20116"/>
                  </a:lnTo>
                  <a:lnTo>
                    <a:pt x="77571" y="5943"/>
                  </a:lnTo>
                  <a:close/>
                </a:path>
                <a:path w="255270" h="136525">
                  <a:moveTo>
                    <a:pt x="201777" y="2743"/>
                  </a:moveTo>
                  <a:lnTo>
                    <a:pt x="182727" y="2743"/>
                  </a:lnTo>
                  <a:lnTo>
                    <a:pt x="182625" y="14833"/>
                  </a:lnTo>
                  <a:lnTo>
                    <a:pt x="181381" y="19329"/>
                  </a:lnTo>
                  <a:lnTo>
                    <a:pt x="176606" y="27152"/>
                  </a:lnTo>
                  <a:lnTo>
                    <a:pt x="173278" y="30632"/>
                  </a:lnTo>
                  <a:lnTo>
                    <a:pt x="169011" y="33680"/>
                  </a:lnTo>
                  <a:lnTo>
                    <a:pt x="164744" y="36830"/>
                  </a:lnTo>
                  <a:lnTo>
                    <a:pt x="159638" y="39547"/>
                  </a:lnTo>
                  <a:lnTo>
                    <a:pt x="147751" y="44119"/>
                  </a:lnTo>
                  <a:lnTo>
                    <a:pt x="141173" y="46126"/>
                  </a:lnTo>
                  <a:lnTo>
                    <a:pt x="133959" y="47853"/>
                  </a:lnTo>
                  <a:lnTo>
                    <a:pt x="145389" y="60502"/>
                  </a:lnTo>
                  <a:lnTo>
                    <a:pt x="182194" y="43967"/>
                  </a:lnTo>
                  <a:lnTo>
                    <a:pt x="192176" y="32004"/>
                  </a:lnTo>
                  <a:lnTo>
                    <a:pt x="213247" y="32004"/>
                  </a:lnTo>
                  <a:lnTo>
                    <a:pt x="209007" y="28303"/>
                  </a:lnTo>
                  <a:lnTo>
                    <a:pt x="204939" y="22688"/>
                  </a:lnTo>
                  <a:lnTo>
                    <a:pt x="202530" y="16454"/>
                  </a:lnTo>
                  <a:lnTo>
                    <a:pt x="201794" y="9753"/>
                  </a:lnTo>
                  <a:lnTo>
                    <a:pt x="201777" y="2743"/>
                  </a:lnTo>
                  <a:close/>
                </a:path>
                <a:path w="255270" h="136525">
                  <a:moveTo>
                    <a:pt x="213247" y="32004"/>
                  </a:moveTo>
                  <a:lnTo>
                    <a:pt x="192176" y="32004"/>
                  </a:lnTo>
                  <a:lnTo>
                    <a:pt x="196138" y="38506"/>
                  </a:lnTo>
                  <a:lnTo>
                    <a:pt x="230638" y="57602"/>
                  </a:lnTo>
                  <a:lnTo>
                    <a:pt x="239420" y="60350"/>
                  </a:lnTo>
                  <a:lnTo>
                    <a:pt x="249783" y="48006"/>
                  </a:lnTo>
                  <a:lnTo>
                    <a:pt x="239363" y="45086"/>
                  </a:lnTo>
                  <a:lnTo>
                    <a:pt x="230047" y="41662"/>
                  </a:lnTo>
                  <a:lnTo>
                    <a:pt x="221837" y="37733"/>
                  </a:lnTo>
                  <a:lnTo>
                    <a:pt x="214731" y="33299"/>
                  </a:lnTo>
                  <a:lnTo>
                    <a:pt x="213247" y="32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11867" y="5076443"/>
              <a:ext cx="292607" cy="17525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623171" y="5086476"/>
              <a:ext cx="255270" cy="139065"/>
            </a:xfrm>
            <a:custGeom>
              <a:avLst/>
              <a:gdLst/>
              <a:ahLst/>
              <a:cxnLst/>
              <a:rect l="l" t="t" r="r" b="b"/>
              <a:pathLst>
                <a:path w="255270" h="139064">
                  <a:moveTo>
                    <a:pt x="73355" y="82753"/>
                  </a:moveTo>
                  <a:lnTo>
                    <a:pt x="59639" y="82753"/>
                  </a:lnTo>
                  <a:lnTo>
                    <a:pt x="53289" y="83388"/>
                  </a:lnTo>
                  <a:lnTo>
                    <a:pt x="19227" y="102489"/>
                  </a:lnTo>
                  <a:lnTo>
                    <a:pt x="17983" y="115620"/>
                  </a:lnTo>
                  <a:lnTo>
                    <a:pt x="19176" y="119710"/>
                  </a:lnTo>
                  <a:lnTo>
                    <a:pt x="23952" y="126720"/>
                  </a:lnTo>
                  <a:lnTo>
                    <a:pt x="27330" y="129641"/>
                  </a:lnTo>
                  <a:lnTo>
                    <a:pt x="31699" y="131978"/>
                  </a:lnTo>
                  <a:lnTo>
                    <a:pt x="35966" y="134315"/>
                  </a:lnTo>
                  <a:lnTo>
                    <a:pt x="41046" y="136067"/>
                  </a:lnTo>
                  <a:lnTo>
                    <a:pt x="52831" y="138404"/>
                  </a:lnTo>
                  <a:lnTo>
                    <a:pt x="59283" y="138988"/>
                  </a:lnTo>
                  <a:lnTo>
                    <a:pt x="73304" y="138988"/>
                  </a:lnTo>
                  <a:lnTo>
                    <a:pt x="109650" y="125577"/>
                  </a:lnTo>
                  <a:lnTo>
                    <a:pt x="57708" y="125577"/>
                  </a:lnTo>
                  <a:lnTo>
                    <a:pt x="50520" y="124282"/>
                  </a:lnTo>
                  <a:lnTo>
                    <a:pt x="39242" y="119100"/>
                  </a:lnTo>
                  <a:lnTo>
                    <a:pt x="36423" y="115417"/>
                  </a:lnTo>
                  <a:lnTo>
                    <a:pt x="36503" y="105867"/>
                  </a:lnTo>
                  <a:lnTo>
                    <a:pt x="39217" y="102412"/>
                  </a:lnTo>
                  <a:lnTo>
                    <a:pt x="50393" y="97536"/>
                  </a:lnTo>
                  <a:lnTo>
                    <a:pt x="57607" y="96316"/>
                  </a:lnTo>
                  <a:lnTo>
                    <a:pt x="109542" y="96316"/>
                  </a:lnTo>
                  <a:lnTo>
                    <a:pt x="108838" y="95326"/>
                  </a:lnTo>
                  <a:lnTo>
                    <a:pt x="79781" y="83388"/>
                  </a:lnTo>
                  <a:lnTo>
                    <a:pt x="73355" y="82753"/>
                  </a:lnTo>
                  <a:close/>
                </a:path>
                <a:path w="255270" h="139064">
                  <a:moveTo>
                    <a:pt x="109542" y="96316"/>
                  </a:moveTo>
                  <a:lnTo>
                    <a:pt x="75488" y="96316"/>
                  </a:lnTo>
                  <a:lnTo>
                    <a:pt x="82753" y="97510"/>
                  </a:lnTo>
                  <a:lnTo>
                    <a:pt x="93725" y="102285"/>
                  </a:lnTo>
                  <a:lnTo>
                    <a:pt x="96469" y="105867"/>
                  </a:lnTo>
                  <a:lnTo>
                    <a:pt x="96392" y="115417"/>
                  </a:lnTo>
                  <a:lnTo>
                    <a:pt x="93700" y="118973"/>
                  </a:lnTo>
                  <a:lnTo>
                    <a:pt x="82626" y="124256"/>
                  </a:lnTo>
                  <a:lnTo>
                    <a:pt x="75387" y="125577"/>
                  </a:lnTo>
                  <a:lnTo>
                    <a:pt x="109650" y="125577"/>
                  </a:lnTo>
                  <a:lnTo>
                    <a:pt x="113817" y="119710"/>
                  </a:lnTo>
                  <a:lnTo>
                    <a:pt x="115061" y="115620"/>
                  </a:lnTo>
                  <a:lnTo>
                    <a:pt x="114936" y="105968"/>
                  </a:lnTo>
                  <a:lnTo>
                    <a:pt x="113864" y="102489"/>
                  </a:lnTo>
                  <a:lnTo>
                    <a:pt x="113781" y="102285"/>
                  </a:lnTo>
                  <a:lnTo>
                    <a:pt x="109542" y="96316"/>
                  </a:lnTo>
                  <a:close/>
                </a:path>
                <a:path w="255270" h="139064">
                  <a:moveTo>
                    <a:pt x="114147" y="152"/>
                  </a:moveTo>
                  <a:lnTo>
                    <a:pt x="96926" y="152"/>
                  </a:lnTo>
                  <a:lnTo>
                    <a:pt x="96926" y="18440"/>
                  </a:lnTo>
                  <a:lnTo>
                    <a:pt x="79705" y="18440"/>
                  </a:lnTo>
                  <a:lnTo>
                    <a:pt x="79705" y="32004"/>
                  </a:lnTo>
                  <a:lnTo>
                    <a:pt x="96926" y="32004"/>
                  </a:lnTo>
                  <a:lnTo>
                    <a:pt x="96926" y="41605"/>
                  </a:lnTo>
                  <a:lnTo>
                    <a:pt x="79095" y="41605"/>
                  </a:lnTo>
                  <a:lnTo>
                    <a:pt x="79095" y="55168"/>
                  </a:lnTo>
                  <a:lnTo>
                    <a:pt x="96926" y="55168"/>
                  </a:lnTo>
                  <a:lnTo>
                    <a:pt x="96926" y="83972"/>
                  </a:lnTo>
                  <a:lnTo>
                    <a:pt x="114147" y="83972"/>
                  </a:lnTo>
                  <a:lnTo>
                    <a:pt x="114147" y="152"/>
                  </a:lnTo>
                  <a:close/>
                </a:path>
                <a:path w="255270" h="139064">
                  <a:moveTo>
                    <a:pt x="31089" y="19964"/>
                  </a:moveTo>
                  <a:lnTo>
                    <a:pt x="14630" y="19964"/>
                  </a:lnTo>
                  <a:lnTo>
                    <a:pt x="14935" y="61569"/>
                  </a:lnTo>
                  <a:lnTo>
                    <a:pt x="0" y="61569"/>
                  </a:lnTo>
                  <a:lnTo>
                    <a:pt x="0" y="76047"/>
                  </a:lnTo>
                  <a:lnTo>
                    <a:pt x="15087" y="76047"/>
                  </a:lnTo>
                  <a:lnTo>
                    <a:pt x="61550" y="75157"/>
                  </a:lnTo>
                  <a:lnTo>
                    <a:pt x="85039" y="72999"/>
                  </a:lnTo>
                  <a:lnTo>
                    <a:pt x="85039" y="61417"/>
                  </a:lnTo>
                  <a:lnTo>
                    <a:pt x="31394" y="61417"/>
                  </a:lnTo>
                  <a:lnTo>
                    <a:pt x="31089" y="19964"/>
                  </a:lnTo>
                  <a:close/>
                </a:path>
                <a:path w="255270" h="139064">
                  <a:moveTo>
                    <a:pt x="66903" y="19964"/>
                  </a:moveTo>
                  <a:lnTo>
                    <a:pt x="49987" y="19964"/>
                  </a:lnTo>
                  <a:lnTo>
                    <a:pt x="49834" y="61264"/>
                  </a:lnTo>
                  <a:lnTo>
                    <a:pt x="47497" y="61366"/>
                  </a:lnTo>
                  <a:lnTo>
                    <a:pt x="45338" y="61417"/>
                  </a:lnTo>
                  <a:lnTo>
                    <a:pt x="85039" y="61417"/>
                  </a:lnTo>
                  <a:lnTo>
                    <a:pt x="85039" y="60655"/>
                  </a:lnTo>
                  <a:lnTo>
                    <a:pt x="66598" y="60655"/>
                  </a:lnTo>
                  <a:lnTo>
                    <a:pt x="66903" y="19964"/>
                  </a:lnTo>
                  <a:close/>
                </a:path>
                <a:path w="255270" h="139064">
                  <a:moveTo>
                    <a:pt x="85039" y="58521"/>
                  </a:moveTo>
                  <a:lnTo>
                    <a:pt x="66598" y="60655"/>
                  </a:lnTo>
                  <a:lnTo>
                    <a:pt x="85039" y="60655"/>
                  </a:lnTo>
                  <a:lnTo>
                    <a:pt x="85039" y="58521"/>
                  </a:lnTo>
                  <a:close/>
                </a:path>
                <a:path w="255270" h="139064">
                  <a:moveTo>
                    <a:pt x="78028" y="5638"/>
                  </a:moveTo>
                  <a:lnTo>
                    <a:pt x="3047" y="5638"/>
                  </a:lnTo>
                  <a:lnTo>
                    <a:pt x="3047" y="19964"/>
                  </a:lnTo>
                  <a:lnTo>
                    <a:pt x="78028" y="19964"/>
                  </a:lnTo>
                  <a:lnTo>
                    <a:pt x="78028" y="5638"/>
                  </a:lnTo>
                  <a:close/>
                </a:path>
                <a:path w="255270" h="139064">
                  <a:moveTo>
                    <a:pt x="197053" y="7924"/>
                  </a:moveTo>
                  <a:lnTo>
                    <a:pt x="135483" y="7924"/>
                  </a:lnTo>
                  <a:lnTo>
                    <a:pt x="135483" y="22555"/>
                  </a:lnTo>
                  <a:lnTo>
                    <a:pt x="180593" y="22555"/>
                  </a:lnTo>
                  <a:lnTo>
                    <a:pt x="179165" y="34628"/>
                  </a:lnTo>
                  <a:lnTo>
                    <a:pt x="158610" y="75966"/>
                  </a:lnTo>
                  <a:lnTo>
                    <a:pt x="127863" y="99669"/>
                  </a:lnTo>
                  <a:lnTo>
                    <a:pt x="142189" y="111099"/>
                  </a:lnTo>
                  <a:lnTo>
                    <a:pt x="175779" y="80924"/>
                  </a:lnTo>
                  <a:lnTo>
                    <a:pt x="194862" y="42481"/>
                  </a:lnTo>
                  <a:lnTo>
                    <a:pt x="199796" y="12192"/>
                  </a:lnTo>
                  <a:lnTo>
                    <a:pt x="199796" y="10668"/>
                  </a:lnTo>
                  <a:lnTo>
                    <a:pt x="199466" y="9575"/>
                  </a:lnTo>
                  <a:lnTo>
                    <a:pt x="198145" y="8255"/>
                  </a:lnTo>
                  <a:lnTo>
                    <a:pt x="197053" y="7924"/>
                  </a:lnTo>
                  <a:close/>
                </a:path>
                <a:path w="255270" h="139064">
                  <a:moveTo>
                    <a:pt x="236067" y="0"/>
                  </a:moveTo>
                  <a:lnTo>
                    <a:pt x="218998" y="0"/>
                  </a:lnTo>
                  <a:lnTo>
                    <a:pt x="218998" y="136550"/>
                  </a:lnTo>
                  <a:lnTo>
                    <a:pt x="236067" y="136550"/>
                  </a:lnTo>
                  <a:lnTo>
                    <a:pt x="236067" y="68580"/>
                  </a:lnTo>
                  <a:lnTo>
                    <a:pt x="254660" y="68580"/>
                  </a:lnTo>
                  <a:lnTo>
                    <a:pt x="254660" y="53187"/>
                  </a:lnTo>
                  <a:lnTo>
                    <a:pt x="236067" y="53187"/>
                  </a:lnTo>
                  <a:lnTo>
                    <a:pt x="236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1840" y="4983479"/>
              <a:ext cx="288035" cy="17525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22037" y="4994579"/>
              <a:ext cx="252222" cy="13761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19688" y="4985003"/>
              <a:ext cx="149351" cy="17373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30190" y="4995189"/>
              <a:ext cx="112471" cy="13715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70108" y="5167883"/>
              <a:ext cx="416051" cy="17221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781067" y="5178069"/>
              <a:ext cx="379730" cy="136525"/>
            </a:xfrm>
            <a:custGeom>
              <a:avLst/>
              <a:gdLst/>
              <a:ahLst/>
              <a:cxnLst/>
              <a:rect l="l" t="t" r="r" b="b"/>
              <a:pathLst>
                <a:path w="379729" h="136525">
                  <a:moveTo>
                    <a:pt x="175107" y="77876"/>
                  </a:moveTo>
                  <a:lnTo>
                    <a:pt x="158191" y="77876"/>
                  </a:lnTo>
                  <a:lnTo>
                    <a:pt x="158191" y="132384"/>
                  </a:lnTo>
                  <a:lnTo>
                    <a:pt x="158496" y="133502"/>
                  </a:lnTo>
                  <a:lnTo>
                    <a:pt x="159715" y="134721"/>
                  </a:lnTo>
                  <a:lnTo>
                    <a:pt x="160832" y="135026"/>
                  </a:lnTo>
                  <a:lnTo>
                    <a:pt x="246735" y="135026"/>
                  </a:lnTo>
                  <a:lnTo>
                    <a:pt x="247827" y="134721"/>
                  </a:lnTo>
                  <a:lnTo>
                    <a:pt x="249148" y="133502"/>
                  </a:lnTo>
                  <a:lnTo>
                    <a:pt x="249478" y="132384"/>
                  </a:lnTo>
                  <a:lnTo>
                    <a:pt x="249478" y="121158"/>
                  </a:lnTo>
                  <a:lnTo>
                    <a:pt x="175107" y="121158"/>
                  </a:lnTo>
                  <a:lnTo>
                    <a:pt x="175107" y="106222"/>
                  </a:lnTo>
                  <a:lnTo>
                    <a:pt x="249478" y="106222"/>
                  </a:lnTo>
                  <a:lnTo>
                    <a:pt x="249478" y="92354"/>
                  </a:lnTo>
                  <a:lnTo>
                    <a:pt x="175107" y="92354"/>
                  </a:lnTo>
                  <a:lnTo>
                    <a:pt x="175107" y="77876"/>
                  </a:lnTo>
                  <a:close/>
                </a:path>
                <a:path w="379729" h="136525">
                  <a:moveTo>
                    <a:pt x="249478" y="106222"/>
                  </a:moveTo>
                  <a:lnTo>
                    <a:pt x="232562" y="106222"/>
                  </a:lnTo>
                  <a:lnTo>
                    <a:pt x="232562" y="121158"/>
                  </a:lnTo>
                  <a:lnTo>
                    <a:pt x="249478" y="121158"/>
                  </a:lnTo>
                  <a:lnTo>
                    <a:pt x="249478" y="106222"/>
                  </a:lnTo>
                  <a:close/>
                </a:path>
                <a:path w="379729" h="136525">
                  <a:moveTo>
                    <a:pt x="249478" y="77876"/>
                  </a:moveTo>
                  <a:lnTo>
                    <a:pt x="232562" y="77876"/>
                  </a:lnTo>
                  <a:lnTo>
                    <a:pt x="232562" y="92354"/>
                  </a:lnTo>
                  <a:lnTo>
                    <a:pt x="249478" y="92354"/>
                  </a:lnTo>
                  <a:lnTo>
                    <a:pt x="249478" y="77876"/>
                  </a:lnTo>
                  <a:close/>
                </a:path>
                <a:path w="379729" h="136525">
                  <a:moveTo>
                    <a:pt x="291998" y="6705"/>
                  </a:moveTo>
                  <a:lnTo>
                    <a:pt x="275081" y="6705"/>
                  </a:lnTo>
                  <a:lnTo>
                    <a:pt x="275081" y="100990"/>
                  </a:lnTo>
                  <a:lnTo>
                    <a:pt x="275361" y="102108"/>
                  </a:lnTo>
                  <a:lnTo>
                    <a:pt x="276478" y="103327"/>
                  </a:lnTo>
                  <a:lnTo>
                    <a:pt x="277571" y="103632"/>
                  </a:lnTo>
                  <a:lnTo>
                    <a:pt x="336956" y="103632"/>
                  </a:lnTo>
                  <a:lnTo>
                    <a:pt x="338048" y="103327"/>
                  </a:lnTo>
                  <a:lnTo>
                    <a:pt x="339369" y="102108"/>
                  </a:lnTo>
                  <a:lnTo>
                    <a:pt x="339699" y="100990"/>
                  </a:lnTo>
                  <a:lnTo>
                    <a:pt x="339699" y="89154"/>
                  </a:lnTo>
                  <a:lnTo>
                    <a:pt x="291998" y="89154"/>
                  </a:lnTo>
                  <a:lnTo>
                    <a:pt x="291998" y="54102"/>
                  </a:lnTo>
                  <a:lnTo>
                    <a:pt x="339699" y="54102"/>
                  </a:lnTo>
                  <a:lnTo>
                    <a:pt x="339699" y="39319"/>
                  </a:lnTo>
                  <a:lnTo>
                    <a:pt x="291998" y="39319"/>
                  </a:lnTo>
                  <a:lnTo>
                    <a:pt x="291998" y="6705"/>
                  </a:lnTo>
                  <a:close/>
                </a:path>
                <a:path w="379729" h="136525">
                  <a:moveTo>
                    <a:pt x="339699" y="54102"/>
                  </a:moveTo>
                  <a:lnTo>
                    <a:pt x="322630" y="54102"/>
                  </a:lnTo>
                  <a:lnTo>
                    <a:pt x="322630" y="89154"/>
                  </a:lnTo>
                  <a:lnTo>
                    <a:pt x="339699" y="89154"/>
                  </a:lnTo>
                  <a:lnTo>
                    <a:pt x="339699" y="54102"/>
                  </a:lnTo>
                  <a:close/>
                </a:path>
                <a:path w="379729" h="136525">
                  <a:moveTo>
                    <a:pt x="339699" y="6705"/>
                  </a:moveTo>
                  <a:lnTo>
                    <a:pt x="322630" y="6705"/>
                  </a:lnTo>
                  <a:lnTo>
                    <a:pt x="322630" y="39319"/>
                  </a:lnTo>
                  <a:lnTo>
                    <a:pt x="339699" y="39319"/>
                  </a:lnTo>
                  <a:lnTo>
                    <a:pt x="339699" y="6705"/>
                  </a:lnTo>
                  <a:close/>
                </a:path>
                <a:path w="379729" h="136525">
                  <a:moveTo>
                    <a:pt x="249631" y="42976"/>
                  </a:moveTo>
                  <a:lnTo>
                    <a:pt x="232562" y="42976"/>
                  </a:lnTo>
                  <a:lnTo>
                    <a:pt x="232562" y="72694"/>
                  </a:lnTo>
                  <a:lnTo>
                    <a:pt x="249631" y="72694"/>
                  </a:lnTo>
                  <a:lnTo>
                    <a:pt x="249631" y="42976"/>
                  </a:lnTo>
                  <a:close/>
                </a:path>
                <a:path w="379729" h="136525">
                  <a:moveTo>
                    <a:pt x="184099" y="1066"/>
                  </a:moveTo>
                  <a:lnTo>
                    <a:pt x="169367" y="1066"/>
                  </a:lnTo>
                  <a:lnTo>
                    <a:pt x="164541" y="1981"/>
                  </a:lnTo>
                  <a:lnTo>
                    <a:pt x="155803" y="5638"/>
                  </a:lnTo>
                  <a:lnTo>
                    <a:pt x="152095" y="8077"/>
                  </a:lnTo>
                  <a:lnTo>
                    <a:pt x="149047" y="11125"/>
                  </a:lnTo>
                  <a:lnTo>
                    <a:pt x="145897" y="14173"/>
                  </a:lnTo>
                  <a:lnTo>
                    <a:pt x="143484" y="17754"/>
                  </a:lnTo>
                  <a:lnTo>
                    <a:pt x="140131" y="25984"/>
                  </a:lnTo>
                  <a:lnTo>
                    <a:pt x="139448" y="29565"/>
                  </a:lnTo>
                  <a:lnTo>
                    <a:pt x="139369" y="40335"/>
                  </a:lnTo>
                  <a:lnTo>
                    <a:pt x="140131" y="44424"/>
                  </a:lnTo>
                  <a:lnTo>
                    <a:pt x="143484" y="52654"/>
                  </a:lnTo>
                  <a:lnTo>
                    <a:pt x="145897" y="56235"/>
                  </a:lnTo>
                  <a:lnTo>
                    <a:pt x="149047" y="59283"/>
                  </a:lnTo>
                  <a:lnTo>
                    <a:pt x="152095" y="62331"/>
                  </a:lnTo>
                  <a:lnTo>
                    <a:pt x="155803" y="64719"/>
                  </a:lnTo>
                  <a:lnTo>
                    <a:pt x="164541" y="68173"/>
                  </a:lnTo>
                  <a:lnTo>
                    <a:pt x="169367" y="69037"/>
                  </a:lnTo>
                  <a:lnTo>
                    <a:pt x="183794" y="69037"/>
                  </a:lnTo>
                  <a:lnTo>
                    <a:pt x="191439" y="66598"/>
                  </a:lnTo>
                  <a:lnTo>
                    <a:pt x="203733" y="56845"/>
                  </a:lnTo>
                  <a:lnTo>
                    <a:pt x="205060" y="54711"/>
                  </a:lnTo>
                  <a:lnTo>
                    <a:pt x="168757" y="54711"/>
                  </a:lnTo>
                  <a:lnTo>
                    <a:pt x="164261" y="52755"/>
                  </a:lnTo>
                  <a:lnTo>
                    <a:pt x="158064" y="44932"/>
                  </a:lnTo>
                  <a:lnTo>
                    <a:pt x="156514" y="40335"/>
                  </a:lnTo>
                  <a:lnTo>
                    <a:pt x="156514" y="29565"/>
                  </a:lnTo>
                  <a:lnTo>
                    <a:pt x="158064" y="24942"/>
                  </a:lnTo>
                  <a:lnTo>
                    <a:pt x="164261" y="17424"/>
                  </a:lnTo>
                  <a:lnTo>
                    <a:pt x="168757" y="15544"/>
                  </a:lnTo>
                  <a:lnTo>
                    <a:pt x="205017" y="15544"/>
                  </a:lnTo>
                  <a:lnTo>
                    <a:pt x="204190" y="14147"/>
                  </a:lnTo>
                  <a:lnTo>
                    <a:pt x="191897" y="3683"/>
                  </a:lnTo>
                  <a:lnTo>
                    <a:pt x="184099" y="1066"/>
                  </a:lnTo>
                  <a:close/>
                </a:path>
                <a:path w="379729" h="136525">
                  <a:moveTo>
                    <a:pt x="205017" y="15544"/>
                  </a:moveTo>
                  <a:lnTo>
                    <a:pt x="180441" y="15544"/>
                  </a:lnTo>
                  <a:lnTo>
                    <a:pt x="184911" y="17449"/>
                  </a:lnTo>
                  <a:lnTo>
                    <a:pt x="191211" y="25069"/>
                  </a:lnTo>
                  <a:lnTo>
                    <a:pt x="192751" y="29565"/>
                  </a:lnTo>
                  <a:lnTo>
                    <a:pt x="192785" y="40335"/>
                  </a:lnTo>
                  <a:lnTo>
                    <a:pt x="191211" y="44932"/>
                  </a:lnTo>
                  <a:lnTo>
                    <a:pt x="184911" y="52755"/>
                  </a:lnTo>
                  <a:lnTo>
                    <a:pt x="180441" y="54711"/>
                  </a:lnTo>
                  <a:lnTo>
                    <a:pt x="205060" y="54711"/>
                  </a:lnTo>
                  <a:lnTo>
                    <a:pt x="207619" y="50596"/>
                  </a:lnTo>
                  <a:lnTo>
                    <a:pt x="209245" y="42976"/>
                  </a:lnTo>
                  <a:lnTo>
                    <a:pt x="249631" y="42976"/>
                  </a:lnTo>
                  <a:lnTo>
                    <a:pt x="249631" y="28346"/>
                  </a:lnTo>
                  <a:lnTo>
                    <a:pt x="209550" y="28346"/>
                  </a:lnTo>
                  <a:lnTo>
                    <a:pt x="208025" y="20624"/>
                  </a:lnTo>
                  <a:lnTo>
                    <a:pt x="205017" y="15544"/>
                  </a:lnTo>
                  <a:close/>
                </a:path>
                <a:path w="379729" h="136525">
                  <a:moveTo>
                    <a:pt x="249631" y="0"/>
                  </a:moveTo>
                  <a:lnTo>
                    <a:pt x="232562" y="0"/>
                  </a:lnTo>
                  <a:lnTo>
                    <a:pt x="232562" y="28346"/>
                  </a:lnTo>
                  <a:lnTo>
                    <a:pt x="249631" y="28346"/>
                  </a:lnTo>
                  <a:lnTo>
                    <a:pt x="249631" y="0"/>
                  </a:lnTo>
                  <a:close/>
                </a:path>
                <a:path w="379729" h="136525">
                  <a:moveTo>
                    <a:pt x="54559" y="5029"/>
                  </a:moveTo>
                  <a:lnTo>
                    <a:pt x="36575" y="5029"/>
                  </a:lnTo>
                  <a:lnTo>
                    <a:pt x="36518" y="35204"/>
                  </a:lnTo>
                  <a:lnTo>
                    <a:pt x="35956" y="44143"/>
                  </a:lnTo>
                  <a:lnTo>
                    <a:pt x="16268" y="86810"/>
                  </a:lnTo>
                  <a:lnTo>
                    <a:pt x="0" y="99822"/>
                  </a:lnTo>
                  <a:lnTo>
                    <a:pt x="14020" y="111099"/>
                  </a:lnTo>
                  <a:lnTo>
                    <a:pt x="43012" y="79095"/>
                  </a:lnTo>
                  <a:lnTo>
                    <a:pt x="45720" y="72390"/>
                  </a:lnTo>
                  <a:lnTo>
                    <a:pt x="64582" y="72390"/>
                  </a:lnTo>
                  <a:lnTo>
                    <a:pt x="54559" y="35204"/>
                  </a:lnTo>
                  <a:lnTo>
                    <a:pt x="54559" y="5029"/>
                  </a:lnTo>
                  <a:close/>
                </a:path>
                <a:path w="379729" h="136525">
                  <a:moveTo>
                    <a:pt x="64582" y="72390"/>
                  </a:moveTo>
                  <a:lnTo>
                    <a:pt x="45720" y="72390"/>
                  </a:lnTo>
                  <a:lnTo>
                    <a:pt x="48666" y="79095"/>
                  </a:lnTo>
                  <a:lnTo>
                    <a:pt x="52984" y="85598"/>
                  </a:lnTo>
                  <a:lnTo>
                    <a:pt x="64363" y="98196"/>
                  </a:lnTo>
                  <a:lnTo>
                    <a:pt x="70459" y="103581"/>
                  </a:lnTo>
                  <a:lnTo>
                    <a:pt x="76961" y="108051"/>
                  </a:lnTo>
                  <a:lnTo>
                    <a:pt x="89763" y="96469"/>
                  </a:lnTo>
                  <a:lnTo>
                    <a:pt x="81419" y="90725"/>
                  </a:lnTo>
                  <a:lnTo>
                    <a:pt x="74218" y="84467"/>
                  </a:lnTo>
                  <a:lnTo>
                    <a:pt x="68160" y="77695"/>
                  </a:lnTo>
                  <a:lnTo>
                    <a:pt x="64582" y="72390"/>
                  </a:lnTo>
                  <a:close/>
                </a:path>
                <a:path w="379729" h="136525">
                  <a:moveTo>
                    <a:pt x="379475" y="0"/>
                  </a:moveTo>
                  <a:lnTo>
                    <a:pt x="362254" y="0"/>
                  </a:lnTo>
                  <a:lnTo>
                    <a:pt x="362254" y="136398"/>
                  </a:lnTo>
                  <a:lnTo>
                    <a:pt x="379475" y="136398"/>
                  </a:lnTo>
                  <a:lnTo>
                    <a:pt x="379475" y="0"/>
                  </a:lnTo>
                  <a:close/>
                </a:path>
                <a:path w="379729" h="136525">
                  <a:moveTo>
                    <a:pt x="114452" y="0"/>
                  </a:moveTo>
                  <a:lnTo>
                    <a:pt x="97383" y="0"/>
                  </a:lnTo>
                  <a:lnTo>
                    <a:pt x="97383" y="136398"/>
                  </a:lnTo>
                  <a:lnTo>
                    <a:pt x="114452" y="136398"/>
                  </a:lnTo>
                  <a:lnTo>
                    <a:pt x="114452" y="66751"/>
                  </a:lnTo>
                  <a:lnTo>
                    <a:pt x="133197" y="66751"/>
                  </a:lnTo>
                  <a:lnTo>
                    <a:pt x="133197" y="51358"/>
                  </a:lnTo>
                  <a:lnTo>
                    <a:pt x="114452" y="51358"/>
                  </a:lnTo>
                  <a:lnTo>
                    <a:pt x="114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209020" y="5167883"/>
              <a:ext cx="292607" cy="17221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219827" y="5178069"/>
              <a:ext cx="256540" cy="136525"/>
            </a:xfrm>
            <a:custGeom>
              <a:avLst/>
              <a:gdLst/>
              <a:ahLst/>
              <a:cxnLst/>
              <a:rect l="l" t="t" r="r" b="b"/>
              <a:pathLst>
                <a:path w="256540" h="136525">
                  <a:moveTo>
                    <a:pt x="163525" y="75438"/>
                  </a:moveTo>
                  <a:lnTo>
                    <a:pt x="146303" y="75438"/>
                  </a:lnTo>
                  <a:lnTo>
                    <a:pt x="146303" y="132080"/>
                  </a:lnTo>
                  <a:lnTo>
                    <a:pt x="146608" y="133197"/>
                  </a:lnTo>
                  <a:lnTo>
                    <a:pt x="147827" y="134416"/>
                  </a:lnTo>
                  <a:lnTo>
                    <a:pt x="148945" y="134721"/>
                  </a:lnTo>
                  <a:lnTo>
                    <a:pt x="237134" y="134721"/>
                  </a:lnTo>
                  <a:lnTo>
                    <a:pt x="238226" y="134416"/>
                  </a:lnTo>
                  <a:lnTo>
                    <a:pt x="239547" y="133197"/>
                  </a:lnTo>
                  <a:lnTo>
                    <a:pt x="239877" y="132080"/>
                  </a:lnTo>
                  <a:lnTo>
                    <a:pt x="239877" y="120853"/>
                  </a:lnTo>
                  <a:lnTo>
                    <a:pt x="163525" y="120853"/>
                  </a:lnTo>
                  <a:lnTo>
                    <a:pt x="163525" y="104394"/>
                  </a:lnTo>
                  <a:lnTo>
                    <a:pt x="239877" y="104394"/>
                  </a:lnTo>
                  <a:lnTo>
                    <a:pt x="239877" y="90678"/>
                  </a:lnTo>
                  <a:lnTo>
                    <a:pt x="163525" y="90678"/>
                  </a:lnTo>
                  <a:lnTo>
                    <a:pt x="163525" y="75438"/>
                  </a:lnTo>
                  <a:close/>
                </a:path>
                <a:path w="256540" h="136525">
                  <a:moveTo>
                    <a:pt x="239877" y="104394"/>
                  </a:moveTo>
                  <a:lnTo>
                    <a:pt x="222808" y="104394"/>
                  </a:lnTo>
                  <a:lnTo>
                    <a:pt x="222808" y="120853"/>
                  </a:lnTo>
                  <a:lnTo>
                    <a:pt x="239877" y="120853"/>
                  </a:lnTo>
                  <a:lnTo>
                    <a:pt x="239877" y="104394"/>
                  </a:lnTo>
                  <a:close/>
                </a:path>
                <a:path w="256540" h="136525">
                  <a:moveTo>
                    <a:pt x="239877" y="75438"/>
                  </a:moveTo>
                  <a:lnTo>
                    <a:pt x="222808" y="75438"/>
                  </a:lnTo>
                  <a:lnTo>
                    <a:pt x="222808" y="90678"/>
                  </a:lnTo>
                  <a:lnTo>
                    <a:pt x="239877" y="90678"/>
                  </a:lnTo>
                  <a:lnTo>
                    <a:pt x="239877" y="75438"/>
                  </a:lnTo>
                  <a:close/>
                </a:path>
                <a:path w="256540" h="136525">
                  <a:moveTo>
                    <a:pt x="55625" y="22250"/>
                  </a:moveTo>
                  <a:lnTo>
                    <a:pt x="37185" y="22250"/>
                  </a:lnTo>
                  <a:lnTo>
                    <a:pt x="37142" y="34137"/>
                  </a:lnTo>
                  <a:lnTo>
                    <a:pt x="36552" y="44662"/>
                  </a:lnTo>
                  <a:lnTo>
                    <a:pt x="21559" y="80914"/>
                  </a:lnTo>
                  <a:lnTo>
                    <a:pt x="0" y="99517"/>
                  </a:lnTo>
                  <a:lnTo>
                    <a:pt x="14173" y="110947"/>
                  </a:lnTo>
                  <a:lnTo>
                    <a:pt x="43840" y="79298"/>
                  </a:lnTo>
                  <a:lnTo>
                    <a:pt x="46481" y="72085"/>
                  </a:lnTo>
                  <a:lnTo>
                    <a:pt x="65300" y="72085"/>
                  </a:lnTo>
                  <a:lnTo>
                    <a:pt x="55625" y="34137"/>
                  </a:lnTo>
                  <a:lnTo>
                    <a:pt x="55625" y="22250"/>
                  </a:lnTo>
                  <a:close/>
                </a:path>
                <a:path w="256540" h="136525">
                  <a:moveTo>
                    <a:pt x="65300" y="72085"/>
                  </a:moveTo>
                  <a:lnTo>
                    <a:pt x="46481" y="72085"/>
                  </a:lnTo>
                  <a:lnTo>
                    <a:pt x="49022" y="78689"/>
                  </a:lnTo>
                  <a:lnTo>
                    <a:pt x="78333" y="107594"/>
                  </a:lnTo>
                  <a:lnTo>
                    <a:pt x="90525" y="95859"/>
                  </a:lnTo>
                  <a:lnTo>
                    <a:pt x="82005" y="90354"/>
                  </a:lnTo>
                  <a:lnTo>
                    <a:pt x="74733" y="84201"/>
                  </a:lnTo>
                  <a:lnTo>
                    <a:pt x="68708" y="77400"/>
                  </a:lnTo>
                  <a:lnTo>
                    <a:pt x="65300" y="72085"/>
                  </a:lnTo>
                  <a:close/>
                </a:path>
                <a:path w="256540" h="136525">
                  <a:moveTo>
                    <a:pt x="83362" y="7924"/>
                  </a:moveTo>
                  <a:lnTo>
                    <a:pt x="9753" y="7924"/>
                  </a:lnTo>
                  <a:lnTo>
                    <a:pt x="9753" y="22250"/>
                  </a:lnTo>
                  <a:lnTo>
                    <a:pt x="83362" y="22250"/>
                  </a:lnTo>
                  <a:lnTo>
                    <a:pt x="83362" y="7924"/>
                  </a:lnTo>
                  <a:close/>
                </a:path>
                <a:path w="256540" h="136525">
                  <a:moveTo>
                    <a:pt x="256031" y="49682"/>
                  </a:moveTo>
                  <a:lnTo>
                    <a:pt x="130301" y="49682"/>
                  </a:lnTo>
                  <a:lnTo>
                    <a:pt x="130301" y="64160"/>
                  </a:lnTo>
                  <a:lnTo>
                    <a:pt x="256031" y="64160"/>
                  </a:lnTo>
                  <a:lnTo>
                    <a:pt x="256031" y="49682"/>
                  </a:lnTo>
                  <a:close/>
                </a:path>
                <a:path w="256540" h="136525">
                  <a:moveTo>
                    <a:pt x="240334" y="3505"/>
                  </a:moveTo>
                  <a:lnTo>
                    <a:pt x="143865" y="3505"/>
                  </a:lnTo>
                  <a:lnTo>
                    <a:pt x="143865" y="17983"/>
                  </a:lnTo>
                  <a:lnTo>
                    <a:pt x="224789" y="17983"/>
                  </a:lnTo>
                  <a:lnTo>
                    <a:pt x="224789" y="21640"/>
                  </a:lnTo>
                  <a:lnTo>
                    <a:pt x="224332" y="26492"/>
                  </a:lnTo>
                  <a:lnTo>
                    <a:pt x="222503" y="38582"/>
                  </a:lnTo>
                  <a:lnTo>
                    <a:pt x="221437" y="44297"/>
                  </a:lnTo>
                  <a:lnTo>
                    <a:pt x="220218" y="49682"/>
                  </a:lnTo>
                  <a:lnTo>
                    <a:pt x="236829" y="49682"/>
                  </a:lnTo>
                  <a:lnTo>
                    <a:pt x="243077" y="7772"/>
                  </a:lnTo>
                  <a:lnTo>
                    <a:pt x="243077" y="6248"/>
                  </a:lnTo>
                  <a:lnTo>
                    <a:pt x="242747" y="5156"/>
                  </a:lnTo>
                  <a:lnTo>
                    <a:pt x="241426" y="3835"/>
                  </a:lnTo>
                  <a:lnTo>
                    <a:pt x="240334" y="3505"/>
                  </a:lnTo>
                  <a:close/>
                </a:path>
                <a:path w="256540" h="136525">
                  <a:moveTo>
                    <a:pt x="118414" y="0"/>
                  </a:moveTo>
                  <a:lnTo>
                    <a:pt x="101193" y="0"/>
                  </a:lnTo>
                  <a:lnTo>
                    <a:pt x="101193" y="136398"/>
                  </a:lnTo>
                  <a:lnTo>
                    <a:pt x="118414" y="136398"/>
                  </a:lnTo>
                  <a:lnTo>
                    <a:pt x="118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268986" y="5489243"/>
            <a:ext cx="249174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sz="11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’25.1</a:t>
            </a:r>
            <a:r>
              <a:rPr sz="1100" spc="5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~’25.2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365019" y="5489243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866787" y="5489243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0946091" y="4467999"/>
            <a:ext cx="363855" cy="338455"/>
            <a:chOff x="10946091" y="4467999"/>
            <a:chExt cx="363855" cy="338455"/>
          </a:xfrm>
        </p:grpSpPr>
        <p:sp>
          <p:nvSpPr>
            <p:cNvPr id="74" name="object 74"/>
            <p:cNvSpPr/>
            <p:nvPr/>
          </p:nvSpPr>
          <p:spPr>
            <a:xfrm>
              <a:off x="10955033" y="4476978"/>
              <a:ext cx="354965" cy="329565"/>
            </a:xfrm>
            <a:custGeom>
              <a:avLst/>
              <a:gdLst/>
              <a:ahLst/>
              <a:cxnLst/>
              <a:rect l="l" t="t" r="r" b="b"/>
              <a:pathLst>
                <a:path w="354965" h="329564">
                  <a:moveTo>
                    <a:pt x="48806" y="253809"/>
                  </a:moveTo>
                  <a:lnTo>
                    <a:pt x="45897" y="250901"/>
                  </a:lnTo>
                  <a:lnTo>
                    <a:pt x="42125" y="250901"/>
                  </a:lnTo>
                  <a:lnTo>
                    <a:pt x="38354" y="250901"/>
                  </a:lnTo>
                  <a:lnTo>
                    <a:pt x="35445" y="253809"/>
                  </a:lnTo>
                  <a:lnTo>
                    <a:pt x="35445" y="294779"/>
                  </a:lnTo>
                  <a:lnTo>
                    <a:pt x="38354" y="297675"/>
                  </a:lnTo>
                  <a:lnTo>
                    <a:pt x="45897" y="297675"/>
                  </a:lnTo>
                  <a:lnTo>
                    <a:pt x="48806" y="294779"/>
                  </a:lnTo>
                  <a:lnTo>
                    <a:pt x="48806" y="253809"/>
                  </a:lnTo>
                  <a:close/>
                </a:path>
                <a:path w="354965" h="329564">
                  <a:moveTo>
                    <a:pt x="354685" y="244792"/>
                  </a:moveTo>
                  <a:lnTo>
                    <a:pt x="354203" y="240436"/>
                  </a:lnTo>
                  <a:lnTo>
                    <a:pt x="348386" y="235204"/>
                  </a:lnTo>
                  <a:lnTo>
                    <a:pt x="347383" y="234619"/>
                  </a:lnTo>
                  <a:lnTo>
                    <a:pt x="343966" y="232625"/>
                  </a:lnTo>
                  <a:lnTo>
                    <a:pt x="341414" y="232232"/>
                  </a:lnTo>
                  <a:lnTo>
                    <a:pt x="341414" y="246532"/>
                  </a:lnTo>
                  <a:lnTo>
                    <a:pt x="341414" y="251180"/>
                  </a:lnTo>
                  <a:lnTo>
                    <a:pt x="269659" y="292938"/>
                  </a:lnTo>
                  <a:lnTo>
                    <a:pt x="212585" y="310667"/>
                  </a:lnTo>
                  <a:lnTo>
                    <a:pt x="164490" y="315010"/>
                  </a:lnTo>
                  <a:lnTo>
                    <a:pt x="126403" y="310743"/>
                  </a:lnTo>
                  <a:lnTo>
                    <a:pt x="125425" y="310451"/>
                  </a:lnTo>
                  <a:lnTo>
                    <a:pt x="99326" y="302691"/>
                  </a:lnTo>
                  <a:lnTo>
                    <a:pt x="84264" y="295643"/>
                  </a:lnTo>
                  <a:lnTo>
                    <a:pt x="84264" y="218351"/>
                  </a:lnTo>
                  <a:lnTo>
                    <a:pt x="98209" y="218351"/>
                  </a:lnTo>
                  <a:lnTo>
                    <a:pt x="104025" y="218643"/>
                  </a:lnTo>
                  <a:lnTo>
                    <a:pt x="104317" y="218643"/>
                  </a:lnTo>
                  <a:lnTo>
                    <a:pt x="150837" y="223291"/>
                  </a:lnTo>
                  <a:lnTo>
                    <a:pt x="176860" y="234886"/>
                  </a:lnTo>
                  <a:lnTo>
                    <a:pt x="188252" y="238404"/>
                  </a:lnTo>
                  <a:lnTo>
                    <a:pt x="206768" y="240614"/>
                  </a:lnTo>
                  <a:lnTo>
                    <a:pt x="236232" y="241007"/>
                  </a:lnTo>
                  <a:lnTo>
                    <a:pt x="241173" y="241007"/>
                  </a:lnTo>
                  <a:lnTo>
                    <a:pt x="246405" y="246240"/>
                  </a:lnTo>
                  <a:lnTo>
                    <a:pt x="247370" y="249440"/>
                  </a:lnTo>
                  <a:lnTo>
                    <a:pt x="247434" y="251180"/>
                  </a:lnTo>
                  <a:lnTo>
                    <a:pt x="247015" y="255244"/>
                  </a:lnTo>
                  <a:lnTo>
                    <a:pt x="246926" y="256997"/>
                  </a:lnTo>
                  <a:lnTo>
                    <a:pt x="201295" y="267347"/>
                  </a:lnTo>
                  <a:lnTo>
                    <a:pt x="166789" y="264261"/>
                  </a:lnTo>
                  <a:lnTo>
                    <a:pt x="163296" y="263677"/>
                  </a:lnTo>
                  <a:lnTo>
                    <a:pt x="159816" y="266293"/>
                  </a:lnTo>
                  <a:lnTo>
                    <a:pt x="159232" y="270065"/>
                  </a:lnTo>
                  <a:lnTo>
                    <a:pt x="158648" y="273558"/>
                  </a:lnTo>
                  <a:lnTo>
                    <a:pt x="161264" y="277037"/>
                  </a:lnTo>
                  <a:lnTo>
                    <a:pt x="208915" y="280822"/>
                  </a:lnTo>
                  <a:lnTo>
                    <a:pt x="219214" y="280555"/>
                  </a:lnTo>
                  <a:lnTo>
                    <a:pt x="228346" y="279704"/>
                  </a:lnTo>
                  <a:lnTo>
                    <a:pt x="236334" y="278257"/>
                  </a:lnTo>
                  <a:lnTo>
                    <a:pt x="243205" y="276174"/>
                  </a:lnTo>
                  <a:lnTo>
                    <a:pt x="243497" y="276174"/>
                  </a:lnTo>
                  <a:lnTo>
                    <a:pt x="269036" y="267347"/>
                  </a:lnTo>
                  <a:lnTo>
                    <a:pt x="284137" y="261950"/>
                  </a:lnTo>
                  <a:lnTo>
                    <a:pt x="299999" y="256120"/>
                  </a:lnTo>
                  <a:lnTo>
                    <a:pt x="310286" y="252387"/>
                  </a:lnTo>
                  <a:lnTo>
                    <a:pt x="323621" y="247840"/>
                  </a:lnTo>
                  <a:lnTo>
                    <a:pt x="333781" y="245033"/>
                  </a:lnTo>
                  <a:lnTo>
                    <a:pt x="339382" y="244792"/>
                  </a:lnTo>
                  <a:lnTo>
                    <a:pt x="341414" y="246532"/>
                  </a:lnTo>
                  <a:lnTo>
                    <a:pt x="341414" y="232232"/>
                  </a:lnTo>
                  <a:lnTo>
                    <a:pt x="338391" y="231749"/>
                  </a:lnTo>
                  <a:lnTo>
                    <a:pt x="331343" y="232460"/>
                  </a:lnTo>
                  <a:lnTo>
                    <a:pt x="322529" y="234619"/>
                  </a:lnTo>
                  <a:lnTo>
                    <a:pt x="322821" y="234327"/>
                  </a:lnTo>
                  <a:lnTo>
                    <a:pt x="325653" y="223545"/>
                  </a:lnTo>
                  <a:lnTo>
                    <a:pt x="327647" y="212547"/>
                  </a:lnTo>
                  <a:lnTo>
                    <a:pt x="328815" y="201320"/>
                  </a:lnTo>
                  <a:lnTo>
                    <a:pt x="329171" y="190830"/>
                  </a:lnTo>
                  <a:lnTo>
                    <a:pt x="329120" y="189293"/>
                  </a:lnTo>
                  <a:lnTo>
                    <a:pt x="324345" y="153797"/>
                  </a:lnTo>
                  <a:lnTo>
                    <a:pt x="315798" y="136093"/>
                  </a:lnTo>
                  <a:lnTo>
                    <a:pt x="315798" y="190830"/>
                  </a:lnTo>
                  <a:lnTo>
                    <a:pt x="315252" y="202793"/>
                  </a:lnTo>
                  <a:lnTo>
                    <a:pt x="301904" y="241300"/>
                  </a:lnTo>
                  <a:lnTo>
                    <a:pt x="296672" y="243039"/>
                  </a:lnTo>
                  <a:lnTo>
                    <a:pt x="290855" y="245376"/>
                  </a:lnTo>
                  <a:lnTo>
                    <a:pt x="276720" y="250532"/>
                  </a:lnTo>
                  <a:lnTo>
                    <a:pt x="268909" y="253301"/>
                  </a:lnTo>
                  <a:lnTo>
                    <a:pt x="260642" y="256120"/>
                  </a:lnTo>
                  <a:lnTo>
                    <a:pt x="261150" y="247840"/>
                  </a:lnTo>
                  <a:lnTo>
                    <a:pt x="261124" y="246532"/>
                  </a:lnTo>
                  <a:lnTo>
                    <a:pt x="258902" y="239852"/>
                  </a:lnTo>
                  <a:lnTo>
                    <a:pt x="246697" y="227647"/>
                  </a:lnTo>
                  <a:lnTo>
                    <a:pt x="246405" y="227355"/>
                  </a:lnTo>
                  <a:lnTo>
                    <a:pt x="236816" y="227647"/>
                  </a:lnTo>
                  <a:lnTo>
                    <a:pt x="208965" y="227393"/>
                  </a:lnTo>
                  <a:lnTo>
                    <a:pt x="192354" y="225577"/>
                  </a:lnTo>
                  <a:lnTo>
                    <a:pt x="182486" y="222618"/>
                  </a:lnTo>
                  <a:lnTo>
                    <a:pt x="174726" y="218351"/>
                  </a:lnTo>
                  <a:lnTo>
                    <a:pt x="168071" y="214757"/>
                  </a:lnTo>
                  <a:lnTo>
                    <a:pt x="156756" y="210832"/>
                  </a:lnTo>
                  <a:lnTo>
                    <a:pt x="138684" y="207619"/>
                  </a:lnTo>
                  <a:lnTo>
                    <a:pt x="110705" y="205562"/>
                  </a:lnTo>
                  <a:lnTo>
                    <a:pt x="110667" y="205270"/>
                  </a:lnTo>
                  <a:lnTo>
                    <a:pt x="110121" y="200329"/>
                  </a:lnTo>
                  <a:lnTo>
                    <a:pt x="109905" y="196265"/>
                  </a:lnTo>
                  <a:lnTo>
                    <a:pt x="109893" y="189293"/>
                  </a:lnTo>
                  <a:lnTo>
                    <a:pt x="121564" y="139128"/>
                  </a:lnTo>
                  <a:lnTo>
                    <a:pt x="149745" y="110845"/>
                  </a:lnTo>
                  <a:lnTo>
                    <a:pt x="183743" y="98475"/>
                  </a:lnTo>
                  <a:lnTo>
                    <a:pt x="212979" y="95732"/>
                  </a:lnTo>
                  <a:lnTo>
                    <a:pt x="212699" y="96024"/>
                  </a:lnTo>
                  <a:lnTo>
                    <a:pt x="241922" y="98767"/>
                  </a:lnTo>
                  <a:lnTo>
                    <a:pt x="275932" y="111137"/>
                  </a:lnTo>
                  <a:lnTo>
                    <a:pt x="304101" y="139420"/>
                  </a:lnTo>
                  <a:lnTo>
                    <a:pt x="315709" y="189293"/>
                  </a:lnTo>
                  <a:lnTo>
                    <a:pt x="315798" y="190830"/>
                  </a:lnTo>
                  <a:lnTo>
                    <a:pt x="315798" y="136093"/>
                  </a:lnTo>
                  <a:lnTo>
                    <a:pt x="310172" y="124421"/>
                  </a:lnTo>
                  <a:lnTo>
                    <a:pt x="287286" y="102349"/>
                  </a:lnTo>
                  <a:lnTo>
                    <a:pt x="272808" y="95732"/>
                  </a:lnTo>
                  <a:lnTo>
                    <a:pt x="256286" y="88176"/>
                  </a:lnTo>
                  <a:lnTo>
                    <a:pt x="258610" y="84975"/>
                  </a:lnTo>
                  <a:lnTo>
                    <a:pt x="259600" y="82651"/>
                  </a:lnTo>
                  <a:lnTo>
                    <a:pt x="260350" y="80911"/>
                  </a:lnTo>
                  <a:lnTo>
                    <a:pt x="260223" y="68707"/>
                  </a:lnTo>
                  <a:lnTo>
                    <a:pt x="258318" y="64058"/>
                  </a:lnTo>
                  <a:lnTo>
                    <a:pt x="254825" y="60566"/>
                  </a:lnTo>
                  <a:lnTo>
                    <a:pt x="256768" y="55638"/>
                  </a:lnTo>
                  <a:lnTo>
                    <a:pt x="263055" y="39700"/>
                  </a:lnTo>
                  <a:lnTo>
                    <a:pt x="266750" y="23888"/>
                  </a:lnTo>
                  <a:lnTo>
                    <a:pt x="266763" y="21818"/>
                  </a:lnTo>
                  <a:lnTo>
                    <a:pt x="266344" y="13957"/>
                  </a:lnTo>
                  <a:lnTo>
                    <a:pt x="266230" y="11582"/>
                  </a:lnTo>
                  <a:lnTo>
                    <a:pt x="261226" y="3619"/>
                  </a:lnTo>
                  <a:lnTo>
                    <a:pt x="255841" y="1866"/>
                  </a:lnTo>
                  <a:lnTo>
                    <a:pt x="255841" y="23888"/>
                  </a:lnTo>
                  <a:lnTo>
                    <a:pt x="251764" y="35052"/>
                  </a:lnTo>
                  <a:lnTo>
                    <a:pt x="246989" y="45808"/>
                  </a:lnTo>
                  <a:lnTo>
                    <a:pt x="246989" y="71323"/>
                  </a:lnTo>
                  <a:lnTo>
                    <a:pt x="246989" y="80035"/>
                  </a:lnTo>
                  <a:lnTo>
                    <a:pt x="244360" y="82651"/>
                  </a:lnTo>
                  <a:lnTo>
                    <a:pt x="181317" y="82651"/>
                  </a:lnTo>
                  <a:lnTo>
                    <a:pt x="178701" y="80035"/>
                  </a:lnTo>
                  <a:lnTo>
                    <a:pt x="178701" y="71323"/>
                  </a:lnTo>
                  <a:lnTo>
                    <a:pt x="181317" y="68707"/>
                  </a:lnTo>
                  <a:lnTo>
                    <a:pt x="244360" y="68707"/>
                  </a:lnTo>
                  <a:lnTo>
                    <a:pt x="246989" y="71323"/>
                  </a:lnTo>
                  <a:lnTo>
                    <a:pt x="246989" y="45808"/>
                  </a:lnTo>
                  <a:lnTo>
                    <a:pt x="242620" y="55638"/>
                  </a:lnTo>
                  <a:lnTo>
                    <a:pt x="183057" y="55638"/>
                  </a:lnTo>
                  <a:lnTo>
                    <a:pt x="174726" y="34277"/>
                  </a:lnTo>
                  <a:lnTo>
                    <a:pt x="172008" y="21818"/>
                  </a:lnTo>
                  <a:lnTo>
                    <a:pt x="172339" y="15963"/>
                  </a:lnTo>
                  <a:lnTo>
                    <a:pt x="173177" y="14376"/>
                  </a:lnTo>
                  <a:lnTo>
                    <a:pt x="178257" y="13957"/>
                  </a:lnTo>
                  <a:lnTo>
                    <a:pt x="186893" y="16637"/>
                  </a:lnTo>
                  <a:lnTo>
                    <a:pt x="197612" y="21818"/>
                  </a:lnTo>
                  <a:lnTo>
                    <a:pt x="208915" y="28905"/>
                  </a:lnTo>
                  <a:lnTo>
                    <a:pt x="211239" y="30645"/>
                  </a:lnTo>
                  <a:lnTo>
                    <a:pt x="214439" y="30645"/>
                  </a:lnTo>
                  <a:lnTo>
                    <a:pt x="247408" y="13957"/>
                  </a:lnTo>
                  <a:lnTo>
                    <a:pt x="252501" y="14376"/>
                  </a:lnTo>
                  <a:lnTo>
                    <a:pt x="255778" y="18288"/>
                  </a:lnTo>
                  <a:lnTo>
                    <a:pt x="255841" y="23888"/>
                  </a:lnTo>
                  <a:lnTo>
                    <a:pt x="255841" y="1866"/>
                  </a:lnTo>
                  <a:lnTo>
                    <a:pt x="250164" y="0"/>
                  </a:lnTo>
                  <a:lnTo>
                    <a:pt x="236880" y="2540"/>
                  </a:lnTo>
                  <a:lnTo>
                    <a:pt x="223697" y="8458"/>
                  </a:lnTo>
                  <a:lnTo>
                    <a:pt x="212979" y="14960"/>
                  </a:lnTo>
                  <a:lnTo>
                    <a:pt x="211277" y="13957"/>
                  </a:lnTo>
                  <a:lnTo>
                    <a:pt x="202285" y="8572"/>
                  </a:lnTo>
                  <a:lnTo>
                    <a:pt x="189191" y="2641"/>
                  </a:lnTo>
                  <a:lnTo>
                    <a:pt x="175920" y="38"/>
                  </a:lnTo>
                  <a:lnTo>
                    <a:pt x="164757" y="3619"/>
                  </a:lnTo>
                  <a:lnTo>
                    <a:pt x="159702" y="11582"/>
                  </a:lnTo>
                  <a:lnTo>
                    <a:pt x="159105" y="21818"/>
                  </a:lnTo>
                  <a:lnTo>
                    <a:pt x="159105" y="23888"/>
                  </a:lnTo>
                  <a:lnTo>
                    <a:pt x="162788" y="39700"/>
                  </a:lnTo>
                  <a:lnTo>
                    <a:pt x="171145" y="60566"/>
                  </a:lnTo>
                  <a:lnTo>
                    <a:pt x="167652" y="64058"/>
                  </a:lnTo>
                  <a:lnTo>
                    <a:pt x="165328" y="68999"/>
                  </a:lnTo>
                  <a:lnTo>
                    <a:pt x="165328" y="80911"/>
                  </a:lnTo>
                  <a:lnTo>
                    <a:pt x="166789" y="84975"/>
                  </a:lnTo>
                  <a:lnTo>
                    <a:pt x="169405" y="88176"/>
                  </a:lnTo>
                  <a:lnTo>
                    <a:pt x="138506" y="102311"/>
                  </a:lnTo>
                  <a:lnTo>
                    <a:pt x="115608" y="124320"/>
                  </a:lnTo>
                  <a:lnTo>
                    <a:pt x="101358" y="153682"/>
                  </a:lnTo>
                  <a:lnTo>
                    <a:pt x="96545" y="189293"/>
                  </a:lnTo>
                  <a:lnTo>
                    <a:pt x="96532" y="196265"/>
                  </a:lnTo>
                  <a:lnTo>
                    <a:pt x="96761" y="200329"/>
                  </a:lnTo>
                  <a:lnTo>
                    <a:pt x="97345" y="205270"/>
                  </a:lnTo>
                  <a:lnTo>
                    <a:pt x="83972" y="205270"/>
                  </a:lnTo>
                  <a:lnTo>
                    <a:pt x="83540" y="202653"/>
                  </a:lnTo>
                  <a:lnTo>
                    <a:pt x="82524" y="196265"/>
                  </a:lnTo>
                  <a:lnTo>
                    <a:pt x="74676" y="189293"/>
                  </a:lnTo>
                  <a:lnTo>
                    <a:pt x="70891" y="189293"/>
                  </a:lnTo>
                  <a:lnTo>
                    <a:pt x="70891" y="205270"/>
                  </a:lnTo>
                  <a:lnTo>
                    <a:pt x="70891" y="309295"/>
                  </a:lnTo>
                  <a:lnTo>
                    <a:pt x="68287" y="311912"/>
                  </a:lnTo>
                  <a:lnTo>
                    <a:pt x="15976" y="311912"/>
                  </a:lnTo>
                  <a:lnTo>
                    <a:pt x="13360" y="309295"/>
                  </a:lnTo>
                  <a:lnTo>
                    <a:pt x="13360" y="205270"/>
                  </a:lnTo>
                  <a:lnTo>
                    <a:pt x="15976" y="202653"/>
                  </a:lnTo>
                  <a:lnTo>
                    <a:pt x="68287" y="202653"/>
                  </a:lnTo>
                  <a:lnTo>
                    <a:pt x="70891" y="205270"/>
                  </a:lnTo>
                  <a:lnTo>
                    <a:pt x="70891" y="189293"/>
                  </a:lnTo>
                  <a:lnTo>
                    <a:pt x="19177" y="189293"/>
                  </a:lnTo>
                  <a:lnTo>
                    <a:pt x="11760" y="190830"/>
                  </a:lnTo>
                  <a:lnTo>
                    <a:pt x="5664" y="194957"/>
                  </a:lnTo>
                  <a:lnTo>
                    <a:pt x="1524" y="201066"/>
                  </a:lnTo>
                  <a:lnTo>
                    <a:pt x="0" y="208470"/>
                  </a:lnTo>
                  <a:lnTo>
                    <a:pt x="0" y="306095"/>
                  </a:lnTo>
                  <a:lnTo>
                    <a:pt x="1524" y="313639"/>
                  </a:lnTo>
                  <a:lnTo>
                    <a:pt x="5664" y="319722"/>
                  </a:lnTo>
                  <a:lnTo>
                    <a:pt x="11760" y="323799"/>
                  </a:lnTo>
                  <a:lnTo>
                    <a:pt x="19177" y="325272"/>
                  </a:lnTo>
                  <a:lnTo>
                    <a:pt x="74091" y="325272"/>
                  </a:lnTo>
                  <a:lnTo>
                    <a:pt x="81648" y="318884"/>
                  </a:lnTo>
                  <a:lnTo>
                    <a:pt x="83324" y="311912"/>
                  </a:lnTo>
                  <a:lnTo>
                    <a:pt x="83680" y="310451"/>
                  </a:lnTo>
                  <a:lnTo>
                    <a:pt x="97091" y="316433"/>
                  </a:lnTo>
                  <a:lnTo>
                    <a:pt x="115824" y="322478"/>
                  </a:lnTo>
                  <a:lnTo>
                    <a:pt x="139611" y="327177"/>
                  </a:lnTo>
                  <a:lnTo>
                    <a:pt x="168236" y="329057"/>
                  </a:lnTo>
                  <a:lnTo>
                    <a:pt x="204622" y="326186"/>
                  </a:lnTo>
                  <a:lnTo>
                    <a:pt x="245999" y="316306"/>
                  </a:lnTo>
                  <a:lnTo>
                    <a:pt x="291998" y="297548"/>
                  </a:lnTo>
                  <a:lnTo>
                    <a:pt x="342290" y="268033"/>
                  </a:lnTo>
                  <a:lnTo>
                    <a:pt x="343458" y="267169"/>
                  </a:lnTo>
                  <a:lnTo>
                    <a:pt x="354203" y="259613"/>
                  </a:lnTo>
                  <a:lnTo>
                    <a:pt x="354685" y="251180"/>
                  </a:lnTo>
                  <a:lnTo>
                    <a:pt x="354685" y="24479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134877" y="4588116"/>
              <a:ext cx="70027" cy="9966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46091" y="4467999"/>
              <a:ext cx="354638" cy="329056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9587997" y="4461484"/>
            <a:ext cx="295910" cy="351155"/>
            <a:chOff x="9587997" y="4461484"/>
            <a:chExt cx="295910" cy="351155"/>
          </a:xfrm>
        </p:grpSpPr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96980" y="4602162"/>
              <a:ext cx="210175" cy="210388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615487" y="4470476"/>
              <a:ext cx="268605" cy="325120"/>
            </a:xfrm>
            <a:custGeom>
              <a:avLst/>
              <a:gdLst/>
              <a:ahLst/>
              <a:cxnLst/>
              <a:rect l="l" t="t" r="r" b="b"/>
              <a:pathLst>
                <a:path w="268604" h="325120">
                  <a:moveTo>
                    <a:pt x="216608" y="13169"/>
                  </a:moveTo>
                  <a:lnTo>
                    <a:pt x="193725" y="13169"/>
                  </a:lnTo>
                  <a:lnTo>
                    <a:pt x="193725" y="43307"/>
                  </a:lnTo>
                  <a:lnTo>
                    <a:pt x="196190" y="55479"/>
                  </a:lnTo>
                  <a:lnTo>
                    <a:pt x="202906" y="65431"/>
                  </a:lnTo>
                  <a:lnTo>
                    <a:pt x="212858" y="72148"/>
                  </a:lnTo>
                  <a:lnTo>
                    <a:pt x="225031" y="74612"/>
                  </a:lnTo>
                  <a:lnTo>
                    <a:pt x="255168" y="74612"/>
                  </a:lnTo>
                  <a:lnTo>
                    <a:pt x="255168" y="303441"/>
                  </a:lnTo>
                  <a:lnTo>
                    <a:pt x="247269" y="311340"/>
                  </a:lnTo>
                  <a:lnTo>
                    <a:pt x="45072" y="311340"/>
                  </a:lnTo>
                  <a:lnTo>
                    <a:pt x="31610" y="324802"/>
                  </a:lnTo>
                  <a:lnTo>
                    <a:pt x="237032" y="324802"/>
                  </a:lnTo>
                  <a:lnTo>
                    <a:pt x="249205" y="322338"/>
                  </a:lnTo>
                  <a:lnTo>
                    <a:pt x="259157" y="315621"/>
                  </a:lnTo>
                  <a:lnTo>
                    <a:pt x="265873" y="305669"/>
                  </a:lnTo>
                  <a:lnTo>
                    <a:pt x="268338" y="293497"/>
                  </a:lnTo>
                  <a:lnTo>
                    <a:pt x="268338" y="66421"/>
                  </a:lnTo>
                  <a:lnTo>
                    <a:pt x="268046" y="65252"/>
                  </a:lnTo>
                  <a:lnTo>
                    <a:pt x="267754" y="64668"/>
                  </a:lnTo>
                  <a:lnTo>
                    <a:pt x="267754" y="63792"/>
                  </a:lnTo>
                  <a:lnTo>
                    <a:pt x="267169" y="63195"/>
                  </a:lnTo>
                  <a:lnTo>
                    <a:pt x="266585" y="62903"/>
                  </a:lnTo>
                  <a:lnTo>
                    <a:pt x="264530" y="60858"/>
                  </a:lnTo>
                  <a:lnTo>
                    <a:pt x="215379" y="60858"/>
                  </a:lnTo>
                  <a:lnTo>
                    <a:pt x="207175" y="52959"/>
                  </a:lnTo>
                  <a:lnTo>
                    <a:pt x="207175" y="22529"/>
                  </a:lnTo>
                  <a:lnTo>
                    <a:pt x="226014" y="22529"/>
                  </a:lnTo>
                  <a:lnTo>
                    <a:pt x="216608" y="13169"/>
                  </a:lnTo>
                  <a:close/>
                </a:path>
                <a:path w="268604" h="325120">
                  <a:moveTo>
                    <a:pt x="202209" y="0"/>
                  </a:moveTo>
                  <a:lnTo>
                    <a:pt x="31318" y="0"/>
                  </a:lnTo>
                  <a:lnTo>
                    <a:pt x="19138" y="2295"/>
                  </a:lnTo>
                  <a:lnTo>
                    <a:pt x="9182" y="8924"/>
                  </a:lnTo>
                  <a:lnTo>
                    <a:pt x="2464" y="18845"/>
                  </a:lnTo>
                  <a:lnTo>
                    <a:pt x="0" y="31013"/>
                  </a:lnTo>
                  <a:lnTo>
                    <a:pt x="0" y="290271"/>
                  </a:lnTo>
                  <a:lnTo>
                    <a:pt x="13462" y="276821"/>
                  </a:lnTo>
                  <a:lnTo>
                    <a:pt x="13462" y="21069"/>
                  </a:lnTo>
                  <a:lnTo>
                    <a:pt x="21361" y="13169"/>
                  </a:lnTo>
                  <a:lnTo>
                    <a:pt x="216608" y="13169"/>
                  </a:lnTo>
                  <a:lnTo>
                    <a:pt x="204254" y="876"/>
                  </a:lnTo>
                  <a:lnTo>
                    <a:pt x="203669" y="584"/>
                  </a:lnTo>
                  <a:lnTo>
                    <a:pt x="202793" y="584"/>
                  </a:lnTo>
                  <a:lnTo>
                    <a:pt x="202209" y="0"/>
                  </a:lnTo>
                  <a:close/>
                </a:path>
                <a:path w="268604" h="325120">
                  <a:moveTo>
                    <a:pt x="226014" y="22529"/>
                  </a:moveTo>
                  <a:lnTo>
                    <a:pt x="207175" y="22529"/>
                  </a:lnTo>
                  <a:lnTo>
                    <a:pt x="245516" y="60858"/>
                  </a:lnTo>
                  <a:lnTo>
                    <a:pt x="264530" y="60858"/>
                  </a:lnTo>
                  <a:lnTo>
                    <a:pt x="226014" y="2252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76942" y="4634052"/>
              <a:ext cx="98323" cy="9832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9645332" y="4504994"/>
              <a:ext cx="208279" cy="223520"/>
            </a:xfrm>
            <a:custGeom>
              <a:avLst/>
              <a:gdLst/>
              <a:ahLst/>
              <a:cxnLst/>
              <a:rect l="l" t="t" r="r" b="b"/>
              <a:pathLst>
                <a:path w="208279" h="223520">
                  <a:moveTo>
                    <a:pt x="26924" y="72885"/>
                  </a:moveTo>
                  <a:lnTo>
                    <a:pt x="24003" y="69951"/>
                  </a:lnTo>
                  <a:lnTo>
                    <a:pt x="2933" y="69951"/>
                  </a:lnTo>
                  <a:lnTo>
                    <a:pt x="0" y="72885"/>
                  </a:lnTo>
                  <a:lnTo>
                    <a:pt x="0" y="80479"/>
                  </a:lnTo>
                  <a:lnTo>
                    <a:pt x="2933" y="83413"/>
                  </a:lnTo>
                  <a:lnTo>
                    <a:pt x="20193" y="83413"/>
                  </a:lnTo>
                  <a:lnTo>
                    <a:pt x="24003" y="83413"/>
                  </a:lnTo>
                  <a:lnTo>
                    <a:pt x="26924" y="80479"/>
                  </a:lnTo>
                  <a:lnTo>
                    <a:pt x="26924" y="72885"/>
                  </a:lnTo>
                  <a:close/>
                </a:path>
                <a:path w="208279" h="223520">
                  <a:moveTo>
                    <a:pt x="26924" y="38049"/>
                  </a:moveTo>
                  <a:lnTo>
                    <a:pt x="24003" y="35115"/>
                  </a:lnTo>
                  <a:lnTo>
                    <a:pt x="2933" y="35115"/>
                  </a:lnTo>
                  <a:lnTo>
                    <a:pt x="0" y="38049"/>
                  </a:lnTo>
                  <a:lnTo>
                    <a:pt x="0" y="45656"/>
                  </a:lnTo>
                  <a:lnTo>
                    <a:pt x="2933" y="48577"/>
                  </a:lnTo>
                  <a:lnTo>
                    <a:pt x="20193" y="48577"/>
                  </a:lnTo>
                  <a:lnTo>
                    <a:pt x="24003" y="48577"/>
                  </a:lnTo>
                  <a:lnTo>
                    <a:pt x="26924" y="45656"/>
                  </a:lnTo>
                  <a:lnTo>
                    <a:pt x="26924" y="38049"/>
                  </a:lnTo>
                  <a:close/>
                </a:path>
                <a:path w="208279" h="223520">
                  <a:moveTo>
                    <a:pt x="145148" y="38049"/>
                  </a:moveTo>
                  <a:lnTo>
                    <a:pt x="142214" y="35115"/>
                  </a:lnTo>
                  <a:lnTo>
                    <a:pt x="50050" y="35115"/>
                  </a:lnTo>
                  <a:lnTo>
                    <a:pt x="47117" y="38049"/>
                  </a:lnTo>
                  <a:lnTo>
                    <a:pt x="47117" y="45656"/>
                  </a:lnTo>
                  <a:lnTo>
                    <a:pt x="50050" y="48577"/>
                  </a:lnTo>
                  <a:lnTo>
                    <a:pt x="138417" y="48577"/>
                  </a:lnTo>
                  <a:lnTo>
                    <a:pt x="142214" y="48577"/>
                  </a:lnTo>
                  <a:lnTo>
                    <a:pt x="145148" y="45656"/>
                  </a:lnTo>
                  <a:lnTo>
                    <a:pt x="145148" y="38049"/>
                  </a:lnTo>
                  <a:close/>
                </a:path>
                <a:path w="208279" h="223520">
                  <a:moveTo>
                    <a:pt x="145148" y="2933"/>
                  </a:moveTo>
                  <a:lnTo>
                    <a:pt x="142227" y="0"/>
                  </a:lnTo>
                  <a:lnTo>
                    <a:pt x="2933" y="0"/>
                  </a:lnTo>
                  <a:lnTo>
                    <a:pt x="12" y="2933"/>
                  </a:lnTo>
                  <a:lnTo>
                    <a:pt x="12" y="10541"/>
                  </a:lnTo>
                  <a:lnTo>
                    <a:pt x="2933" y="13462"/>
                  </a:lnTo>
                  <a:lnTo>
                    <a:pt x="138417" y="13462"/>
                  </a:lnTo>
                  <a:lnTo>
                    <a:pt x="142227" y="13462"/>
                  </a:lnTo>
                  <a:lnTo>
                    <a:pt x="145148" y="10541"/>
                  </a:lnTo>
                  <a:lnTo>
                    <a:pt x="145148" y="2933"/>
                  </a:lnTo>
                  <a:close/>
                </a:path>
                <a:path w="208279" h="223520">
                  <a:moveTo>
                    <a:pt x="207772" y="212750"/>
                  </a:moveTo>
                  <a:lnTo>
                    <a:pt x="204838" y="209816"/>
                  </a:lnTo>
                  <a:lnTo>
                    <a:pt x="172364" y="209816"/>
                  </a:lnTo>
                  <a:lnTo>
                    <a:pt x="169443" y="212750"/>
                  </a:lnTo>
                  <a:lnTo>
                    <a:pt x="169443" y="220345"/>
                  </a:lnTo>
                  <a:lnTo>
                    <a:pt x="172364" y="223278"/>
                  </a:lnTo>
                  <a:lnTo>
                    <a:pt x="201041" y="223278"/>
                  </a:lnTo>
                  <a:lnTo>
                    <a:pt x="204838" y="223278"/>
                  </a:lnTo>
                  <a:lnTo>
                    <a:pt x="207772" y="220345"/>
                  </a:lnTo>
                  <a:lnTo>
                    <a:pt x="207772" y="212750"/>
                  </a:lnTo>
                  <a:close/>
                </a:path>
                <a:path w="208279" h="223520">
                  <a:moveTo>
                    <a:pt x="207772" y="177634"/>
                  </a:moveTo>
                  <a:lnTo>
                    <a:pt x="204838" y="174701"/>
                  </a:lnTo>
                  <a:lnTo>
                    <a:pt x="177038" y="174701"/>
                  </a:lnTo>
                  <a:lnTo>
                    <a:pt x="174117" y="177634"/>
                  </a:lnTo>
                  <a:lnTo>
                    <a:pt x="174117" y="185229"/>
                  </a:lnTo>
                  <a:lnTo>
                    <a:pt x="177038" y="188163"/>
                  </a:lnTo>
                  <a:lnTo>
                    <a:pt x="201041" y="188163"/>
                  </a:lnTo>
                  <a:lnTo>
                    <a:pt x="204838" y="188163"/>
                  </a:lnTo>
                  <a:lnTo>
                    <a:pt x="207772" y="185229"/>
                  </a:lnTo>
                  <a:lnTo>
                    <a:pt x="207772" y="177634"/>
                  </a:lnTo>
                  <a:close/>
                </a:path>
                <a:path w="208279" h="223520">
                  <a:moveTo>
                    <a:pt x="207772" y="142811"/>
                  </a:moveTo>
                  <a:lnTo>
                    <a:pt x="204838" y="139877"/>
                  </a:lnTo>
                  <a:lnTo>
                    <a:pt x="172364" y="139877"/>
                  </a:lnTo>
                  <a:lnTo>
                    <a:pt x="169443" y="142811"/>
                  </a:lnTo>
                  <a:lnTo>
                    <a:pt x="169443" y="150406"/>
                  </a:lnTo>
                  <a:lnTo>
                    <a:pt x="172364" y="153339"/>
                  </a:lnTo>
                  <a:lnTo>
                    <a:pt x="201041" y="153339"/>
                  </a:lnTo>
                  <a:lnTo>
                    <a:pt x="204838" y="153339"/>
                  </a:lnTo>
                  <a:lnTo>
                    <a:pt x="207772" y="150406"/>
                  </a:lnTo>
                  <a:lnTo>
                    <a:pt x="207772" y="142811"/>
                  </a:lnTo>
                  <a:close/>
                </a:path>
                <a:path w="208279" h="223520">
                  <a:moveTo>
                    <a:pt x="207772" y="107988"/>
                  </a:moveTo>
                  <a:lnTo>
                    <a:pt x="204851" y="105054"/>
                  </a:lnTo>
                  <a:lnTo>
                    <a:pt x="155689" y="105054"/>
                  </a:lnTo>
                  <a:lnTo>
                    <a:pt x="152755" y="107988"/>
                  </a:lnTo>
                  <a:lnTo>
                    <a:pt x="152755" y="115595"/>
                  </a:lnTo>
                  <a:lnTo>
                    <a:pt x="155689" y="118516"/>
                  </a:lnTo>
                  <a:lnTo>
                    <a:pt x="201041" y="118516"/>
                  </a:lnTo>
                  <a:lnTo>
                    <a:pt x="204851" y="118516"/>
                  </a:lnTo>
                  <a:lnTo>
                    <a:pt x="207772" y="115595"/>
                  </a:lnTo>
                  <a:lnTo>
                    <a:pt x="207772" y="107988"/>
                  </a:lnTo>
                  <a:close/>
                </a:path>
                <a:path w="208279" h="223520">
                  <a:moveTo>
                    <a:pt x="207772" y="72885"/>
                  </a:moveTo>
                  <a:lnTo>
                    <a:pt x="204838" y="69951"/>
                  </a:lnTo>
                  <a:lnTo>
                    <a:pt x="50050" y="69951"/>
                  </a:lnTo>
                  <a:lnTo>
                    <a:pt x="47117" y="72885"/>
                  </a:lnTo>
                  <a:lnTo>
                    <a:pt x="47117" y="80479"/>
                  </a:lnTo>
                  <a:lnTo>
                    <a:pt x="50050" y="83413"/>
                  </a:lnTo>
                  <a:lnTo>
                    <a:pt x="201041" y="83413"/>
                  </a:lnTo>
                  <a:lnTo>
                    <a:pt x="204838" y="83413"/>
                  </a:lnTo>
                  <a:lnTo>
                    <a:pt x="207772" y="80479"/>
                  </a:lnTo>
                  <a:lnTo>
                    <a:pt x="207772" y="7288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87997" y="4461484"/>
              <a:ext cx="286849" cy="3420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67963" y="4625073"/>
              <a:ext cx="98272" cy="9831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36403" y="4496028"/>
              <a:ext cx="207722" cy="8338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636403" y="4565967"/>
              <a:ext cx="26873" cy="134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89109" y="4601083"/>
              <a:ext cx="54990" cy="1344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05809" y="4635893"/>
              <a:ext cx="38315" cy="1346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10521" y="4670717"/>
              <a:ext cx="33604" cy="1346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05809" y="4705832"/>
              <a:ext cx="38315" cy="13462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8211972" y="4473003"/>
            <a:ext cx="307340" cy="328295"/>
            <a:chOff x="8211972" y="4473003"/>
            <a:chExt cx="307340" cy="328295"/>
          </a:xfrm>
        </p:grpSpPr>
        <p:sp>
          <p:nvSpPr>
            <p:cNvPr id="91" name="object 91"/>
            <p:cNvSpPr/>
            <p:nvPr/>
          </p:nvSpPr>
          <p:spPr>
            <a:xfrm>
              <a:off x="8220913" y="4481982"/>
              <a:ext cx="298450" cy="319405"/>
            </a:xfrm>
            <a:custGeom>
              <a:avLst/>
              <a:gdLst/>
              <a:ahLst/>
              <a:cxnLst/>
              <a:rect l="l" t="t" r="r" b="b"/>
              <a:pathLst>
                <a:path w="298450" h="319404">
                  <a:moveTo>
                    <a:pt x="72910" y="118364"/>
                  </a:moveTo>
                  <a:lnTo>
                    <a:pt x="70167" y="115608"/>
                  </a:lnTo>
                  <a:lnTo>
                    <a:pt x="60528" y="115608"/>
                  </a:lnTo>
                  <a:lnTo>
                    <a:pt x="60528" y="128549"/>
                  </a:lnTo>
                  <a:lnTo>
                    <a:pt x="60528" y="147548"/>
                  </a:lnTo>
                  <a:lnTo>
                    <a:pt x="41262" y="147548"/>
                  </a:lnTo>
                  <a:lnTo>
                    <a:pt x="41262" y="128549"/>
                  </a:lnTo>
                  <a:lnTo>
                    <a:pt x="60528" y="128549"/>
                  </a:lnTo>
                  <a:lnTo>
                    <a:pt x="60528" y="115608"/>
                  </a:lnTo>
                  <a:lnTo>
                    <a:pt x="31356" y="115608"/>
                  </a:lnTo>
                  <a:lnTo>
                    <a:pt x="28600" y="118364"/>
                  </a:lnTo>
                  <a:lnTo>
                    <a:pt x="28600" y="157175"/>
                  </a:lnTo>
                  <a:lnTo>
                    <a:pt x="31356" y="159931"/>
                  </a:lnTo>
                  <a:lnTo>
                    <a:pt x="70167" y="159931"/>
                  </a:lnTo>
                  <a:lnTo>
                    <a:pt x="72910" y="157175"/>
                  </a:lnTo>
                  <a:lnTo>
                    <a:pt x="72910" y="147548"/>
                  </a:lnTo>
                  <a:lnTo>
                    <a:pt x="72910" y="128549"/>
                  </a:lnTo>
                  <a:lnTo>
                    <a:pt x="72910" y="118364"/>
                  </a:lnTo>
                  <a:close/>
                </a:path>
                <a:path w="298450" h="319404">
                  <a:moveTo>
                    <a:pt x="72910" y="39090"/>
                  </a:moveTo>
                  <a:lnTo>
                    <a:pt x="70167" y="36334"/>
                  </a:lnTo>
                  <a:lnTo>
                    <a:pt x="60528" y="36334"/>
                  </a:lnTo>
                  <a:lnTo>
                    <a:pt x="60528" y="48729"/>
                  </a:lnTo>
                  <a:lnTo>
                    <a:pt x="60528" y="67995"/>
                  </a:lnTo>
                  <a:lnTo>
                    <a:pt x="41262" y="67995"/>
                  </a:lnTo>
                  <a:lnTo>
                    <a:pt x="41262" y="48729"/>
                  </a:lnTo>
                  <a:lnTo>
                    <a:pt x="60528" y="48729"/>
                  </a:lnTo>
                  <a:lnTo>
                    <a:pt x="60528" y="36334"/>
                  </a:lnTo>
                  <a:lnTo>
                    <a:pt x="31356" y="36334"/>
                  </a:lnTo>
                  <a:lnTo>
                    <a:pt x="28600" y="39090"/>
                  </a:lnTo>
                  <a:lnTo>
                    <a:pt x="28600" y="77901"/>
                  </a:lnTo>
                  <a:lnTo>
                    <a:pt x="31356" y="80657"/>
                  </a:lnTo>
                  <a:lnTo>
                    <a:pt x="70167" y="80657"/>
                  </a:lnTo>
                  <a:lnTo>
                    <a:pt x="72910" y="77901"/>
                  </a:lnTo>
                  <a:lnTo>
                    <a:pt x="72910" y="67995"/>
                  </a:lnTo>
                  <a:lnTo>
                    <a:pt x="72910" y="48729"/>
                  </a:lnTo>
                  <a:lnTo>
                    <a:pt x="72910" y="39090"/>
                  </a:lnTo>
                  <a:close/>
                </a:path>
                <a:path w="298450" h="319404">
                  <a:moveTo>
                    <a:pt x="197624" y="181965"/>
                  </a:moveTo>
                  <a:lnTo>
                    <a:pt x="194868" y="179209"/>
                  </a:lnTo>
                  <a:lnTo>
                    <a:pt x="191287" y="179209"/>
                  </a:lnTo>
                  <a:lnTo>
                    <a:pt x="92456" y="179209"/>
                  </a:lnTo>
                  <a:lnTo>
                    <a:pt x="89712" y="181965"/>
                  </a:lnTo>
                  <a:lnTo>
                    <a:pt x="89712" y="189115"/>
                  </a:lnTo>
                  <a:lnTo>
                    <a:pt x="92456" y="191871"/>
                  </a:lnTo>
                  <a:lnTo>
                    <a:pt x="194868" y="191871"/>
                  </a:lnTo>
                  <a:lnTo>
                    <a:pt x="197624" y="189115"/>
                  </a:lnTo>
                  <a:lnTo>
                    <a:pt x="197624" y="181965"/>
                  </a:lnTo>
                  <a:close/>
                </a:path>
                <a:path w="298450" h="319404">
                  <a:moveTo>
                    <a:pt x="197624" y="150304"/>
                  </a:moveTo>
                  <a:lnTo>
                    <a:pt x="194868" y="147548"/>
                  </a:lnTo>
                  <a:lnTo>
                    <a:pt x="191287" y="147548"/>
                  </a:lnTo>
                  <a:lnTo>
                    <a:pt x="92456" y="147548"/>
                  </a:lnTo>
                  <a:lnTo>
                    <a:pt x="89712" y="150304"/>
                  </a:lnTo>
                  <a:lnTo>
                    <a:pt x="89712" y="157454"/>
                  </a:lnTo>
                  <a:lnTo>
                    <a:pt x="92456" y="160210"/>
                  </a:lnTo>
                  <a:lnTo>
                    <a:pt x="194868" y="160210"/>
                  </a:lnTo>
                  <a:lnTo>
                    <a:pt x="197624" y="157454"/>
                  </a:lnTo>
                  <a:lnTo>
                    <a:pt x="197624" y="150304"/>
                  </a:lnTo>
                  <a:close/>
                </a:path>
                <a:path w="298450" h="319404">
                  <a:moveTo>
                    <a:pt x="197624" y="118376"/>
                  </a:moveTo>
                  <a:lnTo>
                    <a:pt x="194868" y="115620"/>
                  </a:lnTo>
                  <a:lnTo>
                    <a:pt x="191287" y="115620"/>
                  </a:lnTo>
                  <a:lnTo>
                    <a:pt x="92456" y="115620"/>
                  </a:lnTo>
                  <a:lnTo>
                    <a:pt x="89712" y="118376"/>
                  </a:lnTo>
                  <a:lnTo>
                    <a:pt x="89712" y="125526"/>
                  </a:lnTo>
                  <a:lnTo>
                    <a:pt x="92456" y="128282"/>
                  </a:lnTo>
                  <a:lnTo>
                    <a:pt x="194868" y="128282"/>
                  </a:lnTo>
                  <a:lnTo>
                    <a:pt x="197624" y="125526"/>
                  </a:lnTo>
                  <a:lnTo>
                    <a:pt x="197624" y="118376"/>
                  </a:lnTo>
                  <a:close/>
                </a:path>
                <a:path w="298450" h="319404">
                  <a:moveTo>
                    <a:pt x="199542" y="39090"/>
                  </a:moveTo>
                  <a:lnTo>
                    <a:pt x="196799" y="36334"/>
                  </a:lnTo>
                  <a:lnTo>
                    <a:pt x="94386" y="36334"/>
                  </a:lnTo>
                  <a:lnTo>
                    <a:pt x="91630" y="39090"/>
                  </a:lnTo>
                  <a:lnTo>
                    <a:pt x="91630" y="46240"/>
                  </a:lnTo>
                  <a:lnTo>
                    <a:pt x="94386" y="48996"/>
                  </a:lnTo>
                  <a:lnTo>
                    <a:pt x="97967" y="48996"/>
                  </a:lnTo>
                  <a:lnTo>
                    <a:pt x="196799" y="48996"/>
                  </a:lnTo>
                  <a:lnTo>
                    <a:pt x="199542" y="46240"/>
                  </a:lnTo>
                  <a:lnTo>
                    <a:pt x="199542" y="39090"/>
                  </a:lnTo>
                  <a:close/>
                </a:path>
                <a:path w="298450" h="319404">
                  <a:moveTo>
                    <a:pt x="199555" y="70751"/>
                  </a:moveTo>
                  <a:lnTo>
                    <a:pt x="196799" y="67995"/>
                  </a:lnTo>
                  <a:lnTo>
                    <a:pt x="193217" y="67995"/>
                  </a:lnTo>
                  <a:lnTo>
                    <a:pt x="94399" y="67995"/>
                  </a:lnTo>
                  <a:lnTo>
                    <a:pt x="91643" y="70751"/>
                  </a:lnTo>
                  <a:lnTo>
                    <a:pt x="91643" y="77901"/>
                  </a:lnTo>
                  <a:lnTo>
                    <a:pt x="94399" y="80657"/>
                  </a:lnTo>
                  <a:lnTo>
                    <a:pt x="196799" y="80657"/>
                  </a:lnTo>
                  <a:lnTo>
                    <a:pt x="199555" y="77901"/>
                  </a:lnTo>
                  <a:lnTo>
                    <a:pt x="199555" y="70751"/>
                  </a:lnTo>
                  <a:close/>
                </a:path>
                <a:path w="298450" h="319404">
                  <a:moveTo>
                    <a:pt x="228206" y="253530"/>
                  </a:moveTo>
                  <a:lnTo>
                    <a:pt x="227926" y="252984"/>
                  </a:lnTo>
                  <a:lnTo>
                    <a:pt x="227926" y="12661"/>
                  </a:lnTo>
                  <a:lnTo>
                    <a:pt x="227926" y="2755"/>
                  </a:lnTo>
                  <a:lnTo>
                    <a:pt x="225171" y="0"/>
                  </a:lnTo>
                  <a:lnTo>
                    <a:pt x="215544" y="0"/>
                  </a:lnTo>
                  <a:lnTo>
                    <a:pt x="215544" y="12661"/>
                  </a:lnTo>
                  <a:lnTo>
                    <a:pt x="215544" y="245554"/>
                  </a:lnTo>
                  <a:lnTo>
                    <a:pt x="206730" y="245554"/>
                  </a:lnTo>
                  <a:lnTo>
                    <a:pt x="206730" y="257937"/>
                  </a:lnTo>
                  <a:lnTo>
                    <a:pt x="167093" y="297573"/>
                  </a:lnTo>
                  <a:lnTo>
                    <a:pt x="167093" y="257937"/>
                  </a:lnTo>
                  <a:lnTo>
                    <a:pt x="206730" y="257937"/>
                  </a:lnTo>
                  <a:lnTo>
                    <a:pt x="206730" y="245554"/>
                  </a:lnTo>
                  <a:lnTo>
                    <a:pt x="157175" y="245554"/>
                  </a:lnTo>
                  <a:lnTo>
                    <a:pt x="154432" y="248310"/>
                  </a:lnTo>
                  <a:lnTo>
                    <a:pt x="154432" y="306387"/>
                  </a:lnTo>
                  <a:lnTo>
                    <a:pt x="12661" y="306387"/>
                  </a:lnTo>
                  <a:lnTo>
                    <a:pt x="12661" y="12661"/>
                  </a:lnTo>
                  <a:lnTo>
                    <a:pt x="215544" y="12661"/>
                  </a:lnTo>
                  <a:lnTo>
                    <a:pt x="215544" y="0"/>
                  </a:lnTo>
                  <a:lnTo>
                    <a:pt x="2743" y="0"/>
                  </a:lnTo>
                  <a:lnTo>
                    <a:pt x="0" y="2755"/>
                  </a:lnTo>
                  <a:lnTo>
                    <a:pt x="0" y="316293"/>
                  </a:lnTo>
                  <a:lnTo>
                    <a:pt x="2743" y="319049"/>
                  </a:lnTo>
                  <a:lnTo>
                    <a:pt x="163791" y="319049"/>
                  </a:lnTo>
                  <a:lnTo>
                    <a:pt x="164058" y="318770"/>
                  </a:lnTo>
                  <a:lnTo>
                    <a:pt x="164617" y="318770"/>
                  </a:lnTo>
                  <a:lnTo>
                    <a:pt x="164884" y="318223"/>
                  </a:lnTo>
                  <a:lnTo>
                    <a:pt x="165442" y="317944"/>
                  </a:lnTo>
                  <a:lnTo>
                    <a:pt x="176999" y="306387"/>
                  </a:lnTo>
                  <a:lnTo>
                    <a:pt x="185813" y="297573"/>
                  </a:lnTo>
                  <a:lnTo>
                    <a:pt x="225450" y="257937"/>
                  </a:lnTo>
                  <a:lnTo>
                    <a:pt x="227380" y="256006"/>
                  </a:lnTo>
                  <a:lnTo>
                    <a:pt x="227647" y="255460"/>
                  </a:lnTo>
                  <a:lnTo>
                    <a:pt x="227647" y="254635"/>
                  </a:lnTo>
                  <a:lnTo>
                    <a:pt x="228206" y="254088"/>
                  </a:lnTo>
                  <a:lnTo>
                    <a:pt x="228206" y="253530"/>
                  </a:lnTo>
                  <a:close/>
                </a:path>
                <a:path w="298450" h="319404">
                  <a:moveTo>
                    <a:pt x="274701" y="33312"/>
                  </a:moveTo>
                  <a:lnTo>
                    <a:pt x="274154" y="33312"/>
                  </a:lnTo>
                  <a:lnTo>
                    <a:pt x="274421" y="33375"/>
                  </a:lnTo>
                  <a:lnTo>
                    <a:pt x="274701" y="33312"/>
                  </a:lnTo>
                  <a:close/>
                </a:path>
                <a:path w="298450" h="319404">
                  <a:moveTo>
                    <a:pt x="297827" y="56984"/>
                  </a:moveTo>
                  <a:lnTo>
                    <a:pt x="295948" y="47713"/>
                  </a:lnTo>
                  <a:lnTo>
                    <a:pt x="294576" y="45694"/>
                  </a:lnTo>
                  <a:lnTo>
                    <a:pt x="290842" y="40195"/>
                  </a:lnTo>
                  <a:lnTo>
                    <a:pt x="286258" y="37134"/>
                  </a:lnTo>
                  <a:lnTo>
                    <a:pt x="286258" y="50660"/>
                  </a:lnTo>
                  <a:lnTo>
                    <a:pt x="286258" y="68275"/>
                  </a:lnTo>
                  <a:lnTo>
                    <a:pt x="285991" y="68275"/>
                  </a:lnTo>
                  <a:lnTo>
                    <a:pt x="285991" y="80937"/>
                  </a:lnTo>
                  <a:lnTo>
                    <a:pt x="285991" y="188302"/>
                  </a:lnTo>
                  <a:lnTo>
                    <a:pt x="283235" y="188302"/>
                  </a:lnTo>
                  <a:lnTo>
                    <a:pt x="283235" y="200685"/>
                  </a:lnTo>
                  <a:lnTo>
                    <a:pt x="274701" y="224624"/>
                  </a:lnTo>
                  <a:lnTo>
                    <a:pt x="266166" y="200685"/>
                  </a:lnTo>
                  <a:lnTo>
                    <a:pt x="283235" y="200685"/>
                  </a:lnTo>
                  <a:lnTo>
                    <a:pt x="283235" y="188302"/>
                  </a:lnTo>
                  <a:lnTo>
                    <a:pt x="263690" y="188302"/>
                  </a:lnTo>
                  <a:lnTo>
                    <a:pt x="263690" y="80937"/>
                  </a:lnTo>
                  <a:lnTo>
                    <a:pt x="285991" y="80937"/>
                  </a:lnTo>
                  <a:lnTo>
                    <a:pt x="285991" y="68275"/>
                  </a:lnTo>
                  <a:lnTo>
                    <a:pt x="263969" y="68275"/>
                  </a:lnTo>
                  <a:lnTo>
                    <a:pt x="263969" y="56984"/>
                  </a:lnTo>
                  <a:lnTo>
                    <a:pt x="263690" y="56984"/>
                  </a:lnTo>
                  <a:lnTo>
                    <a:pt x="263690" y="50927"/>
                  </a:lnTo>
                  <a:lnTo>
                    <a:pt x="268643" y="45694"/>
                  </a:lnTo>
                  <a:lnTo>
                    <a:pt x="281305" y="45694"/>
                  </a:lnTo>
                  <a:lnTo>
                    <a:pt x="286258" y="50660"/>
                  </a:lnTo>
                  <a:lnTo>
                    <a:pt x="286258" y="37134"/>
                  </a:lnTo>
                  <a:lnTo>
                    <a:pt x="283311" y="35153"/>
                  </a:lnTo>
                  <a:lnTo>
                    <a:pt x="274421" y="33375"/>
                  </a:lnTo>
                  <a:lnTo>
                    <a:pt x="265430" y="35191"/>
                  </a:lnTo>
                  <a:lnTo>
                    <a:pt x="257911" y="40297"/>
                  </a:lnTo>
                  <a:lnTo>
                    <a:pt x="252869" y="47828"/>
                  </a:lnTo>
                  <a:lnTo>
                    <a:pt x="251028" y="56984"/>
                  </a:lnTo>
                  <a:lnTo>
                    <a:pt x="251028" y="196278"/>
                  </a:lnTo>
                  <a:lnTo>
                    <a:pt x="268376" y="245275"/>
                  </a:lnTo>
                  <a:lnTo>
                    <a:pt x="269189" y="247751"/>
                  </a:lnTo>
                  <a:lnTo>
                    <a:pt x="271678" y="249402"/>
                  </a:lnTo>
                  <a:lnTo>
                    <a:pt x="277177" y="249402"/>
                  </a:lnTo>
                  <a:lnTo>
                    <a:pt x="279387" y="247751"/>
                  </a:lnTo>
                  <a:lnTo>
                    <a:pt x="280479" y="245275"/>
                  </a:lnTo>
                  <a:lnTo>
                    <a:pt x="287782" y="224624"/>
                  </a:lnTo>
                  <a:lnTo>
                    <a:pt x="296265" y="200685"/>
                  </a:lnTo>
                  <a:lnTo>
                    <a:pt x="297827" y="196278"/>
                  </a:lnTo>
                  <a:lnTo>
                    <a:pt x="297827" y="188302"/>
                  </a:lnTo>
                  <a:lnTo>
                    <a:pt x="297827" y="80937"/>
                  </a:lnTo>
                  <a:lnTo>
                    <a:pt x="297827" y="68275"/>
                  </a:lnTo>
                  <a:lnTo>
                    <a:pt x="297827" y="5698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11972" y="4473003"/>
              <a:ext cx="228155" cy="31904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462974" y="4506315"/>
              <a:ext cx="46774" cy="216090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6821027" y="4463694"/>
            <a:ext cx="313055" cy="347345"/>
            <a:chOff x="6821027" y="4463694"/>
            <a:chExt cx="313055" cy="347345"/>
          </a:xfrm>
        </p:grpSpPr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25144" y="4472673"/>
              <a:ext cx="108610" cy="10861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830013" y="4485001"/>
              <a:ext cx="294005" cy="325755"/>
            </a:xfrm>
            <a:custGeom>
              <a:avLst/>
              <a:gdLst/>
              <a:ahLst/>
              <a:cxnLst/>
              <a:rect l="l" t="t" r="r" b="b"/>
              <a:pathLst>
                <a:path w="294004" h="325754">
                  <a:moveTo>
                    <a:pt x="149364" y="261419"/>
                  </a:moveTo>
                  <a:lnTo>
                    <a:pt x="125014" y="261419"/>
                  </a:lnTo>
                  <a:lnTo>
                    <a:pt x="182037" y="318442"/>
                  </a:lnTo>
                  <a:lnTo>
                    <a:pt x="186723" y="322989"/>
                  </a:lnTo>
                  <a:lnTo>
                    <a:pt x="193035" y="325478"/>
                  </a:lnTo>
                  <a:lnTo>
                    <a:pt x="199550" y="325339"/>
                  </a:lnTo>
                  <a:lnTo>
                    <a:pt x="207411" y="325262"/>
                  </a:lnTo>
                  <a:lnTo>
                    <a:pt x="214955" y="322062"/>
                  </a:lnTo>
                  <a:lnTo>
                    <a:pt x="220479" y="316436"/>
                  </a:lnTo>
                  <a:lnTo>
                    <a:pt x="225108" y="309718"/>
                  </a:lnTo>
                  <a:lnTo>
                    <a:pt x="197581" y="309718"/>
                  </a:lnTo>
                  <a:lnTo>
                    <a:pt x="149364" y="261419"/>
                  </a:lnTo>
                  <a:close/>
                </a:path>
                <a:path w="294004" h="325754">
                  <a:moveTo>
                    <a:pt x="177377" y="233149"/>
                  </a:moveTo>
                  <a:lnTo>
                    <a:pt x="152966" y="233149"/>
                  </a:lnTo>
                  <a:lnTo>
                    <a:pt x="213482" y="293652"/>
                  </a:lnTo>
                  <a:lnTo>
                    <a:pt x="212644" y="300104"/>
                  </a:lnTo>
                  <a:lnTo>
                    <a:pt x="208300" y="304409"/>
                  </a:lnTo>
                  <a:lnTo>
                    <a:pt x="208300" y="304549"/>
                  </a:lnTo>
                  <a:lnTo>
                    <a:pt x="204033" y="308854"/>
                  </a:lnTo>
                  <a:lnTo>
                    <a:pt x="197581" y="309718"/>
                  </a:lnTo>
                  <a:lnTo>
                    <a:pt x="225108" y="309718"/>
                  </a:lnTo>
                  <a:lnTo>
                    <a:pt x="226868" y="307163"/>
                  </a:lnTo>
                  <a:lnTo>
                    <a:pt x="229346" y="296830"/>
                  </a:lnTo>
                  <a:lnTo>
                    <a:pt x="227854" y="286693"/>
                  </a:lnTo>
                  <a:lnTo>
                    <a:pt x="222334" y="278006"/>
                  </a:lnTo>
                  <a:lnTo>
                    <a:pt x="177377" y="233149"/>
                  </a:lnTo>
                  <a:close/>
                </a:path>
                <a:path w="294004" h="325754">
                  <a:moveTo>
                    <a:pt x="113103" y="0"/>
                  </a:moveTo>
                  <a:lnTo>
                    <a:pt x="102492" y="2647"/>
                  </a:lnTo>
                  <a:lnTo>
                    <a:pt x="93391" y="9388"/>
                  </a:lnTo>
                  <a:lnTo>
                    <a:pt x="87888" y="18411"/>
                  </a:lnTo>
                  <a:lnTo>
                    <a:pt x="86061" y="28489"/>
                  </a:lnTo>
                  <a:lnTo>
                    <a:pt x="87899" y="38567"/>
                  </a:lnTo>
                  <a:lnTo>
                    <a:pt x="93391" y="47590"/>
                  </a:lnTo>
                  <a:lnTo>
                    <a:pt x="96845" y="51031"/>
                  </a:lnTo>
                  <a:lnTo>
                    <a:pt x="94763" y="74158"/>
                  </a:lnTo>
                  <a:lnTo>
                    <a:pt x="89684" y="94838"/>
                  </a:lnTo>
                  <a:lnTo>
                    <a:pt x="80330" y="113887"/>
                  </a:lnTo>
                  <a:lnTo>
                    <a:pt x="65425" y="132121"/>
                  </a:lnTo>
                  <a:lnTo>
                    <a:pt x="20061" y="177295"/>
                  </a:lnTo>
                  <a:lnTo>
                    <a:pt x="13011" y="187441"/>
                  </a:lnTo>
                  <a:lnTo>
                    <a:pt x="10177" y="198466"/>
                  </a:lnTo>
                  <a:lnTo>
                    <a:pt x="10071" y="199558"/>
                  </a:lnTo>
                  <a:lnTo>
                    <a:pt x="11190" y="211010"/>
                  </a:lnTo>
                  <a:lnTo>
                    <a:pt x="16606" y="222113"/>
                  </a:lnTo>
                  <a:lnTo>
                    <a:pt x="11056" y="227383"/>
                  </a:lnTo>
                  <a:lnTo>
                    <a:pt x="2771" y="239841"/>
                  </a:lnTo>
                  <a:lnTo>
                    <a:pt x="0" y="254025"/>
                  </a:lnTo>
                  <a:lnTo>
                    <a:pt x="2750" y="268214"/>
                  </a:lnTo>
                  <a:lnTo>
                    <a:pt x="11056" y="280723"/>
                  </a:lnTo>
                  <a:lnTo>
                    <a:pt x="23534" y="288988"/>
                  </a:lnTo>
                  <a:lnTo>
                    <a:pt x="37690" y="291753"/>
                  </a:lnTo>
                  <a:lnTo>
                    <a:pt x="51848" y="289014"/>
                  </a:lnTo>
                  <a:lnTo>
                    <a:pt x="64333" y="280723"/>
                  </a:lnTo>
                  <a:lnTo>
                    <a:pt x="69845" y="275212"/>
                  </a:lnTo>
                  <a:lnTo>
                    <a:pt x="109690" y="275212"/>
                  </a:lnTo>
                  <a:lnTo>
                    <a:pt x="110696" y="274513"/>
                  </a:lnTo>
                  <a:lnTo>
                    <a:pt x="37676" y="274513"/>
                  </a:lnTo>
                  <a:lnTo>
                    <a:pt x="29783" y="272920"/>
                  </a:lnTo>
                  <a:lnTo>
                    <a:pt x="23294" y="268571"/>
                  </a:lnTo>
                  <a:lnTo>
                    <a:pt x="18913" y="262110"/>
                  </a:lnTo>
                  <a:lnTo>
                    <a:pt x="17305" y="254180"/>
                  </a:lnTo>
                  <a:lnTo>
                    <a:pt x="17305" y="248732"/>
                  </a:lnTo>
                  <a:lnTo>
                    <a:pt x="19438" y="243525"/>
                  </a:lnTo>
                  <a:lnTo>
                    <a:pt x="28468" y="234521"/>
                  </a:lnTo>
                  <a:lnTo>
                    <a:pt x="52937" y="234521"/>
                  </a:lnTo>
                  <a:lnTo>
                    <a:pt x="32304" y="213871"/>
                  </a:lnTo>
                  <a:lnTo>
                    <a:pt x="28468" y="208195"/>
                  </a:lnTo>
                  <a:lnTo>
                    <a:pt x="27157" y="201723"/>
                  </a:lnTo>
                  <a:lnTo>
                    <a:pt x="28374" y="195233"/>
                  </a:lnTo>
                  <a:lnTo>
                    <a:pt x="32189" y="189423"/>
                  </a:lnTo>
                  <a:lnTo>
                    <a:pt x="32126" y="189220"/>
                  </a:lnTo>
                  <a:lnTo>
                    <a:pt x="70708" y="150879"/>
                  </a:lnTo>
                  <a:lnTo>
                    <a:pt x="95080" y="150879"/>
                  </a:lnTo>
                  <a:lnTo>
                    <a:pt x="82773" y="138534"/>
                  </a:lnTo>
                  <a:lnTo>
                    <a:pt x="95455" y="121809"/>
                  </a:lnTo>
                  <a:lnTo>
                    <a:pt x="104228" y="104522"/>
                  </a:lnTo>
                  <a:lnTo>
                    <a:pt x="109789" y="86376"/>
                  </a:lnTo>
                  <a:lnTo>
                    <a:pt x="112834" y="67071"/>
                  </a:lnTo>
                  <a:lnTo>
                    <a:pt x="137183" y="67071"/>
                  </a:lnTo>
                  <a:lnTo>
                    <a:pt x="101150" y="31003"/>
                  </a:lnTo>
                  <a:lnTo>
                    <a:pt x="101150" y="23904"/>
                  </a:lnTo>
                  <a:lnTo>
                    <a:pt x="105532" y="19484"/>
                  </a:lnTo>
                  <a:lnTo>
                    <a:pt x="109939" y="15116"/>
                  </a:lnTo>
                  <a:lnTo>
                    <a:pt x="141498" y="15116"/>
                  </a:lnTo>
                  <a:lnTo>
                    <a:pt x="133662" y="7280"/>
                  </a:lnTo>
                  <a:lnTo>
                    <a:pt x="123925" y="1519"/>
                  </a:lnTo>
                  <a:lnTo>
                    <a:pt x="113103" y="0"/>
                  </a:lnTo>
                  <a:close/>
                </a:path>
                <a:path w="294004" h="325754">
                  <a:moveTo>
                    <a:pt x="109690" y="275212"/>
                  </a:moveTo>
                  <a:lnTo>
                    <a:pt x="69845" y="275212"/>
                  </a:lnTo>
                  <a:lnTo>
                    <a:pt x="80943" y="280628"/>
                  </a:lnTo>
                  <a:lnTo>
                    <a:pt x="92887" y="281795"/>
                  </a:lnTo>
                  <a:lnTo>
                    <a:pt x="104515" y="278807"/>
                  </a:lnTo>
                  <a:lnTo>
                    <a:pt x="109690" y="275212"/>
                  </a:lnTo>
                  <a:close/>
                </a:path>
                <a:path w="294004" h="325754">
                  <a:moveTo>
                    <a:pt x="52937" y="234521"/>
                  </a:moveTo>
                  <a:lnTo>
                    <a:pt x="28468" y="234521"/>
                  </a:lnTo>
                  <a:lnTo>
                    <a:pt x="57297" y="263375"/>
                  </a:lnTo>
                  <a:lnTo>
                    <a:pt x="52052" y="268417"/>
                  </a:lnTo>
                  <a:lnTo>
                    <a:pt x="48267" y="272240"/>
                  </a:lnTo>
                  <a:lnTo>
                    <a:pt x="43060" y="274373"/>
                  </a:lnTo>
                  <a:lnTo>
                    <a:pt x="37676" y="274373"/>
                  </a:lnTo>
                  <a:lnTo>
                    <a:pt x="37714" y="274513"/>
                  </a:lnTo>
                  <a:lnTo>
                    <a:pt x="110707" y="274506"/>
                  </a:lnTo>
                  <a:lnTo>
                    <a:pt x="114663" y="271757"/>
                  </a:lnTo>
                  <a:lnTo>
                    <a:pt x="121870" y="264560"/>
                  </a:lnTo>
                  <a:lnTo>
                    <a:pt x="90204" y="264560"/>
                  </a:lnTo>
                  <a:lnTo>
                    <a:pt x="83713" y="263342"/>
                  </a:lnTo>
                  <a:lnTo>
                    <a:pt x="77985" y="259591"/>
                  </a:lnTo>
                  <a:lnTo>
                    <a:pt x="52937" y="234521"/>
                  </a:lnTo>
                  <a:close/>
                </a:path>
                <a:path w="294004" h="325754">
                  <a:moveTo>
                    <a:pt x="95080" y="150879"/>
                  </a:moveTo>
                  <a:lnTo>
                    <a:pt x="70708" y="150879"/>
                  </a:lnTo>
                  <a:lnTo>
                    <a:pt x="140800" y="220970"/>
                  </a:lnTo>
                  <a:lnTo>
                    <a:pt x="102357" y="259413"/>
                  </a:lnTo>
                  <a:lnTo>
                    <a:pt x="96679" y="263248"/>
                  </a:lnTo>
                  <a:lnTo>
                    <a:pt x="90204" y="264560"/>
                  </a:lnTo>
                  <a:lnTo>
                    <a:pt x="121870" y="264560"/>
                  </a:lnTo>
                  <a:lnTo>
                    <a:pt x="125014" y="261419"/>
                  </a:lnTo>
                  <a:lnTo>
                    <a:pt x="149364" y="261419"/>
                  </a:lnTo>
                  <a:lnTo>
                    <a:pt x="137040" y="249075"/>
                  </a:lnTo>
                  <a:lnTo>
                    <a:pt x="152966" y="233149"/>
                  </a:lnTo>
                  <a:lnTo>
                    <a:pt x="177377" y="233149"/>
                  </a:lnTo>
                  <a:lnTo>
                    <a:pt x="165349" y="221148"/>
                  </a:lnTo>
                  <a:lnTo>
                    <a:pt x="182272" y="208943"/>
                  </a:lnTo>
                  <a:lnTo>
                    <a:pt x="152966" y="208943"/>
                  </a:lnTo>
                  <a:lnTo>
                    <a:pt x="95080" y="150879"/>
                  </a:lnTo>
                  <a:close/>
                </a:path>
                <a:path w="294004" h="325754">
                  <a:moveTo>
                    <a:pt x="137183" y="67071"/>
                  </a:moveTo>
                  <a:lnTo>
                    <a:pt x="112834" y="67071"/>
                  </a:lnTo>
                  <a:lnTo>
                    <a:pt x="224442" y="178882"/>
                  </a:lnTo>
                  <a:lnTo>
                    <a:pt x="205073" y="181936"/>
                  </a:lnTo>
                  <a:lnTo>
                    <a:pt x="186923" y="187521"/>
                  </a:lnTo>
                  <a:lnTo>
                    <a:pt x="169664" y="196302"/>
                  </a:lnTo>
                  <a:lnTo>
                    <a:pt x="152966" y="208943"/>
                  </a:lnTo>
                  <a:lnTo>
                    <a:pt x="182272" y="208943"/>
                  </a:lnTo>
                  <a:lnTo>
                    <a:pt x="200129" y="201150"/>
                  </a:lnTo>
                  <a:lnTo>
                    <a:pt x="219422" y="196847"/>
                  </a:lnTo>
                  <a:lnTo>
                    <a:pt x="240787" y="195011"/>
                  </a:lnTo>
                  <a:lnTo>
                    <a:pt x="287743" y="195011"/>
                  </a:lnTo>
                  <a:lnTo>
                    <a:pt x="291002" y="190388"/>
                  </a:lnTo>
                  <a:lnTo>
                    <a:pt x="260713" y="190388"/>
                  </a:lnTo>
                  <a:lnTo>
                    <a:pt x="256268" y="186147"/>
                  </a:lnTo>
                  <a:lnTo>
                    <a:pt x="137183" y="67071"/>
                  </a:lnTo>
                  <a:close/>
                </a:path>
                <a:path w="294004" h="325754">
                  <a:moveTo>
                    <a:pt x="287743" y="195011"/>
                  </a:moveTo>
                  <a:lnTo>
                    <a:pt x="240787" y="195011"/>
                  </a:lnTo>
                  <a:lnTo>
                    <a:pt x="244228" y="198466"/>
                  </a:lnTo>
                  <a:lnTo>
                    <a:pt x="253486" y="204987"/>
                  </a:lnTo>
                  <a:lnTo>
                    <a:pt x="264150" y="207365"/>
                  </a:lnTo>
                  <a:lnTo>
                    <a:pt x="274930" y="205566"/>
                  </a:lnTo>
                  <a:lnTo>
                    <a:pt x="284538" y="199558"/>
                  </a:lnTo>
                  <a:lnTo>
                    <a:pt x="287743" y="195011"/>
                  </a:lnTo>
                  <a:close/>
                </a:path>
                <a:path w="294004" h="325754">
                  <a:moveTo>
                    <a:pt x="141498" y="15116"/>
                  </a:moveTo>
                  <a:lnTo>
                    <a:pt x="117038" y="15116"/>
                  </a:lnTo>
                  <a:lnTo>
                    <a:pt x="121458" y="19484"/>
                  </a:lnTo>
                  <a:lnTo>
                    <a:pt x="276575" y="174640"/>
                  </a:lnTo>
                  <a:lnTo>
                    <a:pt x="276575" y="181740"/>
                  </a:lnTo>
                  <a:lnTo>
                    <a:pt x="272194" y="186147"/>
                  </a:lnTo>
                  <a:lnTo>
                    <a:pt x="267749" y="190388"/>
                  </a:lnTo>
                  <a:lnTo>
                    <a:pt x="291002" y="190388"/>
                  </a:lnTo>
                  <a:lnTo>
                    <a:pt x="293439" y="179643"/>
                  </a:lnTo>
                  <a:lnTo>
                    <a:pt x="291644" y="168863"/>
                  </a:lnTo>
                  <a:lnTo>
                    <a:pt x="285643" y="159261"/>
                  </a:lnTo>
                  <a:lnTo>
                    <a:pt x="141498" y="1511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16190" y="4463694"/>
              <a:ext cx="108572" cy="10859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21027" y="4475975"/>
              <a:ext cx="293443" cy="325526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774895" y="3272345"/>
            <a:ext cx="5048885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500" b="1" spc="1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b="1" dirty="0">
                <a:solidFill>
                  <a:srgbClr val="0D0D0D"/>
                </a:solidFill>
                <a:latin typeface="Noto Sans CJK JP"/>
                <a:cs typeface="Noto Sans CJK JP"/>
              </a:rPr>
              <a:t>:</a:t>
            </a:r>
            <a:r>
              <a:rPr sz="1500" b="1" spc="14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중견기업</a:t>
            </a:r>
            <a:r>
              <a:rPr sz="15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114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5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중견기업후보기업을</a:t>
            </a:r>
            <a:r>
              <a:rPr sz="15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주관연구개발기관으로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하고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8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최소</a:t>
            </a:r>
            <a:r>
              <a:rPr sz="15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40" dirty="0">
                <a:solidFill>
                  <a:srgbClr val="0D0D0D"/>
                </a:solidFill>
                <a:latin typeface="BM HANNA 11yrs old"/>
                <a:cs typeface="BM HANNA 11yrs old"/>
              </a:rPr>
              <a:t>2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개사</a:t>
            </a:r>
            <a:r>
              <a:rPr sz="15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이상의</a:t>
            </a:r>
            <a:r>
              <a:rPr sz="15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중소기업이</a:t>
            </a:r>
            <a:r>
              <a:rPr sz="15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공동연구개발기관으로</a:t>
            </a:r>
            <a:r>
              <a:rPr sz="15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참여하는 컨소시엄</a:t>
            </a:r>
            <a:endParaRPr sz="1500">
              <a:latin typeface="BM EULJIRO TTF"/>
              <a:cs typeface="BM EULJIRO TTF"/>
            </a:endParaRPr>
          </a:p>
          <a:p>
            <a:pPr marL="55880">
              <a:lnSpc>
                <a:spcPct val="100000"/>
              </a:lnSpc>
              <a:spcBef>
                <a:spcPts val="785"/>
              </a:spcBef>
            </a:pPr>
            <a:r>
              <a:rPr sz="1300" spc="195" dirty="0">
                <a:solidFill>
                  <a:srgbClr val="252525"/>
                </a:solidFill>
                <a:latin typeface="BM HANNA 11yrs old"/>
                <a:cs typeface="BM HANNA 11yrs old"/>
              </a:rPr>
              <a:t>-</a:t>
            </a:r>
            <a:r>
              <a:rPr sz="13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주관연구개발기관은</a:t>
            </a:r>
            <a:r>
              <a:rPr sz="1300" spc="1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기업부설연구소</a:t>
            </a:r>
            <a:r>
              <a:rPr sz="1300" spc="1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또는</a:t>
            </a:r>
            <a:r>
              <a:rPr sz="1300" spc="1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R&amp;D</a:t>
            </a:r>
            <a:r>
              <a:rPr sz="13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55" dirty="0">
                <a:solidFill>
                  <a:srgbClr val="252525"/>
                </a:solidFill>
                <a:latin typeface="BM EULJIRO TTF"/>
                <a:cs typeface="BM EULJIRO TTF"/>
              </a:rPr>
              <a:t>전담조직을</a:t>
            </a:r>
            <a:r>
              <a:rPr sz="1300" spc="1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BM EULJIRO TTF"/>
                <a:cs typeface="BM EULJIRO TTF"/>
              </a:rPr>
              <a:t>보유해야</a:t>
            </a:r>
            <a:r>
              <a:rPr sz="1300" spc="1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함</a:t>
            </a:r>
            <a:endParaRPr sz="1300">
              <a:latin typeface="BM EULJIRO TTF"/>
              <a:cs typeface="BM EULJIRO TTF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3324923"/>
            <a:ext cx="208191" cy="163410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768915" y="4454169"/>
            <a:ext cx="5091430" cy="83946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5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b="1" spc="-50" dirty="0">
                <a:solidFill>
                  <a:srgbClr val="0D0D0D"/>
                </a:solidFill>
                <a:latin typeface="Noto Sans CJK JP"/>
                <a:cs typeface="Noto Sans CJK JP"/>
              </a:rPr>
              <a:t>:</a:t>
            </a:r>
            <a:endParaRPr sz="1500">
              <a:latin typeface="Noto Sans CJK JP"/>
              <a:cs typeface="Noto Sans CJK JP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①</a:t>
            </a:r>
            <a:r>
              <a:rPr sz="15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탐색연구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7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95" dirty="0">
                <a:solidFill>
                  <a:srgbClr val="0D0D0D"/>
                </a:solidFill>
                <a:latin typeface="BM EULJIRO TTF"/>
                <a:cs typeface="BM EULJIRO TTF"/>
              </a:rPr>
              <a:t>협력</a:t>
            </a:r>
            <a:r>
              <a:rPr sz="15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R&amp;D</a:t>
            </a:r>
            <a:r>
              <a:rPr sz="15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기술성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/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사업성</a:t>
            </a:r>
            <a:r>
              <a:rPr sz="15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검증</a:t>
            </a:r>
            <a:r>
              <a:rPr sz="15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114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45" dirty="0">
                <a:solidFill>
                  <a:srgbClr val="0D0D0D"/>
                </a:solidFill>
                <a:latin typeface="BM EULJIRO TTF"/>
                <a:cs typeface="BM EULJIRO TTF"/>
              </a:rPr>
              <a:t>상생협력전략서</a:t>
            </a:r>
            <a:r>
              <a:rPr sz="15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작성</a:t>
            </a:r>
            <a:endParaRPr sz="15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과제당</a:t>
            </a:r>
            <a:r>
              <a:rPr sz="1500" spc="-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60" dirty="0">
                <a:solidFill>
                  <a:srgbClr val="0D0D0D"/>
                </a:solidFill>
                <a:latin typeface="BM HANNA 11yrs old"/>
                <a:cs typeface="BM HANNA 11yrs old"/>
              </a:rPr>
              <a:t>3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천만원</a:t>
            </a:r>
            <a:r>
              <a:rPr sz="1500" spc="6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6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개월</a:t>
            </a:r>
            <a:r>
              <a:rPr sz="15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500">
              <a:latin typeface="BM HANNA 11yrs old"/>
              <a:cs typeface="BM HANNA 11yrs old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68915" y="5330469"/>
            <a:ext cx="4794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②</a:t>
            </a:r>
            <a:r>
              <a:rPr sz="15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상생혁신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R&amp;D</a:t>
            </a:r>
            <a:r>
              <a:rPr sz="15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9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검증된</a:t>
            </a:r>
            <a:r>
              <a:rPr sz="15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사업아이템의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 본격적인</a:t>
            </a:r>
            <a:r>
              <a:rPr sz="15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기술개발</a:t>
            </a:r>
            <a:r>
              <a:rPr sz="15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5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과제당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39</a:t>
            </a:r>
            <a:r>
              <a:rPr sz="1500" spc="50" dirty="0">
                <a:solidFill>
                  <a:srgbClr val="0D0D0D"/>
                </a:solidFill>
                <a:latin typeface="BM EULJIRO TTF"/>
                <a:cs typeface="BM EULJIRO TTF"/>
              </a:rPr>
              <a:t>억원</a:t>
            </a:r>
            <a:r>
              <a:rPr sz="15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3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년</a:t>
            </a:r>
            <a:r>
              <a:rPr sz="15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500">
              <a:latin typeface="BM HANNA 11yrs old"/>
              <a:cs typeface="BM HANNA 11yrs old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4489" y="4570755"/>
            <a:ext cx="208191" cy="163423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7556207" y="5037797"/>
            <a:ext cx="3001010" cy="229235"/>
            <a:chOff x="7556207" y="5037797"/>
            <a:chExt cx="3001010" cy="229235"/>
          </a:xfrm>
        </p:grpSpPr>
        <p:pic>
          <p:nvPicPr>
            <p:cNvPr id="105" name="object 1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556207" y="5037797"/>
              <a:ext cx="229044" cy="22903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42095" y="5037797"/>
              <a:ext cx="229044" cy="22903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327982" y="5037797"/>
              <a:ext cx="229044" cy="229031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430532" y="439851"/>
            <a:ext cx="5532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D0D0D"/>
                </a:solidFill>
                <a:latin typeface="BM DoHyeon"/>
                <a:cs typeface="BM DoHyeon"/>
              </a:rPr>
              <a:t>중견중소기업상생형혁신도약사업</a:t>
            </a:r>
            <a:endParaRPr sz="3000">
              <a:latin typeface="BM DoHyeon"/>
              <a:cs typeface="BM DoHyeo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07975" y="0"/>
            <a:ext cx="2743200" cy="415925"/>
          </a:xfrm>
          <a:custGeom>
            <a:avLst/>
            <a:gdLst/>
            <a:ahLst/>
            <a:cxnLst/>
            <a:rect l="l" t="t" r="r" b="b"/>
            <a:pathLst>
              <a:path w="2743200" h="415925">
                <a:moveTo>
                  <a:pt x="2743200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2634449" y="415632"/>
                </a:lnTo>
                <a:lnTo>
                  <a:pt x="2676779" y="407086"/>
                </a:lnTo>
                <a:lnTo>
                  <a:pt x="2711346" y="383779"/>
                </a:lnTo>
                <a:lnTo>
                  <a:pt x="2734653" y="349212"/>
                </a:lnTo>
                <a:lnTo>
                  <a:pt x="2743200" y="306882"/>
                </a:lnTo>
                <a:lnTo>
                  <a:pt x="2743200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dirty="0"/>
              <a:t>중견기업</a:t>
            </a:r>
            <a:r>
              <a:rPr spc="-95" dirty="0"/>
              <a:t> </a:t>
            </a:r>
            <a:r>
              <a:rPr dirty="0"/>
              <a:t>육성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spc="-25" dirty="0"/>
              <a:t>혁신</a:t>
            </a:r>
          </a:p>
        </p:txBody>
      </p:sp>
      <p:sp>
        <p:nvSpPr>
          <p:cNvPr id="112" name="object 1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13</a:t>
            </a:fld>
            <a:endParaRPr spc="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2192000" cy="6852920"/>
            <a:chOff x="0" y="3"/>
            <a:chExt cx="12192000" cy="6852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055"/>
              <a:ext cx="12191995" cy="52922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41112"/>
              <a:ext cx="12192000" cy="2011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12192000" cy="471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19" y="856487"/>
              <a:ext cx="11356848" cy="2584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0217" y="879462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11108486" y="0"/>
                  </a:moveTo>
                  <a:lnTo>
                    <a:pt x="183083" y="0"/>
                  </a:lnTo>
                  <a:lnTo>
                    <a:pt x="134411" y="6539"/>
                  </a:lnTo>
                  <a:lnTo>
                    <a:pt x="90676" y="24995"/>
                  </a:lnTo>
                  <a:lnTo>
                    <a:pt x="53622" y="53622"/>
                  </a:lnTo>
                  <a:lnTo>
                    <a:pt x="24995" y="90676"/>
                  </a:lnTo>
                  <a:lnTo>
                    <a:pt x="6539" y="134411"/>
                  </a:lnTo>
                  <a:lnTo>
                    <a:pt x="0" y="183083"/>
                  </a:lnTo>
                  <a:lnTo>
                    <a:pt x="0" y="2337943"/>
                  </a:lnTo>
                  <a:lnTo>
                    <a:pt x="6539" y="2386614"/>
                  </a:lnTo>
                  <a:lnTo>
                    <a:pt x="24995" y="2430350"/>
                  </a:lnTo>
                  <a:lnTo>
                    <a:pt x="53622" y="2467403"/>
                  </a:lnTo>
                  <a:lnTo>
                    <a:pt x="90676" y="2496030"/>
                  </a:lnTo>
                  <a:lnTo>
                    <a:pt x="134411" y="2514486"/>
                  </a:lnTo>
                  <a:lnTo>
                    <a:pt x="183083" y="2521026"/>
                  </a:lnTo>
                  <a:lnTo>
                    <a:pt x="11108486" y="2521026"/>
                  </a:lnTo>
                  <a:lnTo>
                    <a:pt x="11157158" y="2514486"/>
                  </a:lnTo>
                  <a:lnTo>
                    <a:pt x="11200893" y="2496030"/>
                  </a:lnTo>
                  <a:lnTo>
                    <a:pt x="11237947" y="2467403"/>
                  </a:lnTo>
                  <a:lnTo>
                    <a:pt x="11266574" y="2430350"/>
                  </a:lnTo>
                  <a:lnTo>
                    <a:pt x="11285030" y="2386614"/>
                  </a:lnTo>
                  <a:lnTo>
                    <a:pt x="11291570" y="2337943"/>
                  </a:lnTo>
                  <a:lnTo>
                    <a:pt x="11291570" y="183083"/>
                  </a:lnTo>
                  <a:lnTo>
                    <a:pt x="11285030" y="134411"/>
                  </a:lnTo>
                  <a:lnTo>
                    <a:pt x="11266574" y="90676"/>
                  </a:lnTo>
                  <a:lnTo>
                    <a:pt x="11237947" y="53622"/>
                  </a:lnTo>
                  <a:lnTo>
                    <a:pt x="11200893" y="24995"/>
                  </a:lnTo>
                  <a:lnTo>
                    <a:pt x="11157158" y="6539"/>
                  </a:lnTo>
                  <a:lnTo>
                    <a:pt x="1110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217" y="879462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0" y="183083"/>
                  </a:moveTo>
                  <a:lnTo>
                    <a:pt x="6539" y="134411"/>
                  </a:lnTo>
                  <a:lnTo>
                    <a:pt x="24995" y="90676"/>
                  </a:lnTo>
                  <a:lnTo>
                    <a:pt x="53622" y="53622"/>
                  </a:lnTo>
                  <a:lnTo>
                    <a:pt x="90676" y="24995"/>
                  </a:lnTo>
                  <a:lnTo>
                    <a:pt x="134411" y="6539"/>
                  </a:lnTo>
                  <a:lnTo>
                    <a:pt x="183083" y="0"/>
                  </a:lnTo>
                  <a:lnTo>
                    <a:pt x="11108486" y="0"/>
                  </a:lnTo>
                  <a:lnTo>
                    <a:pt x="11157158" y="6539"/>
                  </a:lnTo>
                  <a:lnTo>
                    <a:pt x="11200893" y="24995"/>
                  </a:lnTo>
                  <a:lnTo>
                    <a:pt x="11237947" y="53622"/>
                  </a:lnTo>
                  <a:lnTo>
                    <a:pt x="11266574" y="90676"/>
                  </a:lnTo>
                  <a:lnTo>
                    <a:pt x="11285030" y="134411"/>
                  </a:lnTo>
                  <a:lnTo>
                    <a:pt x="11291570" y="183083"/>
                  </a:lnTo>
                  <a:lnTo>
                    <a:pt x="11291570" y="2337943"/>
                  </a:lnTo>
                  <a:lnTo>
                    <a:pt x="11285030" y="2386614"/>
                  </a:lnTo>
                  <a:lnTo>
                    <a:pt x="11266574" y="2430350"/>
                  </a:lnTo>
                  <a:lnTo>
                    <a:pt x="11237947" y="2467403"/>
                  </a:lnTo>
                  <a:lnTo>
                    <a:pt x="11200893" y="2496030"/>
                  </a:lnTo>
                  <a:lnTo>
                    <a:pt x="11157158" y="2514486"/>
                  </a:lnTo>
                  <a:lnTo>
                    <a:pt x="11108486" y="2521026"/>
                  </a:lnTo>
                  <a:lnTo>
                    <a:pt x="183083" y="2521026"/>
                  </a:lnTo>
                  <a:lnTo>
                    <a:pt x="134411" y="2514486"/>
                  </a:lnTo>
                  <a:lnTo>
                    <a:pt x="90676" y="2496030"/>
                  </a:lnTo>
                  <a:lnTo>
                    <a:pt x="53622" y="2467403"/>
                  </a:lnTo>
                  <a:lnTo>
                    <a:pt x="24995" y="2430350"/>
                  </a:lnTo>
                  <a:lnTo>
                    <a:pt x="6539" y="2386614"/>
                  </a:lnTo>
                  <a:lnTo>
                    <a:pt x="0" y="2337943"/>
                  </a:lnTo>
                  <a:lnTo>
                    <a:pt x="0" y="183083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3243" y="2333523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3243" y="2333523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408" y="2446020"/>
              <a:ext cx="687323" cy="2118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89566" y="2457742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27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3"/>
                  </a:lnTo>
                  <a:lnTo>
                    <a:pt x="214596" y="62900"/>
                  </a:lnTo>
                  <a:lnTo>
                    <a:pt x="223647" y="63436"/>
                  </a:lnTo>
                  <a:lnTo>
                    <a:pt x="233139" y="62895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71" y="23875"/>
                  </a:lnTo>
                  <a:lnTo>
                    <a:pt x="211302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95" y="93687"/>
                  </a:lnTo>
                  <a:lnTo>
                    <a:pt x="512292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38" y="93535"/>
                  </a:lnTo>
                  <a:lnTo>
                    <a:pt x="626689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38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55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88" y="111597"/>
                  </a:lnTo>
                  <a:lnTo>
                    <a:pt x="58102" y="91630"/>
                  </a:lnTo>
                  <a:lnTo>
                    <a:pt x="81631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31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7" y="114466"/>
                  </a:lnTo>
                  <a:lnTo>
                    <a:pt x="93419" y="106775"/>
                  </a:lnTo>
                  <a:lnTo>
                    <a:pt x="85891" y="98274"/>
                  </a:lnTo>
                  <a:lnTo>
                    <a:pt x="81631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28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28"/>
                  </a:lnTo>
                  <a:lnTo>
                    <a:pt x="465048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9597" y="2333536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9597" y="2333536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3243" y="2831846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3243" y="2831846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932" y="2945892"/>
              <a:ext cx="679704" cy="2133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90523" y="2957398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4" h="173989">
                  <a:moveTo>
                    <a:pt x="588136" y="101917"/>
                  </a:moveTo>
                  <a:lnTo>
                    <a:pt x="570991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20" y="148907"/>
                  </a:lnTo>
                  <a:lnTo>
                    <a:pt x="526389" y="157797"/>
                  </a:lnTo>
                  <a:lnTo>
                    <a:pt x="530605" y="161544"/>
                  </a:lnTo>
                  <a:lnTo>
                    <a:pt x="536066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2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3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6" y="101917"/>
                  </a:lnTo>
                  <a:close/>
                </a:path>
                <a:path w="640714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4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1" y="37338"/>
                  </a:lnTo>
                  <a:lnTo>
                    <a:pt x="583691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4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2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4" h="173989">
                  <a:moveTo>
                    <a:pt x="569232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1"/>
                  </a:lnTo>
                  <a:lnTo>
                    <a:pt x="579215" y="72840"/>
                  </a:lnTo>
                  <a:lnTo>
                    <a:pt x="572333" y="67931"/>
                  </a:lnTo>
                  <a:lnTo>
                    <a:pt x="569232" y="64960"/>
                  </a:lnTo>
                  <a:close/>
                </a:path>
                <a:path w="640714" h="173989">
                  <a:moveTo>
                    <a:pt x="586358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8" y="25336"/>
                  </a:lnTo>
                  <a:lnTo>
                    <a:pt x="586358" y="7429"/>
                  </a:lnTo>
                  <a:close/>
                </a:path>
                <a:path w="640714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6" y="167449"/>
                  </a:lnTo>
                  <a:lnTo>
                    <a:pt x="314705" y="167449"/>
                  </a:lnTo>
                  <a:lnTo>
                    <a:pt x="314705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4" h="173989">
                  <a:moveTo>
                    <a:pt x="310514" y="190"/>
                  </a:moveTo>
                  <a:lnTo>
                    <a:pt x="289178" y="190"/>
                  </a:lnTo>
                  <a:lnTo>
                    <a:pt x="289178" y="126111"/>
                  </a:lnTo>
                  <a:lnTo>
                    <a:pt x="310514" y="126111"/>
                  </a:lnTo>
                  <a:lnTo>
                    <a:pt x="310514" y="190"/>
                  </a:lnTo>
                  <a:close/>
                </a:path>
                <a:path w="640714" h="173989">
                  <a:moveTo>
                    <a:pt x="231266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1" y="86868"/>
                  </a:lnTo>
                  <a:lnTo>
                    <a:pt x="180212" y="101536"/>
                  </a:lnTo>
                  <a:lnTo>
                    <a:pt x="211454" y="78701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6" y="39052"/>
                  </a:lnTo>
                  <a:lnTo>
                    <a:pt x="231266" y="25527"/>
                  </a:lnTo>
                  <a:close/>
                </a:path>
                <a:path w="640714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3" y="81724"/>
                  </a:lnTo>
                  <a:lnTo>
                    <a:pt x="266572" y="79946"/>
                  </a:lnTo>
                  <a:lnTo>
                    <a:pt x="261391" y="77495"/>
                  </a:lnTo>
                  <a:lnTo>
                    <a:pt x="251625" y="71285"/>
                  </a:lnTo>
                  <a:lnTo>
                    <a:pt x="247268" y="67627"/>
                  </a:lnTo>
                  <a:lnTo>
                    <a:pt x="245537" y="65722"/>
                  </a:lnTo>
                  <a:close/>
                </a:path>
                <a:path w="640714" h="173989">
                  <a:moveTo>
                    <a:pt x="263651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1" y="25527"/>
                  </a:lnTo>
                  <a:lnTo>
                    <a:pt x="263651" y="7429"/>
                  </a:lnTo>
                  <a:close/>
                </a:path>
                <a:path w="640714" h="173989">
                  <a:moveTo>
                    <a:pt x="90106" y="119634"/>
                  </a:moveTo>
                  <a:lnTo>
                    <a:pt x="68198" y="119634"/>
                  </a:lnTo>
                  <a:lnTo>
                    <a:pt x="68198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4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4" h="173989">
                  <a:moveTo>
                    <a:pt x="466724" y="95250"/>
                  </a:moveTo>
                  <a:lnTo>
                    <a:pt x="355472" y="95250"/>
                  </a:lnTo>
                  <a:lnTo>
                    <a:pt x="355472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4" y="124777"/>
                  </a:lnTo>
                  <a:lnTo>
                    <a:pt x="357377" y="125183"/>
                  </a:lnTo>
                  <a:lnTo>
                    <a:pt x="355853" y="126847"/>
                  </a:lnTo>
                  <a:lnTo>
                    <a:pt x="355472" y="128206"/>
                  </a:lnTo>
                  <a:lnTo>
                    <a:pt x="355472" y="166243"/>
                  </a:lnTo>
                  <a:lnTo>
                    <a:pt x="355853" y="167640"/>
                  </a:lnTo>
                  <a:lnTo>
                    <a:pt x="357377" y="169164"/>
                  </a:lnTo>
                  <a:lnTo>
                    <a:pt x="358774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4" y="139827"/>
                  </a:lnTo>
                  <a:lnTo>
                    <a:pt x="468096" y="139446"/>
                  </a:lnTo>
                  <a:lnTo>
                    <a:pt x="469734" y="137922"/>
                  </a:lnTo>
                  <a:lnTo>
                    <a:pt x="470153" y="136525"/>
                  </a:lnTo>
                  <a:lnTo>
                    <a:pt x="470153" y="98679"/>
                  </a:lnTo>
                  <a:lnTo>
                    <a:pt x="469734" y="97320"/>
                  </a:lnTo>
                  <a:lnTo>
                    <a:pt x="468096" y="95669"/>
                  </a:lnTo>
                  <a:lnTo>
                    <a:pt x="466724" y="95250"/>
                  </a:lnTo>
                  <a:close/>
                </a:path>
                <a:path w="640714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9" y="56864"/>
                  </a:lnTo>
                  <a:lnTo>
                    <a:pt x="18806" y="72223"/>
                  </a:lnTo>
                  <a:lnTo>
                    <a:pt x="7048" y="73723"/>
                  </a:lnTo>
                  <a:lnTo>
                    <a:pt x="20954" y="90487"/>
                  </a:lnTo>
                  <a:lnTo>
                    <a:pt x="63078" y="77640"/>
                  </a:lnTo>
                  <a:lnTo>
                    <a:pt x="78485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4" h="173989">
                  <a:moveTo>
                    <a:pt x="113325" y="65532"/>
                  </a:moveTo>
                  <a:lnTo>
                    <a:pt x="78485" y="65532"/>
                  </a:lnTo>
                  <a:lnTo>
                    <a:pt x="82379" y="69670"/>
                  </a:lnTo>
                  <a:lnTo>
                    <a:pt x="125348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8" y="84264"/>
                  </a:lnTo>
                  <a:lnTo>
                    <a:pt x="141731" y="82867"/>
                  </a:lnTo>
                  <a:lnTo>
                    <a:pt x="142874" y="81343"/>
                  </a:lnTo>
                  <a:lnTo>
                    <a:pt x="144056" y="79819"/>
                  </a:lnTo>
                  <a:lnTo>
                    <a:pt x="146469" y="76771"/>
                  </a:lnTo>
                  <a:lnTo>
                    <a:pt x="147700" y="75311"/>
                  </a:lnTo>
                  <a:lnTo>
                    <a:pt x="148970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4" h="173989">
                  <a:moveTo>
                    <a:pt x="141350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0" y="47053"/>
                  </a:lnTo>
                  <a:lnTo>
                    <a:pt x="141350" y="29718"/>
                  </a:lnTo>
                  <a:close/>
                </a:path>
                <a:path w="640714" h="173989">
                  <a:moveTo>
                    <a:pt x="384174" y="1714"/>
                  </a:moveTo>
                  <a:lnTo>
                    <a:pt x="371093" y="1714"/>
                  </a:lnTo>
                  <a:lnTo>
                    <a:pt x="365099" y="2794"/>
                  </a:lnTo>
                  <a:lnTo>
                    <a:pt x="333921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99" y="83731"/>
                  </a:lnTo>
                  <a:lnTo>
                    <a:pt x="371093" y="84772"/>
                  </a:lnTo>
                  <a:lnTo>
                    <a:pt x="384174" y="84772"/>
                  </a:lnTo>
                  <a:lnTo>
                    <a:pt x="415554" y="66675"/>
                  </a:lnTo>
                  <a:lnTo>
                    <a:pt x="370458" y="66675"/>
                  </a:lnTo>
                  <a:lnTo>
                    <a:pt x="364845" y="64414"/>
                  </a:lnTo>
                  <a:lnTo>
                    <a:pt x="356590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90" y="30962"/>
                  </a:lnTo>
                  <a:lnTo>
                    <a:pt x="364845" y="22199"/>
                  </a:lnTo>
                  <a:lnTo>
                    <a:pt x="370458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5" y="13716"/>
                  </a:lnTo>
                  <a:lnTo>
                    <a:pt x="406018" y="10033"/>
                  </a:lnTo>
                  <a:lnTo>
                    <a:pt x="401281" y="7112"/>
                  </a:lnTo>
                  <a:lnTo>
                    <a:pt x="390245" y="2794"/>
                  </a:lnTo>
                  <a:lnTo>
                    <a:pt x="384174" y="1714"/>
                  </a:lnTo>
                  <a:close/>
                </a:path>
                <a:path w="640714" h="173989">
                  <a:moveTo>
                    <a:pt x="415554" y="20002"/>
                  </a:moveTo>
                  <a:lnTo>
                    <a:pt x="384555" y="20002"/>
                  </a:lnTo>
                  <a:lnTo>
                    <a:pt x="390143" y="22199"/>
                  </a:lnTo>
                  <a:lnTo>
                    <a:pt x="398525" y="30962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5" y="55410"/>
                  </a:lnTo>
                  <a:lnTo>
                    <a:pt x="390143" y="64414"/>
                  </a:lnTo>
                  <a:lnTo>
                    <a:pt x="384555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33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33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4" h="173989">
                  <a:moveTo>
                    <a:pt x="112585" y="190"/>
                  </a:moveTo>
                  <a:lnTo>
                    <a:pt x="44195" y="190"/>
                  </a:lnTo>
                  <a:lnTo>
                    <a:pt x="44195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4" h="173989">
                  <a:moveTo>
                    <a:pt x="470534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4" y="88201"/>
                  </a:lnTo>
                  <a:lnTo>
                    <a:pt x="4705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9597" y="2831858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9597" y="2831858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중견기업-</a:t>
            </a:r>
            <a:r>
              <a:rPr dirty="0"/>
              <a:t>공공연 </a:t>
            </a:r>
            <a:r>
              <a:rPr spc="-10" dirty="0"/>
              <a:t>기술혁신챌린지사업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pc="-10" dirty="0"/>
          </a:p>
          <a:p>
            <a:pPr marL="12700" marR="751205">
              <a:lnSpc>
                <a:spcPct val="100000"/>
              </a:lnSpc>
            </a:pPr>
            <a:r>
              <a:rPr sz="1400" b="1" spc="-60" dirty="0">
                <a:latin typeface="Noto Sans CJK HK"/>
                <a:cs typeface="Noto Sans CJK HK"/>
              </a:rPr>
              <a:t>중견기업</a:t>
            </a:r>
            <a:r>
              <a:rPr sz="1400" b="1" spc="-60" dirty="0">
                <a:latin typeface="Noto Sans CJK JP"/>
                <a:cs typeface="Noto Sans CJK JP"/>
              </a:rPr>
              <a:t>(</a:t>
            </a:r>
            <a:r>
              <a:rPr sz="1400" b="1" spc="-60" dirty="0">
                <a:latin typeface="Noto Sans CJK HK"/>
                <a:cs typeface="Noto Sans CJK HK"/>
              </a:rPr>
              <a:t>중견기업</a:t>
            </a:r>
            <a:r>
              <a:rPr sz="1400" b="1" spc="-15" dirty="0">
                <a:latin typeface="Noto Sans CJK HK"/>
                <a:cs typeface="Noto Sans CJK HK"/>
              </a:rPr>
              <a:t> </a:t>
            </a:r>
            <a:r>
              <a:rPr sz="1400" b="1" spc="-35" dirty="0">
                <a:latin typeface="Noto Sans CJK HK"/>
                <a:cs typeface="Noto Sans CJK HK"/>
              </a:rPr>
              <a:t>후보기업</a:t>
            </a:r>
            <a:r>
              <a:rPr sz="1400" b="1" spc="-15" dirty="0">
                <a:latin typeface="Noto Sans CJK HK"/>
                <a:cs typeface="Noto Sans CJK HK"/>
              </a:rPr>
              <a:t> </a:t>
            </a:r>
            <a:r>
              <a:rPr sz="1400" b="1" spc="-45" dirty="0">
                <a:latin typeface="Noto Sans CJK HK"/>
                <a:cs typeface="Noto Sans CJK HK"/>
              </a:rPr>
              <a:t>포함</a:t>
            </a:r>
            <a:r>
              <a:rPr sz="1400" b="1" spc="-45" dirty="0">
                <a:latin typeface="Noto Sans CJK JP"/>
                <a:cs typeface="Noto Sans CJK JP"/>
              </a:rPr>
              <a:t>)</a:t>
            </a:r>
            <a:r>
              <a:rPr sz="1400" b="1" spc="-45" dirty="0">
                <a:latin typeface="Noto Sans CJK HK"/>
                <a:cs typeface="Noto Sans CJK HK"/>
              </a:rPr>
              <a:t>과</a:t>
            </a:r>
            <a:r>
              <a:rPr sz="1400" b="1" spc="-10" dirty="0">
                <a:latin typeface="Noto Sans CJK HK"/>
                <a:cs typeface="Noto Sans CJK HK"/>
              </a:rPr>
              <a:t> </a:t>
            </a:r>
            <a:r>
              <a:rPr sz="1400" b="1" spc="-50" dirty="0">
                <a:latin typeface="Noto Sans CJK HK"/>
                <a:cs typeface="Noto Sans CJK HK"/>
              </a:rPr>
              <a:t>공공연구기관</a:t>
            </a:r>
            <a:r>
              <a:rPr sz="1400" b="1" spc="-15" dirty="0">
                <a:latin typeface="Noto Sans CJK HK"/>
                <a:cs typeface="Noto Sans CJK HK"/>
              </a:rPr>
              <a:t> </a:t>
            </a:r>
            <a:r>
              <a:rPr sz="1400" b="1" spc="-45" dirty="0">
                <a:latin typeface="Noto Sans CJK HK"/>
                <a:cs typeface="Noto Sans CJK HK"/>
              </a:rPr>
              <a:t>기술협력을</a:t>
            </a:r>
            <a:r>
              <a:rPr sz="1400" b="1" spc="-10" dirty="0">
                <a:latin typeface="Noto Sans CJK HK"/>
                <a:cs typeface="Noto Sans CJK HK"/>
              </a:rPr>
              <a:t> </a:t>
            </a:r>
            <a:r>
              <a:rPr sz="1400" b="1" spc="-45" dirty="0">
                <a:latin typeface="Noto Sans CJK HK"/>
                <a:cs typeface="Noto Sans CJK HK"/>
              </a:rPr>
              <a:t>통한 중견기업의</a:t>
            </a:r>
            <a:r>
              <a:rPr sz="1400" b="1" spc="-35" dirty="0">
                <a:latin typeface="Noto Sans CJK HK"/>
                <a:cs typeface="Noto Sans CJK HK"/>
              </a:rPr>
              <a:t> </a:t>
            </a:r>
            <a:r>
              <a:rPr sz="1400" b="1" spc="-110" dirty="0">
                <a:latin typeface="Noto Sans CJK HK"/>
                <a:cs typeface="Noto Sans CJK HK"/>
              </a:rPr>
              <a:t>신사업</a:t>
            </a:r>
            <a:r>
              <a:rPr sz="1400" b="1" spc="-110" dirty="0">
                <a:latin typeface="Noto Sans CJK JP"/>
                <a:cs typeface="Noto Sans CJK JP"/>
              </a:rPr>
              <a:t>·</a:t>
            </a:r>
            <a:r>
              <a:rPr sz="1400" b="1" spc="-110" dirty="0">
                <a:latin typeface="Noto Sans CJK HK"/>
                <a:cs typeface="Noto Sans CJK HK"/>
              </a:rPr>
              <a:t>신시장</a:t>
            </a:r>
            <a:r>
              <a:rPr sz="1400" b="1" spc="30" dirty="0">
                <a:latin typeface="Noto Sans CJK HK"/>
                <a:cs typeface="Noto Sans CJK HK"/>
              </a:rPr>
              <a:t> </a:t>
            </a:r>
            <a:r>
              <a:rPr sz="1400" b="1" dirty="0">
                <a:latin typeface="Noto Sans CJK HK"/>
                <a:cs typeface="Noto Sans CJK HK"/>
              </a:rPr>
              <a:t>진출</a:t>
            </a:r>
            <a:r>
              <a:rPr sz="1400" b="1" spc="-25" dirty="0">
                <a:latin typeface="Noto Sans CJK HK"/>
                <a:cs typeface="Noto Sans CJK HK"/>
              </a:rPr>
              <a:t> </a:t>
            </a:r>
            <a:r>
              <a:rPr sz="1400" b="1" dirty="0">
                <a:latin typeface="Noto Sans CJK HK"/>
                <a:cs typeface="Noto Sans CJK HK"/>
              </a:rPr>
              <a:t>촉진</a:t>
            </a:r>
            <a:r>
              <a:rPr sz="1400" b="1" spc="-20" dirty="0">
                <a:latin typeface="Noto Sans CJK HK"/>
                <a:cs typeface="Noto Sans CJK HK"/>
              </a:rPr>
              <a:t> </a:t>
            </a:r>
            <a:r>
              <a:rPr sz="1400" b="1" dirty="0">
                <a:latin typeface="Noto Sans CJK HK"/>
                <a:cs typeface="Noto Sans CJK HK"/>
              </a:rPr>
              <a:t>및</a:t>
            </a:r>
            <a:r>
              <a:rPr sz="1400" b="1" spc="-5" dirty="0">
                <a:latin typeface="Noto Sans CJK HK"/>
                <a:cs typeface="Noto Sans CJK HK"/>
              </a:rPr>
              <a:t> </a:t>
            </a:r>
            <a:r>
              <a:rPr sz="1400" b="1" spc="-25" dirty="0">
                <a:latin typeface="Noto Sans CJK HK"/>
                <a:cs typeface="Noto Sans CJK HK"/>
              </a:rPr>
              <a:t>글로벌</a:t>
            </a:r>
            <a:r>
              <a:rPr sz="1400" b="1" spc="-20" dirty="0">
                <a:latin typeface="Noto Sans CJK HK"/>
                <a:cs typeface="Noto Sans CJK HK"/>
              </a:rPr>
              <a:t> </a:t>
            </a:r>
            <a:r>
              <a:rPr sz="1400" b="1" spc="-25" dirty="0">
                <a:latin typeface="Noto Sans CJK HK"/>
                <a:cs typeface="Noto Sans CJK HK"/>
              </a:rPr>
              <a:t>경쟁력</a:t>
            </a:r>
            <a:r>
              <a:rPr sz="1400" b="1" spc="-10" dirty="0">
                <a:latin typeface="Noto Sans CJK HK"/>
                <a:cs typeface="Noto Sans CJK HK"/>
              </a:rPr>
              <a:t> </a:t>
            </a:r>
            <a:r>
              <a:rPr sz="1400" b="1" spc="-25" dirty="0">
                <a:latin typeface="Noto Sans CJK HK"/>
                <a:cs typeface="Noto Sans CJK HK"/>
              </a:rPr>
              <a:t>제고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244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2,000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spc="1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2,000</a:t>
            </a:r>
            <a:r>
              <a:rPr sz="11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1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(5</a:t>
            </a:r>
            <a:r>
              <a:rPr sz="11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6719" y="1512557"/>
            <a:ext cx="11356975" cy="4696460"/>
            <a:chOff x="426719" y="1512557"/>
            <a:chExt cx="11356975" cy="4696460"/>
          </a:xfrm>
        </p:grpSpPr>
        <p:sp>
          <p:nvSpPr>
            <p:cNvPr id="23" name="object 23"/>
            <p:cNvSpPr/>
            <p:nvPr/>
          </p:nvSpPr>
          <p:spPr>
            <a:xfrm>
              <a:off x="647166" y="1523669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719" y="3624072"/>
              <a:ext cx="11356848" cy="25847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217" y="3646551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11108486" y="0"/>
                  </a:moveTo>
                  <a:lnTo>
                    <a:pt x="183083" y="0"/>
                  </a:lnTo>
                  <a:lnTo>
                    <a:pt x="134411" y="6539"/>
                  </a:lnTo>
                  <a:lnTo>
                    <a:pt x="90676" y="24995"/>
                  </a:lnTo>
                  <a:lnTo>
                    <a:pt x="53622" y="53622"/>
                  </a:lnTo>
                  <a:lnTo>
                    <a:pt x="24995" y="90676"/>
                  </a:lnTo>
                  <a:lnTo>
                    <a:pt x="6539" y="134411"/>
                  </a:lnTo>
                  <a:lnTo>
                    <a:pt x="0" y="183083"/>
                  </a:lnTo>
                  <a:lnTo>
                    <a:pt x="0" y="2337943"/>
                  </a:lnTo>
                  <a:lnTo>
                    <a:pt x="6539" y="2386614"/>
                  </a:lnTo>
                  <a:lnTo>
                    <a:pt x="24995" y="2430350"/>
                  </a:lnTo>
                  <a:lnTo>
                    <a:pt x="53622" y="2467403"/>
                  </a:lnTo>
                  <a:lnTo>
                    <a:pt x="90676" y="2496030"/>
                  </a:lnTo>
                  <a:lnTo>
                    <a:pt x="134411" y="2514486"/>
                  </a:lnTo>
                  <a:lnTo>
                    <a:pt x="183083" y="2521026"/>
                  </a:lnTo>
                  <a:lnTo>
                    <a:pt x="11108486" y="2521026"/>
                  </a:lnTo>
                  <a:lnTo>
                    <a:pt x="11157158" y="2514486"/>
                  </a:lnTo>
                  <a:lnTo>
                    <a:pt x="11200893" y="2496030"/>
                  </a:lnTo>
                  <a:lnTo>
                    <a:pt x="11237947" y="2467403"/>
                  </a:lnTo>
                  <a:lnTo>
                    <a:pt x="11266574" y="2430350"/>
                  </a:lnTo>
                  <a:lnTo>
                    <a:pt x="11285030" y="2386614"/>
                  </a:lnTo>
                  <a:lnTo>
                    <a:pt x="11291570" y="2337943"/>
                  </a:lnTo>
                  <a:lnTo>
                    <a:pt x="11291570" y="183083"/>
                  </a:lnTo>
                  <a:lnTo>
                    <a:pt x="11285030" y="134411"/>
                  </a:lnTo>
                  <a:lnTo>
                    <a:pt x="11266574" y="90676"/>
                  </a:lnTo>
                  <a:lnTo>
                    <a:pt x="11237947" y="53622"/>
                  </a:lnTo>
                  <a:lnTo>
                    <a:pt x="11200893" y="24995"/>
                  </a:lnTo>
                  <a:lnTo>
                    <a:pt x="11157158" y="6539"/>
                  </a:lnTo>
                  <a:lnTo>
                    <a:pt x="1110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0217" y="3646551"/>
              <a:ext cx="11291570" cy="2521585"/>
            </a:xfrm>
            <a:custGeom>
              <a:avLst/>
              <a:gdLst/>
              <a:ahLst/>
              <a:cxnLst/>
              <a:rect l="l" t="t" r="r" b="b"/>
              <a:pathLst>
                <a:path w="11291570" h="2521585">
                  <a:moveTo>
                    <a:pt x="0" y="183083"/>
                  </a:moveTo>
                  <a:lnTo>
                    <a:pt x="6539" y="134411"/>
                  </a:lnTo>
                  <a:lnTo>
                    <a:pt x="24995" y="90676"/>
                  </a:lnTo>
                  <a:lnTo>
                    <a:pt x="53622" y="53622"/>
                  </a:lnTo>
                  <a:lnTo>
                    <a:pt x="90676" y="24995"/>
                  </a:lnTo>
                  <a:lnTo>
                    <a:pt x="134411" y="6539"/>
                  </a:lnTo>
                  <a:lnTo>
                    <a:pt x="183083" y="0"/>
                  </a:lnTo>
                  <a:lnTo>
                    <a:pt x="11108486" y="0"/>
                  </a:lnTo>
                  <a:lnTo>
                    <a:pt x="11157158" y="6539"/>
                  </a:lnTo>
                  <a:lnTo>
                    <a:pt x="11200893" y="24995"/>
                  </a:lnTo>
                  <a:lnTo>
                    <a:pt x="11237947" y="53622"/>
                  </a:lnTo>
                  <a:lnTo>
                    <a:pt x="11266574" y="90676"/>
                  </a:lnTo>
                  <a:lnTo>
                    <a:pt x="11285030" y="134411"/>
                  </a:lnTo>
                  <a:lnTo>
                    <a:pt x="11291570" y="183083"/>
                  </a:lnTo>
                  <a:lnTo>
                    <a:pt x="11291570" y="2337943"/>
                  </a:lnTo>
                  <a:lnTo>
                    <a:pt x="11285030" y="2386614"/>
                  </a:lnTo>
                  <a:lnTo>
                    <a:pt x="11266574" y="2430350"/>
                  </a:lnTo>
                  <a:lnTo>
                    <a:pt x="11237947" y="2467403"/>
                  </a:lnTo>
                  <a:lnTo>
                    <a:pt x="11200893" y="2496030"/>
                  </a:lnTo>
                  <a:lnTo>
                    <a:pt x="11157158" y="2514486"/>
                  </a:lnTo>
                  <a:lnTo>
                    <a:pt x="11108486" y="2521026"/>
                  </a:lnTo>
                  <a:lnTo>
                    <a:pt x="183083" y="2521026"/>
                  </a:lnTo>
                  <a:lnTo>
                    <a:pt x="134411" y="2514486"/>
                  </a:lnTo>
                  <a:lnTo>
                    <a:pt x="90676" y="2496030"/>
                  </a:lnTo>
                  <a:lnTo>
                    <a:pt x="53622" y="2467403"/>
                  </a:lnTo>
                  <a:lnTo>
                    <a:pt x="24995" y="2430350"/>
                  </a:lnTo>
                  <a:lnTo>
                    <a:pt x="6539" y="2386614"/>
                  </a:lnTo>
                  <a:lnTo>
                    <a:pt x="0" y="2337943"/>
                  </a:lnTo>
                  <a:lnTo>
                    <a:pt x="0" y="183083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3243" y="5100611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3243" y="5100611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407" y="5213603"/>
              <a:ext cx="687323" cy="2118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89566" y="5224830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27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2"/>
                  </a:lnTo>
                  <a:lnTo>
                    <a:pt x="214509" y="62893"/>
                  </a:lnTo>
                  <a:lnTo>
                    <a:pt x="223647" y="63436"/>
                  </a:lnTo>
                  <a:lnTo>
                    <a:pt x="233148" y="62893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71" y="23875"/>
                  </a:lnTo>
                  <a:lnTo>
                    <a:pt x="211302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95" y="93687"/>
                  </a:lnTo>
                  <a:lnTo>
                    <a:pt x="512292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38" y="93535"/>
                  </a:lnTo>
                  <a:lnTo>
                    <a:pt x="626689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38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55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88" y="111597"/>
                  </a:lnTo>
                  <a:lnTo>
                    <a:pt x="58102" y="91630"/>
                  </a:lnTo>
                  <a:lnTo>
                    <a:pt x="81631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31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7" y="114466"/>
                  </a:lnTo>
                  <a:lnTo>
                    <a:pt x="93419" y="106775"/>
                  </a:lnTo>
                  <a:lnTo>
                    <a:pt x="85891" y="98274"/>
                  </a:lnTo>
                  <a:lnTo>
                    <a:pt x="81631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15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15"/>
                  </a:lnTo>
                  <a:lnTo>
                    <a:pt x="465048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9597" y="5100624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59597" y="5100624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3243" y="5598935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1217955" y="0"/>
                  </a:moveTo>
                  <a:lnTo>
                    <a:pt x="208229" y="0"/>
                  </a:lnTo>
                  <a:lnTo>
                    <a:pt x="160485" y="5499"/>
                  </a:lnTo>
                  <a:lnTo>
                    <a:pt x="116656" y="21165"/>
                  </a:lnTo>
                  <a:lnTo>
                    <a:pt x="77993" y="45746"/>
                  </a:lnTo>
                  <a:lnTo>
                    <a:pt x="45746" y="77993"/>
                  </a:lnTo>
                  <a:lnTo>
                    <a:pt x="21165" y="116656"/>
                  </a:lnTo>
                  <a:lnTo>
                    <a:pt x="5499" y="160485"/>
                  </a:lnTo>
                  <a:lnTo>
                    <a:pt x="0" y="208229"/>
                  </a:lnTo>
                  <a:lnTo>
                    <a:pt x="5499" y="255973"/>
                  </a:lnTo>
                  <a:lnTo>
                    <a:pt x="21165" y="299801"/>
                  </a:lnTo>
                  <a:lnTo>
                    <a:pt x="45746" y="338464"/>
                  </a:lnTo>
                  <a:lnTo>
                    <a:pt x="77993" y="370711"/>
                  </a:lnTo>
                  <a:lnTo>
                    <a:pt x="116656" y="395293"/>
                  </a:lnTo>
                  <a:lnTo>
                    <a:pt x="160485" y="410958"/>
                  </a:lnTo>
                  <a:lnTo>
                    <a:pt x="208229" y="416458"/>
                  </a:lnTo>
                  <a:lnTo>
                    <a:pt x="1217955" y="416458"/>
                  </a:lnTo>
                  <a:lnTo>
                    <a:pt x="121795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3243" y="5598935"/>
              <a:ext cx="1218565" cy="416559"/>
            </a:xfrm>
            <a:custGeom>
              <a:avLst/>
              <a:gdLst/>
              <a:ahLst/>
              <a:cxnLst/>
              <a:rect l="l" t="t" r="r" b="b"/>
              <a:pathLst>
                <a:path w="1218564" h="416560">
                  <a:moveTo>
                    <a:pt x="0" y="208229"/>
                  </a:moveTo>
                  <a:lnTo>
                    <a:pt x="5499" y="160485"/>
                  </a:lnTo>
                  <a:lnTo>
                    <a:pt x="21165" y="116656"/>
                  </a:lnTo>
                  <a:lnTo>
                    <a:pt x="45746" y="77993"/>
                  </a:lnTo>
                  <a:lnTo>
                    <a:pt x="77993" y="45746"/>
                  </a:lnTo>
                  <a:lnTo>
                    <a:pt x="116656" y="21165"/>
                  </a:lnTo>
                  <a:lnTo>
                    <a:pt x="160485" y="5499"/>
                  </a:lnTo>
                  <a:lnTo>
                    <a:pt x="208229" y="0"/>
                  </a:lnTo>
                  <a:lnTo>
                    <a:pt x="1217955" y="0"/>
                  </a:lnTo>
                  <a:lnTo>
                    <a:pt x="1217955" y="416458"/>
                  </a:lnTo>
                  <a:lnTo>
                    <a:pt x="208229" y="416458"/>
                  </a:lnTo>
                  <a:lnTo>
                    <a:pt x="160485" y="410958"/>
                  </a:lnTo>
                  <a:lnTo>
                    <a:pt x="116656" y="395293"/>
                  </a:lnTo>
                  <a:lnTo>
                    <a:pt x="77993" y="370711"/>
                  </a:lnTo>
                  <a:lnTo>
                    <a:pt x="45746" y="338464"/>
                  </a:lnTo>
                  <a:lnTo>
                    <a:pt x="21165" y="299801"/>
                  </a:lnTo>
                  <a:lnTo>
                    <a:pt x="5499" y="255973"/>
                  </a:lnTo>
                  <a:lnTo>
                    <a:pt x="0" y="208229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931" y="5713488"/>
              <a:ext cx="679704" cy="2133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0523" y="5724488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4" h="173989">
                  <a:moveTo>
                    <a:pt x="588136" y="101917"/>
                  </a:moveTo>
                  <a:lnTo>
                    <a:pt x="570991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20" y="148907"/>
                  </a:lnTo>
                  <a:lnTo>
                    <a:pt x="526389" y="157797"/>
                  </a:lnTo>
                  <a:lnTo>
                    <a:pt x="530605" y="161544"/>
                  </a:lnTo>
                  <a:lnTo>
                    <a:pt x="536066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2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1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6" y="101917"/>
                  </a:lnTo>
                  <a:close/>
                </a:path>
                <a:path w="640714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61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4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1" y="37338"/>
                  </a:lnTo>
                  <a:lnTo>
                    <a:pt x="583691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4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0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4" h="173989">
                  <a:moveTo>
                    <a:pt x="569230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3"/>
                  </a:lnTo>
                  <a:lnTo>
                    <a:pt x="579215" y="72845"/>
                  </a:lnTo>
                  <a:lnTo>
                    <a:pt x="572333" y="67936"/>
                  </a:lnTo>
                  <a:lnTo>
                    <a:pt x="569230" y="64960"/>
                  </a:lnTo>
                  <a:close/>
                </a:path>
                <a:path w="640714" h="173989">
                  <a:moveTo>
                    <a:pt x="586358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8" y="25336"/>
                  </a:lnTo>
                  <a:lnTo>
                    <a:pt x="586358" y="7429"/>
                  </a:lnTo>
                  <a:close/>
                </a:path>
                <a:path w="640714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6" y="167449"/>
                  </a:lnTo>
                  <a:lnTo>
                    <a:pt x="314705" y="167449"/>
                  </a:lnTo>
                  <a:lnTo>
                    <a:pt x="314705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4" h="173989">
                  <a:moveTo>
                    <a:pt x="310514" y="190"/>
                  </a:moveTo>
                  <a:lnTo>
                    <a:pt x="289178" y="190"/>
                  </a:lnTo>
                  <a:lnTo>
                    <a:pt x="289178" y="126111"/>
                  </a:lnTo>
                  <a:lnTo>
                    <a:pt x="310514" y="126111"/>
                  </a:lnTo>
                  <a:lnTo>
                    <a:pt x="310514" y="190"/>
                  </a:lnTo>
                  <a:close/>
                </a:path>
                <a:path w="640714" h="173989">
                  <a:moveTo>
                    <a:pt x="231266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1" y="86868"/>
                  </a:lnTo>
                  <a:lnTo>
                    <a:pt x="180212" y="101536"/>
                  </a:lnTo>
                  <a:lnTo>
                    <a:pt x="211454" y="78714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6" y="39052"/>
                  </a:lnTo>
                  <a:lnTo>
                    <a:pt x="231266" y="25527"/>
                  </a:lnTo>
                  <a:close/>
                </a:path>
                <a:path w="640714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3" y="81724"/>
                  </a:lnTo>
                  <a:lnTo>
                    <a:pt x="266572" y="79946"/>
                  </a:lnTo>
                  <a:lnTo>
                    <a:pt x="261391" y="77508"/>
                  </a:lnTo>
                  <a:lnTo>
                    <a:pt x="251625" y="71285"/>
                  </a:lnTo>
                  <a:lnTo>
                    <a:pt x="247268" y="67627"/>
                  </a:lnTo>
                  <a:lnTo>
                    <a:pt x="245537" y="65722"/>
                  </a:lnTo>
                  <a:close/>
                </a:path>
                <a:path w="640714" h="173989">
                  <a:moveTo>
                    <a:pt x="263651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1" y="25527"/>
                  </a:lnTo>
                  <a:lnTo>
                    <a:pt x="263651" y="7429"/>
                  </a:lnTo>
                  <a:close/>
                </a:path>
                <a:path w="640714" h="173989">
                  <a:moveTo>
                    <a:pt x="90106" y="119634"/>
                  </a:moveTo>
                  <a:lnTo>
                    <a:pt x="68198" y="119634"/>
                  </a:lnTo>
                  <a:lnTo>
                    <a:pt x="68198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4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4" h="173989">
                  <a:moveTo>
                    <a:pt x="466724" y="95250"/>
                  </a:moveTo>
                  <a:lnTo>
                    <a:pt x="355472" y="95250"/>
                  </a:lnTo>
                  <a:lnTo>
                    <a:pt x="355472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4" y="124777"/>
                  </a:lnTo>
                  <a:lnTo>
                    <a:pt x="357377" y="125183"/>
                  </a:lnTo>
                  <a:lnTo>
                    <a:pt x="355853" y="126847"/>
                  </a:lnTo>
                  <a:lnTo>
                    <a:pt x="355472" y="128206"/>
                  </a:lnTo>
                  <a:lnTo>
                    <a:pt x="355472" y="166243"/>
                  </a:lnTo>
                  <a:lnTo>
                    <a:pt x="355853" y="167640"/>
                  </a:lnTo>
                  <a:lnTo>
                    <a:pt x="357377" y="169164"/>
                  </a:lnTo>
                  <a:lnTo>
                    <a:pt x="358774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4" y="139827"/>
                  </a:lnTo>
                  <a:lnTo>
                    <a:pt x="468096" y="139446"/>
                  </a:lnTo>
                  <a:lnTo>
                    <a:pt x="469734" y="137922"/>
                  </a:lnTo>
                  <a:lnTo>
                    <a:pt x="470153" y="136525"/>
                  </a:lnTo>
                  <a:lnTo>
                    <a:pt x="470153" y="98679"/>
                  </a:lnTo>
                  <a:lnTo>
                    <a:pt x="469734" y="97320"/>
                  </a:lnTo>
                  <a:lnTo>
                    <a:pt x="468096" y="95669"/>
                  </a:lnTo>
                  <a:lnTo>
                    <a:pt x="466724" y="95250"/>
                  </a:lnTo>
                  <a:close/>
                </a:path>
                <a:path w="640714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9" y="56864"/>
                  </a:lnTo>
                  <a:lnTo>
                    <a:pt x="18806" y="72223"/>
                  </a:lnTo>
                  <a:lnTo>
                    <a:pt x="7048" y="73723"/>
                  </a:lnTo>
                  <a:lnTo>
                    <a:pt x="20954" y="90487"/>
                  </a:lnTo>
                  <a:lnTo>
                    <a:pt x="63078" y="77640"/>
                  </a:lnTo>
                  <a:lnTo>
                    <a:pt x="78485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4" h="173989">
                  <a:moveTo>
                    <a:pt x="113325" y="65532"/>
                  </a:moveTo>
                  <a:lnTo>
                    <a:pt x="78485" y="65532"/>
                  </a:lnTo>
                  <a:lnTo>
                    <a:pt x="82379" y="69668"/>
                  </a:lnTo>
                  <a:lnTo>
                    <a:pt x="125348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8" y="84264"/>
                  </a:lnTo>
                  <a:lnTo>
                    <a:pt x="141731" y="82867"/>
                  </a:lnTo>
                  <a:lnTo>
                    <a:pt x="142874" y="81343"/>
                  </a:lnTo>
                  <a:lnTo>
                    <a:pt x="144056" y="79819"/>
                  </a:lnTo>
                  <a:lnTo>
                    <a:pt x="146469" y="76771"/>
                  </a:lnTo>
                  <a:lnTo>
                    <a:pt x="147700" y="75311"/>
                  </a:lnTo>
                  <a:lnTo>
                    <a:pt x="148970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4" h="173989">
                  <a:moveTo>
                    <a:pt x="141350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0" y="47053"/>
                  </a:lnTo>
                  <a:lnTo>
                    <a:pt x="141350" y="29718"/>
                  </a:lnTo>
                  <a:close/>
                </a:path>
                <a:path w="640714" h="173989">
                  <a:moveTo>
                    <a:pt x="384174" y="1714"/>
                  </a:moveTo>
                  <a:lnTo>
                    <a:pt x="371093" y="1714"/>
                  </a:lnTo>
                  <a:lnTo>
                    <a:pt x="365099" y="2794"/>
                  </a:lnTo>
                  <a:lnTo>
                    <a:pt x="333921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99" y="83718"/>
                  </a:lnTo>
                  <a:lnTo>
                    <a:pt x="371093" y="84772"/>
                  </a:lnTo>
                  <a:lnTo>
                    <a:pt x="384174" y="84772"/>
                  </a:lnTo>
                  <a:lnTo>
                    <a:pt x="415554" y="66675"/>
                  </a:lnTo>
                  <a:lnTo>
                    <a:pt x="370458" y="66675"/>
                  </a:lnTo>
                  <a:lnTo>
                    <a:pt x="364845" y="64427"/>
                  </a:lnTo>
                  <a:lnTo>
                    <a:pt x="356590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90" y="30949"/>
                  </a:lnTo>
                  <a:lnTo>
                    <a:pt x="364845" y="22186"/>
                  </a:lnTo>
                  <a:lnTo>
                    <a:pt x="370458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5" y="13716"/>
                  </a:lnTo>
                  <a:lnTo>
                    <a:pt x="406018" y="10033"/>
                  </a:lnTo>
                  <a:lnTo>
                    <a:pt x="401281" y="7112"/>
                  </a:lnTo>
                  <a:lnTo>
                    <a:pt x="390245" y="2794"/>
                  </a:lnTo>
                  <a:lnTo>
                    <a:pt x="384174" y="1714"/>
                  </a:lnTo>
                  <a:close/>
                </a:path>
                <a:path w="640714" h="173989">
                  <a:moveTo>
                    <a:pt x="415554" y="20002"/>
                  </a:moveTo>
                  <a:lnTo>
                    <a:pt x="384555" y="20002"/>
                  </a:lnTo>
                  <a:lnTo>
                    <a:pt x="390143" y="22186"/>
                  </a:lnTo>
                  <a:lnTo>
                    <a:pt x="398525" y="30949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5" y="55410"/>
                  </a:lnTo>
                  <a:lnTo>
                    <a:pt x="390143" y="64427"/>
                  </a:lnTo>
                  <a:lnTo>
                    <a:pt x="384555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33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33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4" h="173989">
                  <a:moveTo>
                    <a:pt x="112585" y="190"/>
                  </a:moveTo>
                  <a:lnTo>
                    <a:pt x="44195" y="190"/>
                  </a:lnTo>
                  <a:lnTo>
                    <a:pt x="44195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4" h="173989">
                  <a:moveTo>
                    <a:pt x="470534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4" y="88201"/>
                  </a:lnTo>
                  <a:lnTo>
                    <a:pt x="4705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59597" y="5598943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9410725" y="0"/>
                  </a:moveTo>
                  <a:lnTo>
                    <a:pt x="0" y="0"/>
                  </a:lnTo>
                  <a:lnTo>
                    <a:pt x="0" y="416445"/>
                  </a:lnTo>
                  <a:lnTo>
                    <a:pt x="9410725" y="416445"/>
                  </a:lnTo>
                  <a:lnTo>
                    <a:pt x="9458469" y="410946"/>
                  </a:lnTo>
                  <a:lnTo>
                    <a:pt x="9502297" y="395280"/>
                  </a:lnTo>
                  <a:lnTo>
                    <a:pt x="9540960" y="370699"/>
                  </a:lnTo>
                  <a:lnTo>
                    <a:pt x="9573207" y="338451"/>
                  </a:lnTo>
                  <a:lnTo>
                    <a:pt x="9597789" y="299788"/>
                  </a:lnTo>
                  <a:lnTo>
                    <a:pt x="9613454" y="255960"/>
                  </a:lnTo>
                  <a:lnTo>
                    <a:pt x="9618954" y="208216"/>
                  </a:lnTo>
                  <a:lnTo>
                    <a:pt x="9613454" y="160473"/>
                  </a:lnTo>
                  <a:lnTo>
                    <a:pt x="9597789" y="116646"/>
                  </a:lnTo>
                  <a:lnTo>
                    <a:pt x="9573207" y="77986"/>
                  </a:lnTo>
                  <a:lnTo>
                    <a:pt x="9540960" y="45741"/>
                  </a:lnTo>
                  <a:lnTo>
                    <a:pt x="9502297" y="21162"/>
                  </a:lnTo>
                  <a:lnTo>
                    <a:pt x="9458469" y="5498"/>
                  </a:lnTo>
                  <a:lnTo>
                    <a:pt x="9410725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59597" y="5598943"/>
              <a:ext cx="9618980" cy="416559"/>
            </a:xfrm>
            <a:custGeom>
              <a:avLst/>
              <a:gdLst/>
              <a:ahLst/>
              <a:cxnLst/>
              <a:rect l="l" t="t" r="r" b="b"/>
              <a:pathLst>
                <a:path w="9618980" h="416560">
                  <a:moveTo>
                    <a:pt x="0" y="416445"/>
                  </a:moveTo>
                  <a:lnTo>
                    <a:pt x="0" y="0"/>
                  </a:lnTo>
                  <a:lnTo>
                    <a:pt x="9410725" y="0"/>
                  </a:lnTo>
                  <a:lnTo>
                    <a:pt x="9458469" y="5498"/>
                  </a:lnTo>
                  <a:lnTo>
                    <a:pt x="9502297" y="21162"/>
                  </a:lnTo>
                  <a:lnTo>
                    <a:pt x="9540960" y="45741"/>
                  </a:lnTo>
                  <a:lnTo>
                    <a:pt x="9573207" y="77986"/>
                  </a:lnTo>
                  <a:lnTo>
                    <a:pt x="9597789" y="116646"/>
                  </a:lnTo>
                  <a:lnTo>
                    <a:pt x="9613454" y="160473"/>
                  </a:lnTo>
                  <a:lnTo>
                    <a:pt x="9618954" y="208216"/>
                  </a:lnTo>
                  <a:lnTo>
                    <a:pt x="9613454" y="255960"/>
                  </a:lnTo>
                  <a:lnTo>
                    <a:pt x="9597789" y="299788"/>
                  </a:lnTo>
                  <a:lnTo>
                    <a:pt x="9573207" y="338451"/>
                  </a:lnTo>
                  <a:lnTo>
                    <a:pt x="9540960" y="370699"/>
                  </a:lnTo>
                  <a:lnTo>
                    <a:pt x="9502297" y="395280"/>
                  </a:lnTo>
                  <a:lnTo>
                    <a:pt x="9458469" y="410946"/>
                  </a:lnTo>
                  <a:lnTo>
                    <a:pt x="9410725" y="416445"/>
                  </a:lnTo>
                  <a:lnTo>
                    <a:pt x="0" y="41644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51986" y="3804716"/>
            <a:ext cx="5493385" cy="210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D0D0D"/>
                </a:solidFill>
                <a:latin typeface="BM DoHyeon"/>
                <a:cs typeface="BM DoHyeon"/>
              </a:rPr>
              <a:t>중견기업재도약지원사업</a:t>
            </a:r>
            <a:endParaRPr sz="1800">
              <a:latin typeface="BM DoHyeon"/>
              <a:cs typeface="BM DoHyeo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BM DoHyeon"/>
              <a:cs typeface="BM DoHyeon"/>
            </a:endParaRPr>
          </a:p>
          <a:p>
            <a:pPr marL="12700" marR="548005" indent="-635">
              <a:lnSpc>
                <a:spcPct val="100000"/>
              </a:lnSpc>
            </a:pP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중견기업의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95" dirty="0">
                <a:solidFill>
                  <a:srgbClr val="0D0D0D"/>
                </a:solidFill>
                <a:latin typeface="Noto Sans CJK HK"/>
                <a:cs typeface="Noto Sans CJK HK"/>
              </a:rPr>
              <a:t>기술혁신</a:t>
            </a:r>
            <a:r>
              <a:rPr sz="1400" b="1" spc="-9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95" dirty="0">
                <a:solidFill>
                  <a:srgbClr val="0D0D0D"/>
                </a:solidFill>
                <a:latin typeface="Noto Sans CJK HK"/>
                <a:cs typeface="Noto Sans CJK HK"/>
              </a:rPr>
              <a:t>성장동력</a:t>
            </a:r>
            <a:r>
              <a:rPr sz="1400" b="1" spc="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확보를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위해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투자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의지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있는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중견기업과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핵심기술을</a:t>
            </a:r>
            <a:r>
              <a:rPr sz="14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보유한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공공연구기관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간</a:t>
            </a:r>
            <a:r>
              <a:rPr sz="14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협력형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4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244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1,700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224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07975" y="0"/>
            <a:ext cx="11236960" cy="4302125"/>
            <a:chOff x="307975" y="0"/>
            <a:chExt cx="11236960" cy="4302125"/>
          </a:xfrm>
        </p:grpSpPr>
        <p:sp>
          <p:nvSpPr>
            <p:cNvPr id="41" name="object 41"/>
            <p:cNvSpPr/>
            <p:nvPr/>
          </p:nvSpPr>
          <p:spPr>
            <a:xfrm>
              <a:off x="647166" y="4290758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060" y="1094667"/>
              <a:ext cx="277110" cy="22401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060" y="3850208"/>
              <a:ext cx="277110" cy="2240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07975" y="0"/>
              <a:ext cx="2743200" cy="415925"/>
            </a:xfrm>
            <a:custGeom>
              <a:avLst/>
              <a:gdLst/>
              <a:ahLst/>
              <a:cxnLst/>
              <a:rect l="l" t="t" r="r" b="b"/>
              <a:pathLst>
                <a:path w="2743200" h="415925">
                  <a:moveTo>
                    <a:pt x="2743200" y="0"/>
                  </a:moveTo>
                  <a:lnTo>
                    <a:pt x="0" y="0"/>
                  </a:lnTo>
                  <a:lnTo>
                    <a:pt x="0" y="306882"/>
                  </a:lnTo>
                  <a:lnTo>
                    <a:pt x="8546" y="349212"/>
                  </a:lnTo>
                  <a:lnTo>
                    <a:pt x="31853" y="383779"/>
                  </a:lnTo>
                  <a:lnTo>
                    <a:pt x="66420" y="407086"/>
                  </a:lnTo>
                  <a:lnTo>
                    <a:pt x="108750" y="415632"/>
                  </a:lnTo>
                  <a:lnTo>
                    <a:pt x="2634449" y="415632"/>
                  </a:lnTo>
                  <a:lnTo>
                    <a:pt x="2676779" y="407086"/>
                  </a:lnTo>
                  <a:lnTo>
                    <a:pt x="2711346" y="383779"/>
                  </a:lnTo>
                  <a:lnTo>
                    <a:pt x="2734653" y="349212"/>
                  </a:lnTo>
                  <a:lnTo>
                    <a:pt x="2743200" y="306882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038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dirty="0"/>
              <a:t>중견기업</a:t>
            </a:r>
            <a:r>
              <a:rPr spc="-95" dirty="0"/>
              <a:t> </a:t>
            </a:r>
            <a:r>
              <a:rPr dirty="0"/>
              <a:t>육성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spc="-25" dirty="0"/>
              <a:t>혁신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14</a:t>
            </a:fld>
            <a:endParaRPr spc="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71055"/>
            <a:ext cx="12192000" cy="6381750"/>
            <a:chOff x="0" y="471055"/>
            <a:chExt cx="12192000" cy="638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055"/>
              <a:ext cx="12191995" cy="52922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41112"/>
              <a:ext cx="12192000" cy="2011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3" y="646175"/>
              <a:ext cx="11355324" cy="1956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3232" y="669061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11154130" y="0"/>
                  </a:moveTo>
                  <a:lnTo>
                    <a:pt x="137439" y="0"/>
                  </a:lnTo>
                  <a:lnTo>
                    <a:pt x="93997" y="7006"/>
                  </a:lnTo>
                  <a:lnTo>
                    <a:pt x="56268" y="26517"/>
                  </a:lnTo>
                  <a:lnTo>
                    <a:pt x="26517" y="56268"/>
                  </a:lnTo>
                  <a:lnTo>
                    <a:pt x="7006" y="93997"/>
                  </a:lnTo>
                  <a:lnTo>
                    <a:pt x="0" y="137439"/>
                  </a:lnTo>
                  <a:lnTo>
                    <a:pt x="0" y="1755127"/>
                  </a:lnTo>
                  <a:lnTo>
                    <a:pt x="7006" y="1798564"/>
                  </a:lnTo>
                  <a:lnTo>
                    <a:pt x="26517" y="1836292"/>
                  </a:lnTo>
                  <a:lnTo>
                    <a:pt x="56268" y="1866045"/>
                  </a:lnTo>
                  <a:lnTo>
                    <a:pt x="93997" y="1885558"/>
                  </a:lnTo>
                  <a:lnTo>
                    <a:pt x="137439" y="1892566"/>
                  </a:lnTo>
                  <a:lnTo>
                    <a:pt x="11154130" y="1892566"/>
                  </a:lnTo>
                  <a:lnTo>
                    <a:pt x="11197572" y="1885558"/>
                  </a:lnTo>
                  <a:lnTo>
                    <a:pt x="11235301" y="1866045"/>
                  </a:lnTo>
                  <a:lnTo>
                    <a:pt x="11265052" y="1836292"/>
                  </a:lnTo>
                  <a:lnTo>
                    <a:pt x="11284563" y="1798564"/>
                  </a:lnTo>
                  <a:lnTo>
                    <a:pt x="11291570" y="1755127"/>
                  </a:lnTo>
                  <a:lnTo>
                    <a:pt x="11291570" y="137439"/>
                  </a:lnTo>
                  <a:lnTo>
                    <a:pt x="11284563" y="93997"/>
                  </a:lnTo>
                  <a:lnTo>
                    <a:pt x="11265052" y="56268"/>
                  </a:lnTo>
                  <a:lnTo>
                    <a:pt x="11235301" y="26517"/>
                  </a:lnTo>
                  <a:lnTo>
                    <a:pt x="11197572" y="7006"/>
                  </a:lnTo>
                  <a:lnTo>
                    <a:pt x="11154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3232" y="669061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0" y="137439"/>
                  </a:moveTo>
                  <a:lnTo>
                    <a:pt x="7006" y="93997"/>
                  </a:lnTo>
                  <a:lnTo>
                    <a:pt x="26517" y="56268"/>
                  </a:lnTo>
                  <a:lnTo>
                    <a:pt x="56268" y="26517"/>
                  </a:lnTo>
                  <a:lnTo>
                    <a:pt x="93997" y="7006"/>
                  </a:lnTo>
                  <a:lnTo>
                    <a:pt x="137439" y="0"/>
                  </a:lnTo>
                  <a:lnTo>
                    <a:pt x="11154130" y="0"/>
                  </a:lnTo>
                  <a:lnTo>
                    <a:pt x="11197572" y="7006"/>
                  </a:lnTo>
                  <a:lnTo>
                    <a:pt x="11235301" y="26517"/>
                  </a:lnTo>
                  <a:lnTo>
                    <a:pt x="11265052" y="56268"/>
                  </a:lnTo>
                  <a:lnTo>
                    <a:pt x="11284563" y="93997"/>
                  </a:lnTo>
                  <a:lnTo>
                    <a:pt x="11291570" y="137439"/>
                  </a:lnTo>
                  <a:lnTo>
                    <a:pt x="11291570" y="1755127"/>
                  </a:lnTo>
                  <a:lnTo>
                    <a:pt x="11284563" y="1798564"/>
                  </a:lnTo>
                  <a:lnTo>
                    <a:pt x="11265052" y="1836292"/>
                  </a:lnTo>
                  <a:lnTo>
                    <a:pt x="11235301" y="1866045"/>
                  </a:lnTo>
                  <a:lnTo>
                    <a:pt x="11197572" y="1885558"/>
                  </a:lnTo>
                  <a:lnTo>
                    <a:pt x="11154130" y="1892566"/>
                  </a:lnTo>
                  <a:lnTo>
                    <a:pt x="137439" y="1892566"/>
                  </a:lnTo>
                  <a:lnTo>
                    <a:pt x="93997" y="1885558"/>
                  </a:lnTo>
                  <a:lnTo>
                    <a:pt x="56268" y="1866045"/>
                  </a:lnTo>
                  <a:lnTo>
                    <a:pt x="26517" y="1836292"/>
                  </a:lnTo>
                  <a:lnTo>
                    <a:pt x="7006" y="1798564"/>
                  </a:lnTo>
                  <a:lnTo>
                    <a:pt x="0" y="1755127"/>
                  </a:lnTo>
                  <a:lnTo>
                    <a:pt x="0" y="137439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6259" y="1760626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6259" y="1760626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167" y="1822704"/>
              <a:ext cx="687324" cy="2103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4661" y="1832940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14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3"/>
                  </a:lnTo>
                  <a:lnTo>
                    <a:pt x="214595" y="62900"/>
                  </a:lnTo>
                  <a:lnTo>
                    <a:pt x="223647" y="63436"/>
                  </a:lnTo>
                  <a:lnTo>
                    <a:pt x="233139" y="62895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58" y="23875"/>
                  </a:lnTo>
                  <a:lnTo>
                    <a:pt x="211289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82" y="93687"/>
                  </a:lnTo>
                  <a:lnTo>
                    <a:pt x="511594" y="94386"/>
                  </a:lnTo>
                  <a:lnTo>
                    <a:pt x="512279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25" y="93535"/>
                  </a:lnTo>
                  <a:lnTo>
                    <a:pt x="626687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25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49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77" y="111597"/>
                  </a:lnTo>
                  <a:lnTo>
                    <a:pt x="58102" y="91630"/>
                  </a:lnTo>
                  <a:lnTo>
                    <a:pt x="81619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19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5" y="114466"/>
                  </a:lnTo>
                  <a:lnTo>
                    <a:pt x="93413" y="106775"/>
                  </a:lnTo>
                  <a:lnTo>
                    <a:pt x="85880" y="98274"/>
                  </a:lnTo>
                  <a:lnTo>
                    <a:pt x="81619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28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28"/>
                  </a:lnTo>
                  <a:lnTo>
                    <a:pt x="465035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52612" y="176063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12" y="176063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6259" y="2134730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6259" y="2134730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91" y="2197620"/>
              <a:ext cx="679704" cy="2133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5613" y="2208377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5" h="173989">
                  <a:moveTo>
                    <a:pt x="588137" y="101917"/>
                  </a:moveTo>
                  <a:lnTo>
                    <a:pt x="570992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07" y="148907"/>
                  </a:lnTo>
                  <a:lnTo>
                    <a:pt x="526376" y="157797"/>
                  </a:lnTo>
                  <a:lnTo>
                    <a:pt x="530606" y="161544"/>
                  </a:lnTo>
                  <a:lnTo>
                    <a:pt x="536067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3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2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7" y="101917"/>
                  </a:lnTo>
                  <a:close/>
                </a:path>
                <a:path w="640715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5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2" y="37338"/>
                  </a:lnTo>
                  <a:lnTo>
                    <a:pt x="583692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5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2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5" h="173989">
                  <a:moveTo>
                    <a:pt x="569232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1"/>
                  </a:lnTo>
                  <a:lnTo>
                    <a:pt x="579215" y="72840"/>
                  </a:lnTo>
                  <a:lnTo>
                    <a:pt x="572333" y="67931"/>
                  </a:lnTo>
                  <a:lnTo>
                    <a:pt x="569232" y="64960"/>
                  </a:lnTo>
                  <a:close/>
                </a:path>
                <a:path w="640715" h="173989">
                  <a:moveTo>
                    <a:pt x="586359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9" y="25336"/>
                  </a:lnTo>
                  <a:lnTo>
                    <a:pt x="586359" y="7429"/>
                  </a:lnTo>
                  <a:close/>
                </a:path>
                <a:path w="640715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7" y="167449"/>
                  </a:lnTo>
                  <a:lnTo>
                    <a:pt x="314706" y="167449"/>
                  </a:lnTo>
                  <a:lnTo>
                    <a:pt x="314706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5" h="173989">
                  <a:moveTo>
                    <a:pt x="310515" y="190"/>
                  </a:moveTo>
                  <a:lnTo>
                    <a:pt x="289179" y="190"/>
                  </a:lnTo>
                  <a:lnTo>
                    <a:pt x="289179" y="126111"/>
                  </a:lnTo>
                  <a:lnTo>
                    <a:pt x="310515" y="126111"/>
                  </a:lnTo>
                  <a:lnTo>
                    <a:pt x="310515" y="190"/>
                  </a:lnTo>
                  <a:close/>
                </a:path>
                <a:path w="640715" h="173989">
                  <a:moveTo>
                    <a:pt x="231267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2" y="86868"/>
                  </a:lnTo>
                  <a:lnTo>
                    <a:pt x="180213" y="101536"/>
                  </a:lnTo>
                  <a:lnTo>
                    <a:pt x="211455" y="78701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7" y="39052"/>
                  </a:lnTo>
                  <a:lnTo>
                    <a:pt x="231267" y="25527"/>
                  </a:lnTo>
                  <a:close/>
                </a:path>
                <a:path w="640715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4" y="81724"/>
                  </a:lnTo>
                  <a:lnTo>
                    <a:pt x="266573" y="79946"/>
                  </a:lnTo>
                  <a:lnTo>
                    <a:pt x="261391" y="77495"/>
                  </a:lnTo>
                  <a:lnTo>
                    <a:pt x="251612" y="71285"/>
                  </a:lnTo>
                  <a:lnTo>
                    <a:pt x="247269" y="67627"/>
                  </a:lnTo>
                  <a:lnTo>
                    <a:pt x="245537" y="65722"/>
                  </a:lnTo>
                  <a:close/>
                </a:path>
                <a:path w="640715" h="173989">
                  <a:moveTo>
                    <a:pt x="263652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2" y="25527"/>
                  </a:lnTo>
                  <a:lnTo>
                    <a:pt x="263652" y="7429"/>
                  </a:lnTo>
                  <a:close/>
                </a:path>
                <a:path w="640715" h="173989">
                  <a:moveTo>
                    <a:pt x="90106" y="119634"/>
                  </a:moveTo>
                  <a:lnTo>
                    <a:pt x="68199" y="119634"/>
                  </a:lnTo>
                  <a:lnTo>
                    <a:pt x="68199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5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5" h="173989">
                  <a:moveTo>
                    <a:pt x="466725" y="95250"/>
                  </a:moveTo>
                  <a:lnTo>
                    <a:pt x="355473" y="95250"/>
                  </a:lnTo>
                  <a:lnTo>
                    <a:pt x="355473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5" y="124777"/>
                  </a:lnTo>
                  <a:lnTo>
                    <a:pt x="357378" y="125183"/>
                  </a:lnTo>
                  <a:lnTo>
                    <a:pt x="355854" y="126847"/>
                  </a:lnTo>
                  <a:lnTo>
                    <a:pt x="355473" y="128206"/>
                  </a:lnTo>
                  <a:lnTo>
                    <a:pt x="355473" y="166243"/>
                  </a:lnTo>
                  <a:lnTo>
                    <a:pt x="355854" y="167640"/>
                  </a:lnTo>
                  <a:lnTo>
                    <a:pt x="357378" y="169164"/>
                  </a:lnTo>
                  <a:lnTo>
                    <a:pt x="358775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5" y="139827"/>
                  </a:lnTo>
                  <a:lnTo>
                    <a:pt x="468083" y="139446"/>
                  </a:lnTo>
                  <a:lnTo>
                    <a:pt x="469734" y="137922"/>
                  </a:lnTo>
                  <a:lnTo>
                    <a:pt x="470154" y="136525"/>
                  </a:lnTo>
                  <a:lnTo>
                    <a:pt x="470154" y="98679"/>
                  </a:lnTo>
                  <a:lnTo>
                    <a:pt x="469734" y="97320"/>
                  </a:lnTo>
                  <a:lnTo>
                    <a:pt x="468083" y="95669"/>
                  </a:lnTo>
                  <a:lnTo>
                    <a:pt x="466725" y="95250"/>
                  </a:lnTo>
                  <a:close/>
                </a:path>
                <a:path w="640715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7" y="56864"/>
                  </a:lnTo>
                  <a:lnTo>
                    <a:pt x="18804" y="72223"/>
                  </a:lnTo>
                  <a:lnTo>
                    <a:pt x="7048" y="73723"/>
                  </a:lnTo>
                  <a:lnTo>
                    <a:pt x="20955" y="90487"/>
                  </a:lnTo>
                  <a:lnTo>
                    <a:pt x="63068" y="77640"/>
                  </a:lnTo>
                  <a:lnTo>
                    <a:pt x="78486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5" h="173989">
                  <a:moveTo>
                    <a:pt x="113325" y="65532"/>
                  </a:moveTo>
                  <a:lnTo>
                    <a:pt x="78486" y="65532"/>
                  </a:lnTo>
                  <a:lnTo>
                    <a:pt x="82379" y="69670"/>
                  </a:lnTo>
                  <a:lnTo>
                    <a:pt x="125349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9" y="84264"/>
                  </a:lnTo>
                  <a:lnTo>
                    <a:pt x="141732" y="82867"/>
                  </a:lnTo>
                  <a:lnTo>
                    <a:pt x="144043" y="79819"/>
                  </a:lnTo>
                  <a:lnTo>
                    <a:pt x="146456" y="76771"/>
                  </a:lnTo>
                  <a:lnTo>
                    <a:pt x="147701" y="75311"/>
                  </a:lnTo>
                  <a:lnTo>
                    <a:pt x="148971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5" h="173989">
                  <a:moveTo>
                    <a:pt x="141351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1" y="47053"/>
                  </a:lnTo>
                  <a:lnTo>
                    <a:pt x="141351" y="29718"/>
                  </a:lnTo>
                  <a:close/>
                </a:path>
                <a:path w="640715" h="173989">
                  <a:moveTo>
                    <a:pt x="384175" y="1714"/>
                  </a:moveTo>
                  <a:lnTo>
                    <a:pt x="371094" y="1714"/>
                  </a:lnTo>
                  <a:lnTo>
                    <a:pt x="365086" y="2794"/>
                  </a:lnTo>
                  <a:lnTo>
                    <a:pt x="333908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86" y="83731"/>
                  </a:lnTo>
                  <a:lnTo>
                    <a:pt x="371094" y="84772"/>
                  </a:lnTo>
                  <a:lnTo>
                    <a:pt x="384175" y="84772"/>
                  </a:lnTo>
                  <a:lnTo>
                    <a:pt x="415554" y="66675"/>
                  </a:lnTo>
                  <a:lnTo>
                    <a:pt x="370459" y="66675"/>
                  </a:lnTo>
                  <a:lnTo>
                    <a:pt x="364832" y="64414"/>
                  </a:lnTo>
                  <a:lnTo>
                    <a:pt x="356577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77" y="30962"/>
                  </a:lnTo>
                  <a:lnTo>
                    <a:pt x="364832" y="22199"/>
                  </a:lnTo>
                  <a:lnTo>
                    <a:pt x="370459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6" y="13716"/>
                  </a:lnTo>
                  <a:lnTo>
                    <a:pt x="406019" y="10033"/>
                  </a:lnTo>
                  <a:lnTo>
                    <a:pt x="401281" y="7112"/>
                  </a:lnTo>
                  <a:lnTo>
                    <a:pt x="390232" y="2794"/>
                  </a:lnTo>
                  <a:lnTo>
                    <a:pt x="384175" y="1714"/>
                  </a:lnTo>
                  <a:close/>
                </a:path>
                <a:path w="640715" h="173989">
                  <a:moveTo>
                    <a:pt x="415554" y="20002"/>
                  </a:moveTo>
                  <a:lnTo>
                    <a:pt x="384556" y="20002"/>
                  </a:lnTo>
                  <a:lnTo>
                    <a:pt x="390144" y="22199"/>
                  </a:lnTo>
                  <a:lnTo>
                    <a:pt x="398526" y="30962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6" y="55410"/>
                  </a:lnTo>
                  <a:lnTo>
                    <a:pt x="390144" y="64414"/>
                  </a:lnTo>
                  <a:lnTo>
                    <a:pt x="384556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20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20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5" h="173989">
                  <a:moveTo>
                    <a:pt x="112585" y="190"/>
                  </a:moveTo>
                  <a:lnTo>
                    <a:pt x="44196" y="190"/>
                  </a:lnTo>
                  <a:lnTo>
                    <a:pt x="44196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5" h="173989">
                  <a:moveTo>
                    <a:pt x="470535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5" y="88201"/>
                  </a:lnTo>
                  <a:lnTo>
                    <a:pt x="470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52612" y="2134730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2612" y="2134730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182" y="1152677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803" y="797877"/>
              <a:ext cx="277110" cy="2240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23" y="2677667"/>
              <a:ext cx="11355324" cy="19568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43232" y="2701340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11154130" y="0"/>
                  </a:moveTo>
                  <a:lnTo>
                    <a:pt x="137439" y="0"/>
                  </a:lnTo>
                  <a:lnTo>
                    <a:pt x="93997" y="7006"/>
                  </a:lnTo>
                  <a:lnTo>
                    <a:pt x="56268" y="26517"/>
                  </a:lnTo>
                  <a:lnTo>
                    <a:pt x="26517" y="56268"/>
                  </a:lnTo>
                  <a:lnTo>
                    <a:pt x="7006" y="93997"/>
                  </a:lnTo>
                  <a:lnTo>
                    <a:pt x="0" y="137439"/>
                  </a:lnTo>
                  <a:lnTo>
                    <a:pt x="0" y="1755127"/>
                  </a:lnTo>
                  <a:lnTo>
                    <a:pt x="7006" y="1798564"/>
                  </a:lnTo>
                  <a:lnTo>
                    <a:pt x="26517" y="1836292"/>
                  </a:lnTo>
                  <a:lnTo>
                    <a:pt x="56268" y="1866045"/>
                  </a:lnTo>
                  <a:lnTo>
                    <a:pt x="93997" y="1885558"/>
                  </a:lnTo>
                  <a:lnTo>
                    <a:pt x="137439" y="1892566"/>
                  </a:lnTo>
                  <a:lnTo>
                    <a:pt x="11154130" y="1892566"/>
                  </a:lnTo>
                  <a:lnTo>
                    <a:pt x="11197572" y="1885558"/>
                  </a:lnTo>
                  <a:lnTo>
                    <a:pt x="11235301" y="1866045"/>
                  </a:lnTo>
                  <a:lnTo>
                    <a:pt x="11265052" y="1836292"/>
                  </a:lnTo>
                  <a:lnTo>
                    <a:pt x="11284563" y="1798564"/>
                  </a:lnTo>
                  <a:lnTo>
                    <a:pt x="11291570" y="1755127"/>
                  </a:lnTo>
                  <a:lnTo>
                    <a:pt x="11291570" y="137439"/>
                  </a:lnTo>
                  <a:lnTo>
                    <a:pt x="11284563" y="93997"/>
                  </a:lnTo>
                  <a:lnTo>
                    <a:pt x="11265052" y="56268"/>
                  </a:lnTo>
                  <a:lnTo>
                    <a:pt x="11235301" y="26517"/>
                  </a:lnTo>
                  <a:lnTo>
                    <a:pt x="11197572" y="7006"/>
                  </a:lnTo>
                  <a:lnTo>
                    <a:pt x="11154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3232" y="2701340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0" y="137439"/>
                  </a:moveTo>
                  <a:lnTo>
                    <a:pt x="7006" y="93997"/>
                  </a:lnTo>
                  <a:lnTo>
                    <a:pt x="26517" y="56268"/>
                  </a:lnTo>
                  <a:lnTo>
                    <a:pt x="56268" y="26517"/>
                  </a:lnTo>
                  <a:lnTo>
                    <a:pt x="93997" y="7006"/>
                  </a:lnTo>
                  <a:lnTo>
                    <a:pt x="137439" y="0"/>
                  </a:lnTo>
                  <a:lnTo>
                    <a:pt x="11154130" y="0"/>
                  </a:lnTo>
                  <a:lnTo>
                    <a:pt x="11197572" y="7006"/>
                  </a:lnTo>
                  <a:lnTo>
                    <a:pt x="11235301" y="26517"/>
                  </a:lnTo>
                  <a:lnTo>
                    <a:pt x="11265052" y="56268"/>
                  </a:lnTo>
                  <a:lnTo>
                    <a:pt x="11284563" y="93997"/>
                  </a:lnTo>
                  <a:lnTo>
                    <a:pt x="11291570" y="137439"/>
                  </a:lnTo>
                  <a:lnTo>
                    <a:pt x="11291570" y="1755127"/>
                  </a:lnTo>
                  <a:lnTo>
                    <a:pt x="11284563" y="1798564"/>
                  </a:lnTo>
                  <a:lnTo>
                    <a:pt x="11265052" y="1836292"/>
                  </a:lnTo>
                  <a:lnTo>
                    <a:pt x="11235301" y="1866045"/>
                  </a:lnTo>
                  <a:lnTo>
                    <a:pt x="11197572" y="1885558"/>
                  </a:lnTo>
                  <a:lnTo>
                    <a:pt x="11154130" y="1892566"/>
                  </a:lnTo>
                  <a:lnTo>
                    <a:pt x="137439" y="1892566"/>
                  </a:lnTo>
                  <a:lnTo>
                    <a:pt x="93997" y="1885558"/>
                  </a:lnTo>
                  <a:lnTo>
                    <a:pt x="56268" y="1866045"/>
                  </a:lnTo>
                  <a:lnTo>
                    <a:pt x="26517" y="1836292"/>
                  </a:lnTo>
                  <a:lnTo>
                    <a:pt x="7006" y="1798564"/>
                  </a:lnTo>
                  <a:lnTo>
                    <a:pt x="0" y="1755127"/>
                  </a:lnTo>
                  <a:lnTo>
                    <a:pt x="0" y="137439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6259" y="3792905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6259" y="3792905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167" y="3854196"/>
              <a:ext cx="687324" cy="2118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74661" y="3865219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14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2"/>
                  </a:lnTo>
                  <a:lnTo>
                    <a:pt x="214507" y="62893"/>
                  </a:lnTo>
                  <a:lnTo>
                    <a:pt x="223647" y="63436"/>
                  </a:lnTo>
                  <a:lnTo>
                    <a:pt x="233148" y="62893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58" y="23875"/>
                  </a:lnTo>
                  <a:lnTo>
                    <a:pt x="211289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82" y="93687"/>
                  </a:lnTo>
                  <a:lnTo>
                    <a:pt x="512279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25" y="93535"/>
                  </a:lnTo>
                  <a:lnTo>
                    <a:pt x="626687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25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49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77" y="111597"/>
                  </a:lnTo>
                  <a:lnTo>
                    <a:pt x="58102" y="91630"/>
                  </a:lnTo>
                  <a:lnTo>
                    <a:pt x="81619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19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5" y="114466"/>
                  </a:lnTo>
                  <a:lnTo>
                    <a:pt x="93413" y="106775"/>
                  </a:lnTo>
                  <a:lnTo>
                    <a:pt x="85880" y="98274"/>
                  </a:lnTo>
                  <a:lnTo>
                    <a:pt x="81619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15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15"/>
                  </a:lnTo>
                  <a:lnTo>
                    <a:pt x="465035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52612" y="3792918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52612" y="3792918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6259" y="4167009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259" y="4167009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691" y="4229099"/>
              <a:ext cx="679704" cy="2133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75613" y="4240656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5" h="173989">
                  <a:moveTo>
                    <a:pt x="588137" y="101917"/>
                  </a:moveTo>
                  <a:lnTo>
                    <a:pt x="570992" y="101917"/>
                  </a:lnTo>
                  <a:lnTo>
                    <a:pt x="563054" y="102742"/>
                  </a:lnTo>
                  <a:lnTo>
                    <a:pt x="526694" y="118427"/>
                  </a:lnTo>
                  <a:lnTo>
                    <a:pt x="518922" y="143763"/>
                  </a:lnTo>
                  <a:lnTo>
                    <a:pt x="520407" y="148907"/>
                  </a:lnTo>
                  <a:lnTo>
                    <a:pt x="526376" y="157797"/>
                  </a:lnTo>
                  <a:lnTo>
                    <a:pt x="530606" y="161543"/>
                  </a:lnTo>
                  <a:lnTo>
                    <a:pt x="536067" y="164591"/>
                  </a:lnTo>
                  <a:lnTo>
                    <a:pt x="541401" y="167639"/>
                  </a:lnTo>
                  <a:lnTo>
                    <a:pt x="547751" y="169925"/>
                  </a:lnTo>
                  <a:lnTo>
                    <a:pt x="562483" y="172973"/>
                  </a:lnTo>
                  <a:lnTo>
                    <a:pt x="570547" y="173735"/>
                  </a:lnTo>
                  <a:lnTo>
                    <a:pt x="588073" y="173735"/>
                  </a:lnTo>
                  <a:lnTo>
                    <a:pt x="628269" y="161543"/>
                  </a:lnTo>
                  <a:lnTo>
                    <a:pt x="633074" y="156971"/>
                  </a:lnTo>
                  <a:lnTo>
                    <a:pt x="579501" y="156971"/>
                  </a:lnTo>
                  <a:lnTo>
                    <a:pt x="571621" y="156638"/>
                  </a:lnTo>
                  <a:lnTo>
                    <a:pt x="541972" y="143509"/>
                  </a:lnTo>
                  <a:lnTo>
                    <a:pt x="542069" y="131571"/>
                  </a:lnTo>
                  <a:lnTo>
                    <a:pt x="579501" y="118871"/>
                  </a:lnTo>
                  <a:lnTo>
                    <a:pt x="632941" y="118871"/>
                  </a:lnTo>
                  <a:lnTo>
                    <a:pt x="632498" y="118236"/>
                  </a:lnTo>
                  <a:lnTo>
                    <a:pt x="596163" y="102742"/>
                  </a:lnTo>
                  <a:lnTo>
                    <a:pt x="588137" y="101917"/>
                  </a:lnTo>
                  <a:close/>
                </a:path>
                <a:path w="640715" h="173989">
                  <a:moveTo>
                    <a:pt x="632941" y="118871"/>
                  </a:moveTo>
                  <a:lnTo>
                    <a:pt x="579501" y="118871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1"/>
                  </a:lnTo>
                  <a:lnTo>
                    <a:pt x="616935" y="143509"/>
                  </a:lnTo>
                  <a:lnTo>
                    <a:pt x="579501" y="156971"/>
                  </a:lnTo>
                  <a:lnTo>
                    <a:pt x="633074" y="156971"/>
                  </a:lnTo>
                  <a:lnTo>
                    <a:pt x="638708" y="148907"/>
                  </a:lnTo>
                  <a:lnTo>
                    <a:pt x="640270" y="143763"/>
                  </a:lnTo>
                  <a:lnTo>
                    <a:pt x="640270" y="132206"/>
                  </a:lnTo>
                  <a:lnTo>
                    <a:pt x="638708" y="127126"/>
                  </a:lnTo>
                  <a:lnTo>
                    <a:pt x="632941" y="118871"/>
                  </a:lnTo>
                  <a:close/>
                </a:path>
                <a:path w="640715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7"/>
                  </a:lnTo>
                  <a:lnTo>
                    <a:pt x="583692" y="37337"/>
                  </a:lnTo>
                  <a:lnTo>
                    <a:pt x="583692" y="55244"/>
                  </a:lnTo>
                  <a:lnTo>
                    <a:pt x="615315" y="55244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5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2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0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5" h="173989">
                  <a:moveTo>
                    <a:pt x="569230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3"/>
                  </a:lnTo>
                  <a:lnTo>
                    <a:pt x="579215" y="72845"/>
                  </a:lnTo>
                  <a:lnTo>
                    <a:pt x="572333" y="67936"/>
                  </a:lnTo>
                  <a:lnTo>
                    <a:pt x="569230" y="64960"/>
                  </a:lnTo>
                  <a:close/>
                </a:path>
                <a:path w="640715" h="173989">
                  <a:moveTo>
                    <a:pt x="586359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9" y="25336"/>
                  </a:lnTo>
                  <a:lnTo>
                    <a:pt x="586359" y="7429"/>
                  </a:lnTo>
                  <a:close/>
                </a:path>
                <a:path w="640715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7" y="167449"/>
                  </a:lnTo>
                  <a:lnTo>
                    <a:pt x="314706" y="167449"/>
                  </a:lnTo>
                  <a:lnTo>
                    <a:pt x="314706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5" h="173989">
                  <a:moveTo>
                    <a:pt x="310515" y="190"/>
                  </a:moveTo>
                  <a:lnTo>
                    <a:pt x="289179" y="190"/>
                  </a:lnTo>
                  <a:lnTo>
                    <a:pt x="289179" y="126110"/>
                  </a:lnTo>
                  <a:lnTo>
                    <a:pt x="310515" y="126110"/>
                  </a:lnTo>
                  <a:lnTo>
                    <a:pt x="310515" y="190"/>
                  </a:lnTo>
                  <a:close/>
                </a:path>
                <a:path w="640715" h="173989">
                  <a:moveTo>
                    <a:pt x="231267" y="25526"/>
                  </a:moveTo>
                  <a:lnTo>
                    <a:pt x="208597" y="25526"/>
                  </a:lnTo>
                  <a:lnTo>
                    <a:pt x="208597" y="32765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2" y="86867"/>
                  </a:lnTo>
                  <a:lnTo>
                    <a:pt x="180213" y="101536"/>
                  </a:lnTo>
                  <a:lnTo>
                    <a:pt x="211455" y="78714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7" y="39052"/>
                  </a:lnTo>
                  <a:lnTo>
                    <a:pt x="231267" y="25526"/>
                  </a:lnTo>
                  <a:close/>
                </a:path>
                <a:path w="640715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4" y="81724"/>
                  </a:lnTo>
                  <a:lnTo>
                    <a:pt x="266573" y="79946"/>
                  </a:lnTo>
                  <a:lnTo>
                    <a:pt x="261391" y="77508"/>
                  </a:lnTo>
                  <a:lnTo>
                    <a:pt x="251612" y="71285"/>
                  </a:lnTo>
                  <a:lnTo>
                    <a:pt x="247269" y="67627"/>
                  </a:lnTo>
                  <a:lnTo>
                    <a:pt x="245537" y="65722"/>
                  </a:lnTo>
                  <a:close/>
                </a:path>
                <a:path w="640715" h="173989">
                  <a:moveTo>
                    <a:pt x="263652" y="7429"/>
                  </a:moveTo>
                  <a:lnTo>
                    <a:pt x="176212" y="7429"/>
                  </a:lnTo>
                  <a:lnTo>
                    <a:pt x="176212" y="25526"/>
                  </a:lnTo>
                  <a:lnTo>
                    <a:pt x="263652" y="25526"/>
                  </a:lnTo>
                  <a:lnTo>
                    <a:pt x="263652" y="7429"/>
                  </a:lnTo>
                  <a:close/>
                </a:path>
                <a:path w="640715" h="173989">
                  <a:moveTo>
                    <a:pt x="90106" y="119633"/>
                  </a:moveTo>
                  <a:lnTo>
                    <a:pt x="68199" y="119633"/>
                  </a:lnTo>
                  <a:lnTo>
                    <a:pt x="68199" y="170687"/>
                  </a:lnTo>
                  <a:lnTo>
                    <a:pt x="90106" y="170687"/>
                  </a:lnTo>
                  <a:lnTo>
                    <a:pt x="90106" y="119633"/>
                  </a:lnTo>
                  <a:close/>
                </a:path>
                <a:path w="640715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3"/>
                  </a:lnTo>
                  <a:lnTo>
                    <a:pt x="157162" y="119633"/>
                  </a:lnTo>
                  <a:lnTo>
                    <a:pt x="157162" y="101536"/>
                  </a:lnTo>
                  <a:close/>
                </a:path>
                <a:path w="640715" h="173989">
                  <a:moveTo>
                    <a:pt x="466725" y="95249"/>
                  </a:moveTo>
                  <a:lnTo>
                    <a:pt x="355473" y="95249"/>
                  </a:lnTo>
                  <a:lnTo>
                    <a:pt x="355473" y="112013"/>
                  </a:lnTo>
                  <a:lnTo>
                    <a:pt x="447484" y="112013"/>
                  </a:lnTo>
                  <a:lnTo>
                    <a:pt x="447484" y="124777"/>
                  </a:lnTo>
                  <a:lnTo>
                    <a:pt x="358775" y="124777"/>
                  </a:lnTo>
                  <a:lnTo>
                    <a:pt x="357378" y="125196"/>
                  </a:lnTo>
                  <a:lnTo>
                    <a:pt x="355854" y="126847"/>
                  </a:lnTo>
                  <a:lnTo>
                    <a:pt x="355473" y="128206"/>
                  </a:lnTo>
                  <a:lnTo>
                    <a:pt x="355473" y="166242"/>
                  </a:lnTo>
                  <a:lnTo>
                    <a:pt x="355854" y="167639"/>
                  </a:lnTo>
                  <a:lnTo>
                    <a:pt x="357378" y="169163"/>
                  </a:lnTo>
                  <a:lnTo>
                    <a:pt x="358775" y="169544"/>
                  </a:lnTo>
                  <a:lnTo>
                    <a:pt x="473773" y="169544"/>
                  </a:lnTo>
                  <a:lnTo>
                    <a:pt x="473773" y="152780"/>
                  </a:lnTo>
                  <a:lnTo>
                    <a:pt x="378523" y="152780"/>
                  </a:lnTo>
                  <a:lnTo>
                    <a:pt x="378523" y="139826"/>
                  </a:lnTo>
                  <a:lnTo>
                    <a:pt x="466725" y="139826"/>
                  </a:lnTo>
                  <a:lnTo>
                    <a:pt x="468083" y="139445"/>
                  </a:lnTo>
                  <a:lnTo>
                    <a:pt x="469734" y="137921"/>
                  </a:lnTo>
                  <a:lnTo>
                    <a:pt x="470154" y="136524"/>
                  </a:lnTo>
                  <a:lnTo>
                    <a:pt x="470154" y="98678"/>
                  </a:lnTo>
                  <a:lnTo>
                    <a:pt x="469734" y="97320"/>
                  </a:lnTo>
                  <a:lnTo>
                    <a:pt x="468083" y="95669"/>
                  </a:lnTo>
                  <a:lnTo>
                    <a:pt x="466725" y="95249"/>
                  </a:lnTo>
                  <a:close/>
                </a:path>
                <a:path w="640715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7" y="56864"/>
                  </a:lnTo>
                  <a:lnTo>
                    <a:pt x="18804" y="72223"/>
                  </a:lnTo>
                  <a:lnTo>
                    <a:pt x="7048" y="73723"/>
                  </a:lnTo>
                  <a:lnTo>
                    <a:pt x="20955" y="90487"/>
                  </a:lnTo>
                  <a:lnTo>
                    <a:pt x="63068" y="77640"/>
                  </a:lnTo>
                  <a:lnTo>
                    <a:pt x="78486" y="65531"/>
                  </a:lnTo>
                  <a:lnTo>
                    <a:pt x="113325" y="65531"/>
                  </a:lnTo>
                  <a:lnTo>
                    <a:pt x="109448" y="64007"/>
                  </a:lnTo>
                  <a:lnTo>
                    <a:pt x="99733" y="59562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5" h="173989">
                  <a:moveTo>
                    <a:pt x="113325" y="65531"/>
                  </a:moveTo>
                  <a:lnTo>
                    <a:pt x="78486" y="65531"/>
                  </a:lnTo>
                  <a:lnTo>
                    <a:pt x="82379" y="69670"/>
                  </a:lnTo>
                  <a:lnTo>
                    <a:pt x="125349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9" y="84264"/>
                  </a:lnTo>
                  <a:lnTo>
                    <a:pt x="141732" y="82867"/>
                  </a:lnTo>
                  <a:lnTo>
                    <a:pt x="144043" y="79819"/>
                  </a:lnTo>
                  <a:lnTo>
                    <a:pt x="146456" y="76771"/>
                  </a:lnTo>
                  <a:lnTo>
                    <a:pt x="147701" y="75310"/>
                  </a:lnTo>
                  <a:lnTo>
                    <a:pt x="148971" y="73913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1"/>
                  </a:lnTo>
                  <a:close/>
                </a:path>
                <a:path w="640715" h="173989">
                  <a:moveTo>
                    <a:pt x="141351" y="29717"/>
                  </a:moveTo>
                  <a:lnTo>
                    <a:pt x="15430" y="29717"/>
                  </a:lnTo>
                  <a:lnTo>
                    <a:pt x="15430" y="47053"/>
                  </a:lnTo>
                  <a:lnTo>
                    <a:pt x="141351" y="47053"/>
                  </a:lnTo>
                  <a:lnTo>
                    <a:pt x="141351" y="29717"/>
                  </a:lnTo>
                  <a:close/>
                </a:path>
                <a:path w="640715" h="173989">
                  <a:moveTo>
                    <a:pt x="384175" y="1714"/>
                  </a:moveTo>
                  <a:lnTo>
                    <a:pt x="371094" y="1714"/>
                  </a:lnTo>
                  <a:lnTo>
                    <a:pt x="365086" y="2793"/>
                  </a:lnTo>
                  <a:lnTo>
                    <a:pt x="333908" y="31940"/>
                  </a:lnTo>
                  <a:lnTo>
                    <a:pt x="332803" y="37337"/>
                  </a:lnTo>
                  <a:lnTo>
                    <a:pt x="332803" y="49148"/>
                  </a:lnTo>
                  <a:lnTo>
                    <a:pt x="365086" y="83731"/>
                  </a:lnTo>
                  <a:lnTo>
                    <a:pt x="371094" y="84772"/>
                  </a:lnTo>
                  <a:lnTo>
                    <a:pt x="384175" y="84772"/>
                  </a:lnTo>
                  <a:lnTo>
                    <a:pt x="415554" y="66674"/>
                  </a:lnTo>
                  <a:lnTo>
                    <a:pt x="370459" y="66674"/>
                  </a:lnTo>
                  <a:lnTo>
                    <a:pt x="364832" y="64427"/>
                  </a:lnTo>
                  <a:lnTo>
                    <a:pt x="356577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77" y="30962"/>
                  </a:lnTo>
                  <a:lnTo>
                    <a:pt x="364832" y="22199"/>
                  </a:lnTo>
                  <a:lnTo>
                    <a:pt x="370459" y="20002"/>
                  </a:lnTo>
                  <a:lnTo>
                    <a:pt x="415554" y="20002"/>
                  </a:lnTo>
                  <a:lnTo>
                    <a:pt x="413766" y="17398"/>
                  </a:lnTo>
                  <a:lnTo>
                    <a:pt x="409956" y="13715"/>
                  </a:lnTo>
                  <a:lnTo>
                    <a:pt x="406019" y="10032"/>
                  </a:lnTo>
                  <a:lnTo>
                    <a:pt x="401281" y="7111"/>
                  </a:lnTo>
                  <a:lnTo>
                    <a:pt x="390232" y="2793"/>
                  </a:lnTo>
                  <a:lnTo>
                    <a:pt x="384175" y="1714"/>
                  </a:lnTo>
                  <a:close/>
                </a:path>
                <a:path w="640715" h="173989">
                  <a:moveTo>
                    <a:pt x="415554" y="20002"/>
                  </a:moveTo>
                  <a:lnTo>
                    <a:pt x="384556" y="20002"/>
                  </a:lnTo>
                  <a:lnTo>
                    <a:pt x="390144" y="22199"/>
                  </a:lnTo>
                  <a:lnTo>
                    <a:pt x="398526" y="30962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6" y="55410"/>
                  </a:lnTo>
                  <a:lnTo>
                    <a:pt x="390144" y="64427"/>
                  </a:lnTo>
                  <a:lnTo>
                    <a:pt x="384556" y="66674"/>
                  </a:lnTo>
                  <a:lnTo>
                    <a:pt x="415554" y="66674"/>
                  </a:lnTo>
                  <a:lnTo>
                    <a:pt x="416775" y="64896"/>
                  </a:lnTo>
                  <a:lnTo>
                    <a:pt x="421220" y="54736"/>
                  </a:lnTo>
                  <a:lnTo>
                    <a:pt x="422338" y="49148"/>
                  </a:lnTo>
                  <a:lnTo>
                    <a:pt x="422338" y="37337"/>
                  </a:lnTo>
                  <a:lnTo>
                    <a:pt x="421220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5" h="173989">
                  <a:moveTo>
                    <a:pt x="112585" y="190"/>
                  </a:moveTo>
                  <a:lnTo>
                    <a:pt x="44196" y="190"/>
                  </a:lnTo>
                  <a:lnTo>
                    <a:pt x="44196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5" h="173989">
                  <a:moveTo>
                    <a:pt x="470535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5" y="88201"/>
                  </a:lnTo>
                  <a:lnTo>
                    <a:pt x="470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52612" y="416700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2612" y="416700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0182" y="3184944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803" y="2830147"/>
              <a:ext cx="277110" cy="2239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623" y="4710684"/>
              <a:ext cx="11355324" cy="19568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3232" y="4733620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4">
                  <a:moveTo>
                    <a:pt x="11154130" y="0"/>
                  </a:moveTo>
                  <a:lnTo>
                    <a:pt x="137439" y="0"/>
                  </a:lnTo>
                  <a:lnTo>
                    <a:pt x="93997" y="7006"/>
                  </a:lnTo>
                  <a:lnTo>
                    <a:pt x="56268" y="26517"/>
                  </a:lnTo>
                  <a:lnTo>
                    <a:pt x="26517" y="56268"/>
                  </a:lnTo>
                  <a:lnTo>
                    <a:pt x="7006" y="93997"/>
                  </a:lnTo>
                  <a:lnTo>
                    <a:pt x="0" y="137439"/>
                  </a:lnTo>
                  <a:lnTo>
                    <a:pt x="0" y="1755127"/>
                  </a:lnTo>
                  <a:lnTo>
                    <a:pt x="7006" y="1798569"/>
                  </a:lnTo>
                  <a:lnTo>
                    <a:pt x="26517" y="1836298"/>
                  </a:lnTo>
                  <a:lnTo>
                    <a:pt x="56268" y="1866049"/>
                  </a:lnTo>
                  <a:lnTo>
                    <a:pt x="93997" y="1885560"/>
                  </a:lnTo>
                  <a:lnTo>
                    <a:pt x="137439" y="1892566"/>
                  </a:lnTo>
                  <a:lnTo>
                    <a:pt x="11154130" y="1892566"/>
                  </a:lnTo>
                  <a:lnTo>
                    <a:pt x="11197572" y="1885560"/>
                  </a:lnTo>
                  <a:lnTo>
                    <a:pt x="11235301" y="1866049"/>
                  </a:lnTo>
                  <a:lnTo>
                    <a:pt x="11265052" y="1836298"/>
                  </a:lnTo>
                  <a:lnTo>
                    <a:pt x="11284563" y="1798569"/>
                  </a:lnTo>
                  <a:lnTo>
                    <a:pt x="11291570" y="1755127"/>
                  </a:lnTo>
                  <a:lnTo>
                    <a:pt x="11291570" y="137439"/>
                  </a:lnTo>
                  <a:lnTo>
                    <a:pt x="11284563" y="93997"/>
                  </a:lnTo>
                  <a:lnTo>
                    <a:pt x="11265052" y="56268"/>
                  </a:lnTo>
                  <a:lnTo>
                    <a:pt x="11235301" y="26517"/>
                  </a:lnTo>
                  <a:lnTo>
                    <a:pt x="11197572" y="7006"/>
                  </a:lnTo>
                  <a:lnTo>
                    <a:pt x="11154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3232" y="4733620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4">
                  <a:moveTo>
                    <a:pt x="0" y="137439"/>
                  </a:moveTo>
                  <a:lnTo>
                    <a:pt x="7006" y="93997"/>
                  </a:lnTo>
                  <a:lnTo>
                    <a:pt x="26517" y="56268"/>
                  </a:lnTo>
                  <a:lnTo>
                    <a:pt x="56268" y="26517"/>
                  </a:lnTo>
                  <a:lnTo>
                    <a:pt x="93997" y="7006"/>
                  </a:lnTo>
                  <a:lnTo>
                    <a:pt x="137439" y="0"/>
                  </a:lnTo>
                  <a:lnTo>
                    <a:pt x="11154130" y="0"/>
                  </a:lnTo>
                  <a:lnTo>
                    <a:pt x="11197572" y="7006"/>
                  </a:lnTo>
                  <a:lnTo>
                    <a:pt x="11235301" y="26517"/>
                  </a:lnTo>
                  <a:lnTo>
                    <a:pt x="11265052" y="56268"/>
                  </a:lnTo>
                  <a:lnTo>
                    <a:pt x="11284563" y="93997"/>
                  </a:lnTo>
                  <a:lnTo>
                    <a:pt x="11291570" y="137439"/>
                  </a:lnTo>
                  <a:lnTo>
                    <a:pt x="11291570" y="1755127"/>
                  </a:lnTo>
                  <a:lnTo>
                    <a:pt x="11284563" y="1798569"/>
                  </a:lnTo>
                  <a:lnTo>
                    <a:pt x="11265052" y="1836298"/>
                  </a:lnTo>
                  <a:lnTo>
                    <a:pt x="11235301" y="1866049"/>
                  </a:lnTo>
                  <a:lnTo>
                    <a:pt x="11197572" y="1885560"/>
                  </a:lnTo>
                  <a:lnTo>
                    <a:pt x="11154130" y="1892566"/>
                  </a:lnTo>
                  <a:lnTo>
                    <a:pt x="137439" y="1892566"/>
                  </a:lnTo>
                  <a:lnTo>
                    <a:pt x="93997" y="1885560"/>
                  </a:lnTo>
                  <a:lnTo>
                    <a:pt x="56268" y="1866049"/>
                  </a:lnTo>
                  <a:lnTo>
                    <a:pt x="26517" y="1836298"/>
                  </a:lnTo>
                  <a:lnTo>
                    <a:pt x="7006" y="1798569"/>
                  </a:lnTo>
                  <a:lnTo>
                    <a:pt x="0" y="1755127"/>
                  </a:lnTo>
                  <a:lnTo>
                    <a:pt x="0" y="137439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6259" y="5825187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6259" y="5825187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167" y="5887211"/>
              <a:ext cx="687324" cy="21031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74661" y="5897501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14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2"/>
                  </a:lnTo>
                  <a:lnTo>
                    <a:pt x="214507" y="62893"/>
                  </a:lnTo>
                  <a:lnTo>
                    <a:pt x="223647" y="63436"/>
                  </a:lnTo>
                  <a:lnTo>
                    <a:pt x="233148" y="62893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58" y="23875"/>
                  </a:lnTo>
                  <a:lnTo>
                    <a:pt x="211289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82" y="93687"/>
                  </a:lnTo>
                  <a:lnTo>
                    <a:pt x="511594" y="94386"/>
                  </a:lnTo>
                  <a:lnTo>
                    <a:pt x="512279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25" y="93535"/>
                  </a:lnTo>
                  <a:lnTo>
                    <a:pt x="626687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25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49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77" y="111597"/>
                  </a:lnTo>
                  <a:lnTo>
                    <a:pt x="58102" y="91630"/>
                  </a:lnTo>
                  <a:lnTo>
                    <a:pt x="81619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19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5" y="114466"/>
                  </a:lnTo>
                  <a:lnTo>
                    <a:pt x="93413" y="106775"/>
                  </a:lnTo>
                  <a:lnTo>
                    <a:pt x="85880" y="98274"/>
                  </a:lnTo>
                  <a:lnTo>
                    <a:pt x="81619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15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15"/>
                  </a:lnTo>
                  <a:lnTo>
                    <a:pt x="465035" y="7264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52612" y="5825192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52612" y="5825192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6259" y="6199283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6259" y="6199283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691" y="6262128"/>
              <a:ext cx="679704" cy="21334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75613" y="6272932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5" h="173989">
                  <a:moveTo>
                    <a:pt x="588137" y="101917"/>
                  </a:moveTo>
                  <a:lnTo>
                    <a:pt x="570992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07" y="148907"/>
                  </a:lnTo>
                  <a:lnTo>
                    <a:pt x="526376" y="157797"/>
                  </a:lnTo>
                  <a:lnTo>
                    <a:pt x="530606" y="161544"/>
                  </a:lnTo>
                  <a:lnTo>
                    <a:pt x="536067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3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1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7" y="101917"/>
                  </a:lnTo>
                  <a:close/>
                </a:path>
                <a:path w="640715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5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2" y="37338"/>
                  </a:lnTo>
                  <a:lnTo>
                    <a:pt x="583692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5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0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5" h="173989">
                  <a:moveTo>
                    <a:pt x="569230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3"/>
                  </a:lnTo>
                  <a:lnTo>
                    <a:pt x="579215" y="72845"/>
                  </a:lnTo>
                  <a:lnTo>
                    <a:pt x="572333" y="67936"/>
                  </a:lnTo>
                  <a:lnTo>
                    <a:pt x="569230" y="64960"/>
                  </a:lnTo>
                  <a:close/>
                </a:path>
                <a:path w="640715" h="173989">
                  <a:moveTo>
                    <a:pt x="586359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9" y="25336"/>
                  </a:lnTo>
                  <a:lnTo>
                    <a:pt x="586359" y="7429"/>
                  </a:lnTo>
                  <a:close/>
                </a:path>
                <a:path w="640715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7" y="167449"/>
                  </a:lnTo>
                  <a:lnTo>
                    <a:pt x="314706" y="167449"/>
                  </a:lnTo>
                  <a:lnTo>
                    <a:pt x="314706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5" h="173989">
                  <a:moveTo>
                    <a:pt x="310515" y="190"/>
                  </a:moveTo>
                  <a:lnTo>
                    <a:pt x="289179" y="190"/>
                  </a:lnTo>
                  <a:lnTo>
                    <a:pt x="289179" y="126111"/>
                  </a:lnTo>
                  <a:lnTo>
                    <a:pt x="310515" y="126111"/>
                  </a:lnTo>
                  <a:lnTo>
                    <a:pt x="310515" y="190"/>
                  </a:lnTo>
                  <a:close/>
                </a:path>
                <a:path w="640715" h="173989">
                  <a:moveTo>
                    <a:pt x="231267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2" y="86868"/>
                  </a:lnTo>
                  <a:lnTo>
                    <a:pt x="180213" y="101536"/>
                  </a:lnTo>
                  <a:lnTo>
                    <a:pt x="211455" y="78714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7" y="39052"/>
                  </a:lnTo>
                  <a:lnTo>
                    <a:pt x="231267" y="25527"/>
                  </a:lnTo>
                  <a:close/>
                </a:path>
                <a:path w="640715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4" y="81724"/>
                  </a:lnTo>
                  <a:lnTo>
                    <a:pt x="266573" y="79946"/>
                  </a:lnTo>
                  <a:lnTo>
                    <a:pt x="261391" y="77508"/>
                  </a:lnTo>
                  <a:lnTo>
                    <a:pt x="251612" y="71285"/>
                  </a:lnTo>
                  <a:lnTo>
                    <a:pt x="247269" y="67627"/>
                  </a:lnTo>
                  <a:lnTo>
                    <a:pt x="245537" y="65722"/>
                  </a:lnTo>
                  <a:close/>
                </a:path>
                <a:path w="640715" h="173989">
                  <a:moveTo>
                    <a:pt x="263652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2" y="25527"/>
                  </a:lnTo>
                  <a:lnTo>
                    <a:pt x="263652" y="7429"/>
                  </a:lnTo>
                  <a:close/>
                </a:path>
                <a:path w="640715" h="173989">
                  <a:moveTo>
                    <a:pt x="90106" y="119634"/>
                  </a:moveTo>
                  <a:lnTo>
                    <a:pt x="68199" y="119634"/>
                  </a:lnTo>
                  <a:lnTo>
                    <a:pt x="68199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5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5" h="173989">
                  <a:moveTo>
                    <a:pt x="466725" y="95250"/>
                  </a:moveTo>
                  <a:lnTo>
                    <a:pt x="355473" y="95250"/>
                  </a:lnTo>
                  <a:lnTo>
                    <a:pt x="355473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5" y="124777"/>
                  </a:lnTo>
                  <a:lnTo>
                    <a:pt x="357378" y="125196"/>
                  </a:lnTo>
                  <a:lnTo>
                    <a:pt x="355854" y="126847"/>
                  </a:lnTo>
                  <a:lnTo>
                    <a:pt x="355473" y="128206"/>
                  </a:lnTo>
                  <a:lnTo>
                    <a:pt x="355473" y="166243"/>
                  </a:lnTo>
                  <a:lnTo>
                    <a:pt x="355854" y="167640"/>
                  </a:lnTo>
                  <a:lnTo>
                    <a:pt x="357378" y="169164"/>
                  </a:lnTo>
                  <a:lnTo>
                    <a:pt x="358775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5" y="139827"/>
                  </a:lnTo>
                  <a:lnTo>
                    <a:pt x="468083" y="139446"/>
                  </a:lnTo>
                  <a:lnTo>
                    <a:pt x="469734" y="137922"/>
                  </a:lnTo>
                  <a:lnTo>
                    <a:pt x="470154" y="136525"/>
                  </a:lnTo>
                  <a:lnTo>
                    <a:pt x="470154" y="98679"/>
                  </a:lnTo>
                  <a:lnTo>
                    <a:pt x="469734" y="97320"/>
                  </a:lnTo>
                  <a:lnTo>
                    <a:pt x="468083" y="95669"/>
                  </a:lnTo>
                  <a:lnTo>
                    <a:pt x="466725" y="95250"/>
                  </a:lnTo>
                  <a:close/>
                </a:path>
                <a:path w="640715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7" y="56864"/>
                  </a:lnTo>
                  <a:lnTo>
                    <a:pt x="18804" y="72223"/>
                  </a:lnTo>
                  <a:lnTo>
                    <a:pt x="7048" y="73723"/>
                  </a:lnTo>
                  <a:lnTo>
                    <a:pt x="20955" y="90487"/>
                  </a:lnTo>
                  <a:lnTo>
                    <a:pt x="63068" y="77640"/>
                  </a:lnTo>
                  <a:lnTo>
                    <a:pt x="78486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5" h="173989">
                  <a:moveTo>
                    <a:pt x="113325" y="65532"/>
                  </a:moveTo>
                  <a:lnTo>
                    <a:pt x="78486" y="65532"/>
                  </a:lnTo>
                  <a:lnTo>
                    <a:pt x="82379" y="69670"/>
                  </a:lnTo>
                  <a:lnTo>
                    <a:pt x="125349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9" y="84264"/>
                  </a:lnTo>
                  <a:lnTo>
                    <a:pt x="141732" y="82867"/>
                  </a:lnTo>
                  <a:lnTo>
                    <a:pt x="144043" y="79819"/>
                  </a:lnTo>
                  <a:lnTo>
                    <a:pt x="146456" y="76771"/>
                  </a:lnTo>
                  <a:lnTo>
                    <a:pt x="147701" y="75311"/>
                  </a:lnTo>
                  <a:lnTo>
                    <a:pt x="148971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5" h="173989">
                  <a:moveTo>
                    <a:pt x="141351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1" y="47053"/>
                  </a:lnTo>
                  <a:lnTo>
                    <a:pt x="141351" y="29718"/>
                  </a:lnTo>
                  <a:close/>
                </a:path>
                <a:path w="640715" h="173989">
                  <a:moveTo>
                    <a:pt x="384175" y="1714"/>
                  </a:moveTo>
                  <a:lnTo>
                    <a:pt x="371094" y="1714"/>
                  </a:lnTo>
                  <a:lnTo>
                    <a:pt x="365086" y="2794"/>
                  </a:lnTo>
                  <a:lnTo>
                    <a:pt x="333908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86" y="83718"/>
                  </a:lnTo>
                  <a:lnTo>
                    <a:pt x="371094" y="84772"/>
                  </a:lnTo>
                  <a:lnTo>
                    <a:pt x="384175" y="84772"/>
                  </a:lnTo>
                  <a:lnTo>
                    <a:pt x="415554" y="66675"/>
                  </a:lnTo>
                  <a:lnTo>
                    <a:pt x="370459" y="66675"/>
                  </a:lnTo>
                  <a:lnTo>
                    <a:pt x="364832" y="64427"/>
                  </a:lnTo>
                  <a:lnTo>
                    <a:pt x="356577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77" y="30949"/>
                  </a:lnTo>
                  <a:lnTo>
                    <a:pt x="364832" y="22199"/>
                  </a:lnTo>
                  <a:lnTo>
                    <a:pt x="370459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6" y="13716"/>
                  </a:lnTo>
                  <a:lnTo>
                    <a:pt x="406019" y="10033"/>
                  </a:lnTo>
                  <a:lnTo>
                    <a:pt x="401281" y="7112"/>
                  </a:lnTo>
                  <a:lnTo>
                    <a:pt x="390232" y="2794"/>
                  </a:lnTo>
                  <a:lnTo>
                    <a:pt x="384175" y="1714"/>
                  </a:lnTo>
                  <a:close/>
                </a:path>
                <a:path w="640715" h="173989">
                  <a:moveTo>
                    <a:pt x="415554" y="20002"/>
                  </a:moveTo>
                  <a:lnTo>
                    <a:pt x="384556" y="20002"/>
                  </a:lnTo>
                  <a:lnTo>
                    <a:pt x="390144" y="22199"/>
                  </a:lnTo>
                  <a:lnTo>
                    <a:pt x="398526" y="30949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6" y="55410"/>
                  </a:lnTo>
                  <a:lnTo>
                    <a:pt x="390144" y="64427"/>
                  </a:lnTo>
                  <a:lnTo>
                    <a:pt x="384556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20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20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5" h="173989">
                  <a:moveTo>
                    <a:pt x="112585" y="190"/>
                  </a:moveTo>
                  <a:lnTo>
                    <a:pt x="44196" y="190"/>
                  </a:lnTo>
                  <a:lnTo>
                    <a:pt x="44196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5" h="173989">
                  <a:moveTo>
                    <a:pt x="470535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5" y="88201"/>
                  </a:lnTo>
                  <a:lnTo>
                    <a:pt x="470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52612" y="6199290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52612" y="6199290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45002" y="740943"/>
            <a:ext cx="6871970" cy="572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0D0D0D"/>
                </a:solidFill>
                <a:latin typeface="BM DoHyeon"/>
                <a:cs typeface="BM DoHyeon"/>
              </a:rPr>
              <a:t>중견기업-</a:t>
            </a:r>
            <a:r>
              <a:rPr sz="1800" spc="-10" dirty="0">
                <a:solidFill>
                  <a:srgbClr val="0D0D0D"/>
                </a:solidFill>
                <a:latin typeface="BM DoHyeon"/>
                <a:cs typeface="BM DoHyeon"/>
              </a:rPr>
              <a:t>지역혁신얼라이언스지원사업</a:t>
            </a:r>
            <a:endParaRPr sz="1800">
              <a:latin typeface="BM DoHyeon"/>
              <a:cs typeface="BM DoHyeon"/>
            </a:endParaRPr>
          </a:p>
          <a:p>
            <a:pPr marL="12700" marR="1276985">
              <a:lnSpc>
                <a:spcPts val="1670"/>
              </a:lnSpc>
              <a:spcBef>
                <a:spcPts val="1565"/>
              </a:spcBef>
            </a:pPr>
            <a:r>
              <a:rPr sz="1400" dirty="0">
                <a:solidFill>
                  <a:srgbClr val="0D0D0D"/>
                </a:solidFill>
                <a:latin typeface="Noto Sans CJK HK"/>
                <a:cs typeface="Noto Sans CJK HK"/>
              </a:rPr>
              <a:t>｢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중견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-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지역</a:t>
            </a:r>
            <a:r>
              <a:rPr sz="1400" b="1" spc="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혁신얼라이언스</a:t>
            </a:r>
            <a:r>
              <a:rPr sz="1400" spc="-45" dirty="0">
                <a:solidFill>
                  <a:srgbClr val="0D0D0D"/>
                </a:solidFill>
                <a:latin typeface="Noto Sans CJK HK"/>
                <a:cs typeface="Noto Sans CJK HK"/>
              </a:rPr>
              <a:t>｣</a:t>
            </a:r>
            <a:r>
              <a:rPr sz="1400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10" dirty="0">
                <a:solidFill>
                  <a:srgbClr val="0D0D0D"/>
                </a:solidFill>
                <a:latin typeface="Noto Sans CJK HK"/>
                <a:cs typeface="Noto Sans CJK HK"/>
              </a:rPr>
              <a:t>구축</a:t>
            </a:r>
            <a:r>
              <a:rPr sz="1400" b="1" spc="-11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10" dirty="0">
                <a:solidFill>
                  <a:srgbClr val="0D0D0D"/>
                </a:solidFill>
                <a:latin typeface="Noto Sans CJK HK"/>
                <a:cs typeface="Noto Sans CJK HK"/>
              </a:rPr>
              <a:t>지원으로</a:t>
            </a:r>
            <a:r>
              <a:rPr sz="14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지역</a:t>
            </a:r>
            <a:r>
              <a:rPr sz="14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내</a:t>
            </a:r>
            <a:r>
              <a:rPr sz="1400" b="1" spc="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전문연구인력</a:t>
            </a:r>
            <a:r>
              <a:rPr sz="1400" b="1" spc="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Noto Sans CJK HK"/>
                <a:cs typeface="Noto Sans CJK HK"/>
              </a:rPr>
              <a:t>양성</a:t>
            </a:r>
            <a:r>
              <a:rPr sz="1400" b="1" spc="-10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05" dirty="0">
                <a:solidFill>
                  <a:srgbClr val="0D0D0D"/>
                </a:solidFill>
                <a:latin typeface="Noto Sans CJK HK"/>
                <a:cs typeface="Noto Sans CJK HK"/>
              </a:rPr>
              <a:t>선순환</a:t>
            </a:r>
            <a:r>
              <a:rPr sz="1400" b="1" spc="-105" dirty="0">
                <a:solidFill>
                  <a:srgbClr val="0D0D0D"/>
                </a:solidFill>
                <a:latin typeface="Noto Sans CJK JP"/>
                <a:cs typeface="Noto Sans CJK JP"/>
              </a:rPr>
              <a:t>,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중견기업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기술혁신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역량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강화에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기여하는 지역사회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상생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시스템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구축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115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5,700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1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1,200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만원</a:t>
            </a:r>
            <a:r>
              <a:rPr sz="1100" b="1" spc="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(2</a:t>
            </a:r>
            <a:r>
              <a:rPr sz="11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),</a:t>
            </a:r>
            <a:r>
              <a:rPr sz="11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계속</a:t>
            </a:r>
            <a:r>
              <a:rPr sz="1100" b="1" spc="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4,500</a:t>
            </a:r>
            <a:r>
              <a:rPr sz="11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(5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126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400">
              <a:latin typeface="Noto Sans CJK HK"/>
              <a:cs typeface="Noto Sans CJK HK"/>
            </a:endParaRPr>
          </a:p>
          <a:p>
            <a:pPr marL="226695">
              <a:lnSpc>
                <a:spcPct val="100000"/>
              </a:lnSpc>
            </a:pPr>
            <a:r>
              <a:rPr sz="1800" spc="45" dirty="0">
                <a:solidFill>
                  <a:srgbClr val="0D0D0D"/>
                </a:solidFill>
                <a:latin typeface="BM DoHyeon"/>
                <a:cs typeface="BM DoHyeon"/>
              </a:rPr>
              <a:t>산업기술혁신기반구축(R&amp;D)</a:t>
            </a:r>
            <a:endParaRPr sz="18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4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출산</a:t>
            </a:r>
            <a:r>
              <a:rPr sz="1400" b="1" spc="-114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육아로</a:t>
            </a:r>
            <a:r>
              <a:rPr sz="1400" b="1" spc="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인한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경력이탈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등으로</a:t>
            </a:r>
            <a:r>
              <a:rPr sz="14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인해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경제활동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참여비중이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저조한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4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분야의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여성인력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활용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제고를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위하여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산업현장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진출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사회분위기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조성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110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900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spc="-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900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(1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126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400">
              <a:latin typeface="Noto Sans CJK HK"/>
              <a:cs typeface="Noto Sans CJK HK"/>
            </a:endParaRPr>
          </a:p>
          <a:p>
            <a:pPr marL="226695">
              <a:lnSpc>
                <a:spcPct val="100000"/>
              </a:lnSpc>
            </a:pPr>
            <a:r>
              <a:rPr sz="1800" spc="-10" dirty="0">
                <a:solidFill>
                  <a:srgbClr val="0D0D0D"/>
                </a:solidFill>
                <a:latin typeface="BM DoHyeon"/>
                <a:cs typeface="BM DoHyeon"/>
              </a:rPr>
              <a:t>중견기업핵심연구인력성장지원사업</a:t>
            </a:r>
            <a:endParaRPr sz="1800">
              <a:latin typeface="BM DoHyeon"/>
              <a:cs typeface="BM DoHyeon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400" b="1" spc="-7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인력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부족문제를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겪고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있는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초기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중견기업에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청년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10" dirty="0">
                <a:solidFill>
                  <a:srgbClr val="0D0D0D"/>
                </a:solidFill>
                <a:latin typeface="Noto Sans CJK HK"/>
                <a:cs typeface="Noto Sans CJK HK"/>
              </a:rPr>
              <a:t>석</a:t>
            </a:r>
            <a:r>
              <a:rPr sz="1400" b="1" spc="-11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10" dirty="0">
                <a:solidFill>
                  <a:srgbClr val="0D0D0D"/>
                </a:solidFill>
                <a:latin typeface="Noto Sans CJK HK"/>
                <a:cs typeface="Noto Sans CJK HK"/>
              </a:rPr>
              <a:t>박사</a:t>
            </a:r>
            <a:r>
              <a:rPr sz="1400" b="1" spc="-11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400" b="1" spc="3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기술전문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경력인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채용을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지원하여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역량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강화</a:t>
            </a:r>
            <a:r>
              <a:rPr sz="1400" b="1" spc="-114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일자리</a:t>
            </a:r>
            <a:r>
              <a:rPr sz="1400" b="1" spc="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창출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촉진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1285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1,400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252</a:t>
            </a:r>
            <a:r>
              <a:rPr sz="11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,</a:t>
            </a:r>
            <a:r>
              <a:rPr sz="11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계속</a:t>
            </a:r>
            <a:r>
              <a:rPr sz="1100" b="1" spc="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1,148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126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5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5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0" y="0"/>
            <a:ext cx="12192000" cy="5228590"/>
            <a:chOff x="0" y="0"/>
            <a:chExt cx="12192000" cy="5228590"/>
          </a:xfrm>
        </p:grpSpPr>
        <p:sp>
          <p:nvSpPr>
            <p:cNvPr id="56" name="object 56"/>
            <p:cNvSpPr/>
            <p:nvPr/>
          </p:nvSpPr>
          <p:spPr>
            <a:xfrm>
              <a:off x="640182" y="5217223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803" y="4862427"/>
              <a:ext cx="277110" cy="22401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"/>
              <a:ext cx="12192000" cy="47105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07974" y="0"/>
              <a:ext cx="3533775" cy="415925"/>
            </a:xfrm>
            <a:custGeom>
              <a:avLst/>
              <a:gdLst/>
              <a:ahLst/>
              <a:cxnLst/>
              <a:rect l="l" t="t" r="r" b="b"/>
              <a:pathLst>
                <a:path w="3533775" h="415925">
                  <a:moveTo>
                    <a:pt x="3533775" y="0"/>
                  </a:moveTo>
                  <a:lnTo>
                    <a:pt x="0" y="0"/>
                  </a:lnTo>
                  <a:lnTo>
                    <a:pt x="0" y="306882"/>
                  </a:lnTo>
                  <a:lnTo>
                    <a:pt x="8546" y="349212"/>
                  </a:lnTo>
                  <a:lnTo>
                    <a:pt x="31853" y="383779"/>
                  </a:lnTo>
                  <a:lnTo>
                    <a:pt x="66420" y="407086"/>
                  </a:lnTo>
                  <a:lnTo>
                    <a:pt x="108750" y="415632"/>
                  </a:lnTo>
                  <a:lnTo>
                    <a:pt x="3425024" y="415632"/>
                  </a:lnTo>
                  <a:lnTo>
                    <a:pt x="3467354" y="407086"/>
                  </a:lnTo>
                  <a:lnTo>
                    <a:pt x="3501921" y="383779"/>
                  </a:lnTo>
                  <a:lnTo>
                    <a:pt x="3525228" y="349212"/>
                  </a:lnTo>
                  <a:lnTo>
                    <a:pt x="3533775" y="306882"/>
                  </a:lnTo>
                  <a:lnTo>
                    <a:pt x="3533775" y="0"/>
                  </a:lnTo>
                  <a:close/>
                </a:path>
              </a:pathLst>
            </a:custGeom>
            <a:solidFill>
              <a:srgbClr val="038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</a:t>
            </a:r>
            <a:r>
              <a:rPr spc="-95" dirty="0"/>
              <a:t> </a:t>
            </a:r>
            <a:r>
              <a:rPr dirty="0"/>
              <a:t>이전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dirty="0"/>
              <a:t>사업화</a:t>
            </a:r>
            <a:r>
              <a:rPr spc="-95" dirty="0"/>
              <a:t> </a:t>
            </a:r>
            <a:r>
              <a:rPr spc="-25" dirty="0"/>
              <a:t>촉진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15</a:t>
            </a:fld>
            <a:endParaRPr spc="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623" y="2717292"/>
            <a:ext cx="2360930" cy="471170"/>
            <a:chOff x="420623" y="2717292"/>
            <a:chExt cx="2360930" cy="471170"/>
          </a:xfrm>
        </p:grpSpPr>
        <p:sp>
          <p:nvSpPr>
            <p:cNvPr id="3" name="object 3"/>
            <p:cNvSpPr/>
            <p:nvPr/>
          </p:nvSpPr>
          <p:spPr>
            <a:xfrm>
              <a:off x="457202" y="275261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2" y="275261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687" y="2813304"/>
              <a:ext cx="821436" cy="252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3698" y="282428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368" y="2814828"/>
              <a:ext cx="211836" cy="24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683" y="2826118"/>
              <a:ext cx="168706" cy="205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351" y="2814828"/>
              <a:ext cx="428244" cy="2468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65896" y="282588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623" y="2717292"/>
              <a:ext cx="472439" cy="4709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2" y="275261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2" y="275261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416" y="2830512"/>
              <a:ext cx="199167" cy="2136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529" y="2847162"/>
              <a:ext cx="69785" cy="235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529" y="2874911"/>
              <a:ext cx="109688" cy="1230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74895" y="3208705"/>
            <a:ext cx="1508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600" b="1" spc="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전</a:t>
            </a:r>
            <a:r>
              <a:rPr sz="16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25" dirty="0">
                <a:solidFill>
                  <a:srgbClr val="0D0D0D"/>
                </a:solidFill>
                <a:latin typeface="BM EULJIRO TTF"/>
                <a:cs typeface="BM EULJIRO TTF"/>
              </a:rPr>
              <a:t>분야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471" y="3272561"/>
            <a:ext cx="208191" cy="16341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150864" y="2717292"/>
            <a:ext cx="1552575" cy="471170"/>
            <a:chOff x="6150864" y="2717292"/>
            <a:chExt cx="1552575" cy="471170"/>
          </a:xfrm>
        </p:grpSpPr>
        <p:sp>
          <p:nvSpPr>
            <p:cNvPr id="20" name="object 20"/>
            <p:cNvSpPr/>
            <p:nvPr/>
          </p:nvSpPr>
          <p:spPr>
            <a:xfrm>
              <a:off x="6186868" y="275261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6868" y="275261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1404" y="2813304"/>
              <a:ext cx="822959" cy="248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73367" y="282428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0864" y="2717292"/>
              <a:ext cx="470915" cy="4709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86868" y="275261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86868" y="275261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8089" y="2847581"/>
              <a:ext cx="174894" cy="1751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2286" y="2828086"/>
              <a:ext cx="79476" cy="793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8000" y="2945193"/>
              <a:ext cx="67551" cy="6123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9193" y="2069782"/>
            <a:ext cx="9956165" cy="4565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55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BM EULJIRO TTF"/>
                <a:cs typeface="BM EULJIRO TTF"/>
              </a:rPr>
              <a:t>기업이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혁신적</a:t>
            </a:r>
            <a:r>
              <a:rPr sz="12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기술</a:t>
            </a:r>
            <a:r>
              <a:rPr sz="12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등을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실증할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있도록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규제를</a:t>
            </a:r>
            <a:r>
              <a:rPr sz="12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유예하는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제도</a:t>
            </a:r>
            <a:endParaRPr sz="12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200" spc="-114" dirty="0">
                <a:solidFill>
                  <a:srgbClr val="252525"/>
                </a:solidFill>
                <a:latin typeface="BM HANNA 11yrs old"/>
                <a:cs typeface="BM HANNA 11yrs old"/>
              </a:rPr>
              <a:t>**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단순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기능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/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성능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개선이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65" dirty="0">
                <a:solidFill>
                  <a:srgbClr val="252525"/>
                </a:solidFill>
                <a:latin typeface="BM EULJIRO TTF"/>
                <a:cs typeface="BM EULJIRO TTF"/>
              </a:rPr>
              <a:t>아닌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①핵심소재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/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부품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변화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2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②시스템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구조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변화를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통해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차별적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BM EULJIRO TTF"/>
                <a:cs typeface="BM EULJIRO TTF"/>
              </a:rPr>
              <a:t>경쟁력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확보를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목표하는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중대형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과제를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성과지향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기업주도</a:t>
            </a:r>
            <a:r>
              <a:rPr sz="12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방식으로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8055" y="1190244"/>
            <a:ext cx="11296015" cy="873760"/>
            <a:chOff x="448055" y="1190244"/>
            <a:chExt cx="11296015" cy="87376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055" y="1226820"/>
              <a:ext cx="11295888" cy="8366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74895" y="3753345"/>
            <a:ext cx="732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endParaRPr sz="1600">
              <a:latin typeface="Noto Sans CJK HK"/>
              <a:cs typeface="Noto Sans CJK HK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471" y="3817188"/>
            <a:ext cx="208191" cy="16342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794865" y="4120451"/>
            <a:ext cx="1499870" cy="262255"/>
            <a:chOff x="794865" y="4120451"/>
            <a:chExt cx="1499870" cy="262255"/>
          </a:xfrm>
        </p:grpSpPr>
        <p:sp>
          <p:nvSpPr>
            <p:cNvPr id="37" name="object 37"/>
            <p:cNvSpPr/>
            <p:nvPr/>
          </p:nvSpPr>
          <p:spPr>
            <a:xfrm>
              <a:off x="802802" y="4128389"/>
              <a:ext cx="1483995" cy="246379"/>
            </a:xfrm>
            <a:custGeom>
              <a:avLst/>
              <a:gdLst/>
              <a:ahLst/>
              <a:cxnLst/>
              <a:rect l="l" t="t" r="r" b="b"/>
              <a:pathLst>
                <a:path w="1483995" h="246379">
                  <a:moveTo>
                    <a:pt x="1360627" y="0"/>
                  </a:moveTo>
                  <a:lnTo>
                    <a:pt x="123113" y="0"/>
                  </a:lnTo>
                  <a:lnTo>
                    <a:pt x="75191" y="9674"/>
                  </a:lnTo>
                  <a:lnTo>
                    <a:pt x="36058" y="36058"/>
                  </a:lnTo>
                  <a:lnTo>
                    <a:pt x="9674" y="75191"/>
                  </a:lnTo>
                  <a:lnTo>
                    <a:pt x="0" y="123113"/>
                  </a:lnTo>
                  <a:lnTo>
                    <a:pt x="9674" y="171036"/>
                  </a:lnTo>
                  <a:lnTo>
                    <a:pt x="36058" y="210169"/>
                  </a:lnTo>
                  <a:lnTo>
                    <a:pt x="75191" y="236552"/>
                  </a:lnTo>
                  <a:lnTo>
                    <a:pt x="123113" y="246227"/>
                  </a:lnTo>
                  <a:lnTo>
                    <a:pt x="1360627" y="246227"/>
                  </a:lnTo>
                  <a:lnTo>
                    <a:pt x="1408549" y="236552"/>
                  </a:lnTo>
                  <a:lnTo>
                    <a:pt x="1447682" y="210169"/>
                  </a:lnTo>
                  <a:lnTo>
                    <a:pt x="1474066" y="171036"/>
                  </a:lnTo>
                  <a:lnTo>
                    <a:pt x="1483741" y="123113"/>
                  </a:lnTo>
                  <a:lnTo>
                    <a:pt x="1474066" y="75191"/>
                  </a:lnTo>
                  <a:lnTo>
                    <a:pt x="1447682" y="36058"/>
                  </a:lnTo>
                  <a:lnTo>
                    <a:pt x="1408549" y="9674"/>
                  </a:lnTo>
                  <a:lnTo>
                    <a:pt x="1360627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2802" y="4128389"/>
              <a:ext cx="1483995" cy="246379"/>
            </a:xfrm>
            <a:custGeom>
              <a:avLst/>
              <a:gdLst/>
              <a:ahLst/>
              <a:cxnLst/>
              <a:rect l="l" t="t" r="r" b="b"/>
              <a:pathLst>
                <a:path w="1483995" h="246379">
                  <a:moveTo>
                    <a:pt x="0" y="123113"/>
                  </a:moveTo>
                  <a:lnTo>
                    <a:pt x="9674" y="75191"/>
                  </a:lnTo>
                  <a:lnTo>
                    <a:pt x="36058" y="36058"/>
                  </a:lnTo>
                  <a:lnTo>
                    <a:pt x="75191" y="9674"/>
                  </a:lnTo>
                  <a:lnTo>
                    <a:pt x="123113" y="0"/>
                  </a:lnTo>
                  <a:lnTo>
                    <a:pt x="1360627" y="0"/>
                  </a:lnTo>
                  <a:lnTo>
                    <a:pt x="1408549" y="9674"/>
                  </a:lnTo>
                  <a:lnTo>
                    <a:pt x="1447682" y="36058"/>
                  </a:lnTo>
                  <a:lnTo>
                    <a:pt x="1474066" y="75191"/>
                  </a:lnTo>
                  <a:lnTo>
                    <a:pt x="1483741" y="123113"/>
                  </a:lnTo>
                  <a:lnTo>
                    <a:pt x="1474066" y="171036"/>
                  </a:lnTo>
                  <a:lnTo>
                    <a:pt x="1447682" y="210169"/>
                  </a:lnTo>
                  <a:lnTo>
                    <a:pt x="1408549" y="236552"/>
                  </a:lnTo>
                  <a:lnTo>
                    <a:pt x="1360627" y="246227"/>
                  </a:lnTo>
                  <a:lnTo>
                    <a:pt x="123113" y="246227"/>
                  </a:lnTo>
                  <a:lnTo>
                    <a:pt x="75191" y="236552"/>
                  </a:lnTo>
                  <a:lnTo>
                    <a:pt x="36058" y="210169"/>
                  </a:lnTo>
                  <a:lnTo>
                    <a:pt x="9674" y="171036"/>
                  </a:lnTo>
                  <a:lnTo>
                    <a:pt x="0" y="123113"/>
                  </a:lnTo>
                  <a:close/>
                </a:path>
              </a:pathLst>
            </a:custGeom>
            <a:ln w="15874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3747" y="4179430"/>
              <a:ext cx="1144270" cy="147955"/>
            </a:xfrm>
            <a:custGeom>
              <a:avLst/>
              <a:gdLst/>
              <a:ahLst/>
              <a:cxnLst/>
              <a:rect l="l" t="t" r="r" b="b"/>
              <a:pathLst>
                <a:path w="1144270" h="147954">
                  <a:moveTo>
                    <a:pt x="1047432" y="97434"/>
                  </a:moveTo>
                  <a:lnTo>
                    <a:pt x="1028674" y="97434"/>
                  </a:lnTo>
                  <a:lnTo>
                    <a:pt x="1028674" y="141820"/>
                  </a:lnTo>
                  <a:lnTo>
                    <a:pt x="1028979" y="143027"/>
                  </a:lnTo>
                  <a:lnTo>
                    <a:pt x="1030185" y="144348"/>
                  </a:lnTo>
                  <a:lnTo>
                    <a:pt x="1031367" y="144678"/>
                  </a:lnTo>
                  <a:lnTo>
                    <a:pt x="1129245" y="144678"/>
                  </a:lnTo>
                  <a:lnTo>
                    <a:pt x="1129245" y="128866"/>
                  </a:lnTo>
                  <a:lnTo>
                    <a:pt x="1047432" y="128866"/>
                  </a:lnTo>
                  <a:lnTo>
                    <a:pt x="1047432" y="97434"/>
                  </a:lnTo>
                  <a:close/>
                </a:path>
                <a:path w="1144270" h="147954">
                  <a:moveTo>
                    <a:pt x="1124966" y="0"/>
                  </a:moveTo>
                  <a:lnTo>
                    <a:pt x="1106360" y="0"/>
                  </a:lnTo>
                  <a:lnTo>
                    <a:pt x="1106360" y="109778"/>
                  </a:lnTo>
                  <a:lnTo>
                    <a:pt x="1124966" y="109778"/>
                  </a:lnTo>
                  <a:lnTo>
                    <a:pt x="1124966" y="59905"/>
                  </a:lnTo>
                  <a:lnTo>
                    <a:pt x="1144054" y="59905"/>
                  </a:lnTo>
                  <a:lnTo>
                    <a:pt x="1144054" y="43941"/>
                  </a:lnTo>
                  <a:lnTo>
                    <a:pt x="1124966" y="43941"/>
                  </a:lnTo>
                  <a:lnTo>
                    <a:pt x="1124966" y="0"/>
                  </a:lnTo>
                  <a:close/>
                </a:path>
                <a:path w="1144270" h="147954">
                  <a:moveTo>
                    <a:pt x="1102575" y="67475"/>
                  </a:moveTo>
                  <a:lnTo>
                    <a:pt x="1075258" y="70446"/>
                  </a:lnTo>
                  <a:lnTo>
                    <a:pt x="1070317" y="70878"/>
                  </a:lnTo>
                  <a:lnTo>
                    <a:pt x="1065657" y="71208"/>
                  </a:lnTo>
                  <a:lnTo>
                    <a:pt x="1056868" y="71653"/>
                  </a:lnTo>
                  <a:lnTo>
                    <a:pt x="1053477" y="71754"/>
                  </a:lnTo>
                  <a:lnTo>
                    <a:pt x="1005801" y="71754"/>
                  </a:lnTo>
                  <a:lnTo>
                    <a:pt x="1005801" y="87718"/>
                  </a:lnTo>
                  <a:lnTo>
                    <a:pt x="1033335" y="87718"/>
                  </a:lnTo>
                  <a:lnTo>
                    <a:pt x="1041488" y="87591"/>
                  </a:lnTo>
                  <a:lnTo>
                    <a:pt x="1057173" y="87033"/>
                  </a:lnTo>
                  <a:lnTo>
                    <a:pt x="1064450" y="86626"/>
                  </a:lnTo>
                  <a:lnTo>
                    <a:pt x="1071143" y="86080"/>
                  </a:lnTo>
                  <a:lnTo>
                    <a:pt x="1077836" y="85636"/>
                  </a:lnTo>
                  <a:lnTo>
                    <a:pt x="1083868" y="85140"/>
                  </a:lnTo>
                  <a:lnTo>
                    <a:pt x="1094625" y="84048"/>
                  </a:lnTo>
                  <a:lnTo>
                    <a:pt x="1099070" y="83502"/>
                  </a:lnTo>
                  <a:lnTo>
                    <a:pt x="1102575" y="82956"/>
                  </a:lnTo>
                  <a:lnTo>
                    <a:pt x="1102575" y="67475"/>
                  </a:lnTo>
                  <a:close/>
                </a:path>
                <a:path w="1144270" h="147954">
                  <a:moveTo>
                    <a:pt x="1051064" y="40322"/>
                  </a:moveTo>
                  <a:lnTo>
                    <a:pt x="1032624" y="40322"/>
                  </a:lnTo>
                  <a:lnTo>
                    <a:pt x="1032624" y="71754"/>
                  </a:lnTo>
                  <a:lnTo>
                    <a:pt x="1051064" y="71754"/>
                  </a:lnTo>
                  <a:lnTo>
                    <a:pt x="1051064" y="40322"/>
                  </a:lnTo>
                  <a:close/>
                </a:path>
                <a:path w="1144270" h="147954">
                  <a:moveTo>
                    <a:pt x="1087602" y="5092"/>
                  </a:moveTo>
                  <a:lnTo>
                    <a:pt x="1014196" y="5092"/>
                  </a:lnTo>
                  <a:lnTo>
                    <a:pt x="1014196" y="20904"/>
                  </a:lnTo>
                  <a:lnTo>
                    <a:pt x="1070813" y="20904"/>
                  </a:lnTo>
                  <a:lnTo>
                    <a:pt x="1070483" y="26936"/>
                  </a:lnTo>
                  <a:lnTo>
                    <a:pt x="1069898" y="33413"/>
                  </a:lnTo>
                  <a:lnTo>
                    <a:pt x="1068260" y="47231"/>
                  </a:lnTo>
                  <a:lnTo>
                    <a:pt x="1067244" y="53428"/>
                  </a:lnTo>
                  <a:lnTo>
                    <a:pt x="1066038" y="58915"/>
                  </a:lnTo>
                  <a:lnTo>
                    <a:pt x="1084795" y="58915"/>
                  </a:lnTo>
                  <a:lnTo>
                    <a:pt x="1088250" y="35547"/>
                  </a:lnTo>
                  <a:lnTo>
                    <a:pt x="1088809" y="31267"/>
                  </a:lnTo>
                  <a:lnTo>
                    <a:pt x="1089266" y="26911"/>
                  </a:lnTo>
                  <a:lnTo>
                    <a:pt x="1090041" y="18021"/>
                  </a:lnTo>
                  <a:lnTo>
                    <a:pt x="1090345" y="13766"/>
                  </a:lnTo>
                  <a:lnTo>
                    <a:pt x="1090561" y="9702"/>
                  </a:lnTo>
                  <a:lnTo>
                    <a:pt x="1090561" y="8064"/>
                  </a:lnTo>
                  <a:lnTo>
                    <a:pt x="1090206" y="6883"/>
                  </a:lnTo>
                  <a:lnTo>
                    <a:pt x="1088783" y="5460"/>
                  </a:lnTo>
                  <a:lnTo>
                    <a:pt x="1087602" y="5092"/>
                  </a:lnTo>
                  <a:close/>
                </a:path>
                <a:path w="1144270" h="147954">
                  <a:moveTo>
                    <a:pt x="186372" y="97434"/>
                  </a:moveTo>
                  <a:lnTo>
                    <a:pt x="167614" y="97434"/>
                  </a:lnTo>
                  <a:lnTo>
                    <a:pt x="167614" y="141820"/>
                  </a:lnTo>
                  <a:lnTo>
                    <a:pt x="167919" y="143027"/>
                  </a:lnTo>
                  <a:lnTo>
                    <a:pt x="169125" y="144348"/>
                  </a:lnTo>
                  <a:lnTo>
                    <a:pt x="170307" y="144678"/>
                  </a:lnTo>
                  <a:lnTo>
                    <a:pt x="268185" y="144678"/>
                  </a:lnTo>
                  <a:lnTo>
                    <a:pt x="268185" y="128866"/>
                  </a:lnTo>
                  <a:lnTo>
                    <a:pt x="186372" y="128866"/>
                  </a:lnTo>
                  <a:lnTo>
                    <a:pt x="186372" y="97434"/>
                  </a:lnTo>
                  <a:close/>
                </a:path>
                <a:path w="1144270" h="147954">
                  <a:moveTo>
                    <a:pt x="263906" y="0"/>
                  </a:moveTo>
                  <a:lnTo>
                    <a:pt x="245300" y="0"/>
                  </a:lnTo>
                  <a:lnTo>
                    <a:pt x="245300" y="109778"/>
                  </a:lnTo>
                  <a:lnTo>
                    <a:pt x="263906" y="109778"/>
                  </a:lnTo>
                  <a:lnTo>
                    <a:pt x="263906" y="59905"/>
                  </a:lnTo>
                  <a:lnTo>
                    <a:pt x="282994" y="59905"/>
                  </a:lnTo>
                  <a:lnTo>
                    <a:pt x="282994" y="43941"/>
                  </a:lnTo>
                  <a:lnTo>
                    <a:pt x="263906" y="43941"/>
                  </a:lnTo>
                  <a:lnTo>
                    <a:pt x="263906" y="0"/>
                  </a:lnTo>
                  <a:close/>
                </a:path>
                <a:path w="1144270" h="147954">
                  <a:moveTo>
                    <a:pt x="241515" y="67475"/>
                  </a:moveTo>
                  <a:lnTo>
                    <a:pt x="214198" y="70446"/>
                  </a:lnTo>
                  <a:lnTo>
                    <a:pt x="209257" y="70878"/>
                  </a:lnTo>
                  <a:lnTo>
                    <a:pt x="204597" y="71208"/>
                  </a:lnTo>
                  <a:lnTo>
                    <a:pt x="195808" y="71653"/>
                  </a:lnTo>
                  <a:lnTo>
                    <a:pt x="192417" y="71754"/>
                  </a:lnTo>
                  <a:lnTo>
                    <a:pt x="144741" y="71754"/>
                  </a:lnTo>
                  <a:lnTo>
                    <a:pt x="144741" y="87718"/>
                  </a:lnTo>
                  <a:lnTo>
                    <a:pt x="172275" y="87718"/>
                  </a:lnTo>
                  <a:lnTo>
                    <a:pt x="180428" y="87591"/>
                  </a:lnTo>
                  <a:lnTo>
                    <a:pt x="196113" y="87033"/>
                  </a:lnTo>
                  <a:lnTo>
                    <a:pt x="203390" y="86626"/>
                  </a:lnTo>
                  <a:lnTo>
                    <a:pt x="210083" y="86080"/>
                  </a:lnTo>
                  <a:lnTo>
                    <a:pt x="216776" y="85636"/>
                  </a:lnTo>
                  <a:lnTo>
                    <a:pt x="222808" y="85140"/>
                  </a:lnTo>
                  <a:lnTo>
                    <a:pt x="233565" y="84048"/>
                  </a:lnTo>
                  <a:lnTo>
                    <a:pt x="238010" y="83502"/>
                  </a:lnTo>
                  <a:lnTo>
                    <a:pt x="241515" y="82956"/>
                  </a:lnTo>
                  <a:lnTo>
                    <a:pt x="241515" y="67475"/>
                  </a:lnTo>
                  <a:close/>
                </a:path>
                <a:path w="1144270" h="147954">
                  <a:moveTo>
                    <a:pt x="190004" y="40322"/>
                  </a:moveTo>
                  <a:lnTo>
                    <a:pt x="171564" y="40322"/>
                  </a:lnTo>
                  <a:lnTo>
                    <a:pt x="171564" y="71754"/>
                  </a:lnTo>
                  <a:lnTo>
                    <a:pt x="190004" y="71754"/>
                  </a:lnTo>
                  <a:lnTo>
                    <a:pt x="190004" y="40322"/>
                  </a:lnTo>
                  <a:close/>
                </a:path>
                <a:path w="1144270" h="147954">
                  <a:moveTo>
                    <a:pt x="226542" y="5092"/>
                  </a:moveTo>
                  <a:lnTo>
                    <a:pt x="153136" y="5092"/>
                  </a:lnTo>
                  <a:lnTo>
                    <a:pt x="153136" y="20904"/>
                  </a:lnTo>
                  <a:lnTo>
                    <a:pt x="209753" y="20904"/>
                  </a:lnTo>
                  <a:lnTo>
                    <a:pt x="209423" y="26936"/>
                  </a:lnTo>
                  <a:lnTo>
                    <a:pt x="208838" y="33413"/>
                  </a:lnTo>
                  <a:lnTo>
                    <a:pt x="207200" y="47231"/>
                  </a:lnTo>
                  <a:lnTo>
                    <a:pt x="206184" y="53428"/>
                  </a:lnTo>
                  <a:lnTo>
                    <a:pt x="204978" y="58915"/>
                  </a:lnTo>
                  <a:lnTo>
                    <a:pt x="223735" y="58915"/>
                  </a:lnTo>
                  <a:lnTo>
                    <a:pt x="228981" y="18021"/>
                  </a:lnTo>
                  <a:lnTo>
                    <a:pt x="229501" y="9702"/>
                  </a:lnTo>
                  <a:lnTo>
                    <a:pt x="229501" y="8064"/>
                  </a:lnTo>
                  <a:lnTo>
                    <a:pt x="229146" y="6883"/>
                  </a:lnTo>
                  <a:lnTo>
                    <a:pt x="227723" y="5460"/>
                  </a:lnTo>
                  <a:lnTo>
                    <a:pt x="226542" y="5092"/>
                  </a:lnTo>
                  <a:close/>
                </a:path>
                <a:path w="1144270" h="147954">
                  <a:moveTo>
                    <a:pt x="330784" y="94805"/>
                  </a:moveTo>
                  <a:lnTo>
                    <a:pt x="312026" y="94805"/>
                  </a:lnTo>
                  <a:lnTo>
                    <a:pt x="312026" y="141820"/>
                  </a:lnTo>
                  <a:lnTo>
                    <a:pt x="312318" y="143027"/>
                  </a:lnTo>
                  <a:lnTo>
                    <a:pt x="313537" y="144348"/>
                  </a:lnTo>
                  <a:lnTo>
                    <a:pt x="314706" y="144678"/>
                  </a:lnTo>
                  <a:lnTo>
                    <a:pt x="414401" y="144678"/>
                  </a:lnTo>
                  <a:lnTo>
                    <a:pt x="414401" y="128866"/>
                  </a:lnTo>
                  <a:lnTo>
                    <a:pt x="330784" y="128866"/>
                  </a:lnTo>
                  <a:lnTo>
                    <a:pt x="330784" y="94805"/>
                  </a:lnTo>
                  <a:close/>
                </a:path>
                <a:path w="1144270" h="147954">
                  <a:moveTo>
                    <a:pt x="411111" y="64681"/>
                  </a:moveTo>
                  <a:lnTo>
                    <a:pt x="392341" y="64681"/>
                  </a:lnTo>
                  <a:lnTo>
                    <a:pt x="392341" y="108292"/>
                  </a:lnTo>
                  <a:lnTo>
                    <a:pt x="411111" y="108292"/>
                  </a:lnTo>
                  <a:lnTo>
                    <a:pt x="411111" y="64681"/>
                  </a:lnTo>
                  <a:close/>
                </a:path>
                <a:path w="1144270" h="147954">
                  <a:moveTo>
                    <a:pt x="336931" y="1473"/>
                  </a:moveTo>
                  <a:lnTo>
                    <a:pt x="324637" y="1473"/>
                  </a:lnTo>
                  <a:lnTo>
                    <a:pt x="319316" y="2552"/>
                  </a:lnTo>
                  <a:lnTo>
                    <a:pt x="309664" y="6832"/>
                  </a:lnTo>
                  <a:lnTo>
                    <a:pt x="305549" y="9702"/>
                  </a:lnTo>
                  <a:lnTo>
                    <a:pt x="302145" y="13322"/>
                  </a:lnTo>
                  <a:lnTo>
                    <a:pt x="298640" y="16954"/>
                  </a:lnTo>
                  <a:lnTo>
                    <a:pt x="295948" y="21145"/>
                  </a:lnTo>
                  <a:lnTo>
                    <a:pt x="292214" y="30695"/>
                  </a:lnTo>
                  <a:lnTo>
                    <a:pt x="291287" y="35763"/>
                  </a:lnTo>
                  <a:lnTo>
                    <a:pt x="291321" y="46710"/>
                  </a:lnTo>
                  <a:lnTo>
                    <a:pt x="292214" y="51600"/>
                  </a:lnTo>
                  <a:lnTo>
                    <a:pt x="295948" y="61137"/>
                  </a:lnTo>
                  <a:lnTo>
                    <a:pt x="298640" y="65341"/>
                  </a:lnTo>
                  <a:lnTo>
                    <a:pt x="302145" y="68960"/>
                  </a:lnTo>
                  <a:lnTo>
                    <a:pt x="305549" y="72580"/>
                  </a:lnTo>
                  <a:lnTo>
                    <a:pt x="309664" y="75437"/>
                  </a:lnTo>
                  <a:lnTo>
                    <a:pt x="319316" y="79603"/>
                  </a:lnTo>
                  <a:lnTo>
                    <a:pt x="324637" y="80644"/>
                  </a:lnTo>
                  <a:lnTo>
                    <a:pt x="337375" y="80644"/>
                  </a:lnTo>
                  <a:lnTo>
                    <a:pt x="343547" y="79197"/>
                  </a:lnTo>
                  <a:lnTo>
                    <a:pt x="354406" y="73380"/>
                  </a:lnTo>
                  <a:lnTo>
                    <a:pt x="358876" y="69507"/>
                  </a:lnTo>
                  <a:lnTo>
                    <a:pt x="362261" y="64846"/>
                  </a:lnTo>
                  <a:lnTo>
                    <a:pt x="324091" y="64846"/>
                  </a:lnTo>
                  <a:lnTo>
                    <a:pt x="319074" y="62509"/>
                  </a:lnTo>
                  <a:lnTo>
                    <a:pt x="311721" y="53187"/>
                  </a:lnTo>
                  <a:lnTo>
                    <a:pt x="309880" y="47612"/>
                  </a:lnTo>
                  <a:lnTo>
                    <a:pt x="309925" y="34416"/>
                  </a:lnTo>
                  <a:lnTo>
                    <a:pt x="311721" y="28930"/>
                  </a:lnTo>
                  <a:lnTo>
                    <a:pt x="319074" y="19608"/>
                  </a:lnTo>
                  <a:lnTo>
                    <a:pt x="324091" y="17271"/>
                  </a:lnTo>
                  <a:lnTo>
                    <a:pt x="411111" y="17271"/>
                  </a:lnTo>
                  <a:lnTo>
                    <a:pt x="411111" y="15798"/>
                  </a:lnTo>
                  <a:lnTo>
                    <a:pt x="361073" y="15798"/>
                  </a:lnTo>
                  <a:lnTo>
                    <a:pt x="357555" y="11518"/>
                  </a:lnTo>
                  <a:lnTo>
                    <a:pt x="353199" y="8064"/>
                  </a:lnTo>
                  <a:lnTo>
                    <a:pt x="342773" y="2793"/>
                  </a:lnTo>
                  <a:lnTo>
                    <a:pt x="336931" y="1473"/>
                  </a:lnTo>
                  <a:close/>
                </a:path>
                <a:path w="1144270" h="147954">
                  <a:moveTo>
                    <a:pt x="411111" y="17271"/>
                  </a:moveTo>
                  <a:lnTo>
                    <a:pt x="336816" y="17271"/>
                  </a:lnTo>
                  <a:lnTo>
                    <a:pt x="341871" y="19608"/>
                  </a:lnTo>
                  <a:lnTo>
                    <a:pt x="349326" y="28930"/>
                  </a:lnTo>
                  <a:lnTo>
                    <a:pt x="351146" y="34416"/>
                  </a:lnTo>
                  <a:lnTo>
                    <a:pt x="351193" y="47612"/>
                  </a:lnTo>
                  <a:lnTo>
                    <a:pt x="349326" y="53187"/>
                  </a:lnTo>
                  <a:lnTo>
                    <a:pt x="341871" y="62509"/>
                  </a:lnTo>
                  <a:lnTo>
                    <a:pt x="336816" y="64846"/>
                  </a:lnTo>
                  <a:lnTo>
                    <a:pt x="362261" y="64846"/>
                  </a:lnTo>
                  <a:lnTo>
                    <a:pt x="362381" y="64681"/>
                  </a:lnTo>
                  <a:lnTo>
                    <a:pt x="411111" y="64681"/>
                  </a:lnTo>
                  <a:lnTo>
                    <a:pt x="411111" y="49377"/>
                  </a:lnTo>
                  <a:lnTo>
                    <a:pt x="368973" y="49377"/>
                  </a:lnTo>
                  <a:lnTo>
                    <a:pt x="369402" y="46520"/>
                  </a:lnTo>
                  <a:lnTo>
                    <a:pt x="369709" y="43967"/>
                  </a:lnTo>
                  <a:lnTo>
                    <a:pt x="369684" y="37820"/>
                  </a:lnTo>
                  <a:lnTo>
                    <a:pt x="369239" y="34416"/>
                  </a:lnTo>
                  <a:lnTo>
                    <a:pt x="368973" y="32753"/>
                  </a:lnTo>
                  <a:lnTo>
                    <a:pt x="368642" y="31102"/>
                  </a:lnTo>
                  <a:lnTo>
                    <a:pt x="411111" y="31102"/>
                  </a:lnTo>
                  <a:lnTo>
                    <a:pt x="411111" y="17271"/>
                  </a:lnTo>
                  <a:close/>
                </a:path>
                <a:path w="1144270" h="147954">
                  <a:moveTo>
                    <a:pt x="411111" y="31102"/>
                  </a:moveTo>
                  <a:lnTo>
                    <a:pt x="392341" y="31102"/>
                  </a:lnTo>
                  <a:lnTo>
                    <a:pt x="392341" y="49377"/>
                  </a:lnTo>
                  <a:lnTo>
                    <a:pt x="411111" y="49377"/>
                  </a:lnTo>
                  <a:lnTo>
                    <a:pt x="411111" y="31102"/>
                  </a:lnTo>
                  <a:close/>
                </a:path>
                <a:path w="1144270" h="147954">
                  <a:moveTo>
                    <a:pt x="411111" y="165"/>
                  </a:moveTo>
                  <a:lnTo>
                    <a:pt x="392341" y="165"/>
                  </a:lnTo>
                  <a:lnTo>
                    <a:pt x="392341" y="15798"/>
                  </a:lnTo>
                  <a:lnTo>
                    <a:pt x="411111" y="15798"/>
                  </a:lnTo>
                  <a:lnTo>
                    <a:pt x="411111" y="165"/>
                  </a:lnTo>
                  <a:close/>
                </a:path>
                <a:path w="1144270" h="147954">
                  <a:moveTo>
                    <a:pt x="77851" y="97929"/>
                  </a:moveTo>
                  <a:lnTo>
                    <a:pt x="58928" y="97929"/>
                  </a:lnTo>
                  <a:lnTo>
                    <a:pt x="58928" y="147472"/>
                  </a:lnTo>
                  <a:lnTo>
                    <a:pt x="77851" y="147472"/>
                  </a:lnTo>
                  <a:lnTo>
                    <a:pt x="77851" y="97929"/>
                  </a:lnTo>
                  <a:close/>
                </a:path>
                <a:path w="1144270" h="147954">
                  <a:moveTo>
                    <a:pt x="135788" y="82295"/>
                  </a:moveTo>
                  <a:lnTo>
                    <a:pt x="0" y="82295"/>
                  </a:lnTo>
                  <a:lnTo>
                    <a:pt x="0" y="97929"/>
                  </a:lnTo>
                  <a:lnTo>
                    <a:pt x="135788" y="97929"/>
                  </a:lnTo>
                  <a:lnTo>
                    <a:pt x="135788" y="82295"/>
                  </a:lnTo>
                  <a:close/>
                </a:path>
                <a:path w="1144270" h="147954">
                  <a:moveTo>
                    <a:pt x="832980" y="81965"/>
                  </a:moveTo>
                  <a:lnTo>
                    <a:pt x="739648" y="81965"/>
                  </a:lnTo>
                  <a:lnTo>
                    <a:pt x="739648" y="96443"/>
                  </a:lnTo>
                  <a:lnTo>
                    <a:pt x="816190" y="96443"/>
                  </a:lnTo>
                  <a:lnTo>
                    <a:pt x="816190" y="107314"/>
                  </a:lnTo>
                  <a:lnTo>
                    <a:pt x="742505" y="107314"/>
                  </a:lnTo>
                  <a:lnTo>
                    <a:pt x="741299" y="107670"/>
                  </a:lnTo>
                  <a:lnTo>
                    <a:pt x="739978" y="109092"/>
                  </a:lnTo>
                  <a:lnTo>
                    <a:pt x="739648" y="110274"/>
                  </a:lnTo>
                  <a:lnTo>
                    <a:pt x="739648" y="143624"/>
                  </a:lnTo>
                  <a:lnTo>
                    <a:pt x="739978" y="144830"/>
                  </a:lnTo>
                  <a:lnTo>
                    <a:pt x="741299" y="146151"/>
                  </a:lnTo>
                  <a:lnTo>
                    <a:pt x="742505" y="146481"/>
                  </a:lnTo>
                  <a:lnTo>
                    <a:pt x="839228" y="146481"/>
                  </a:lnTo>
                  <a:lnTo>
                    <a:pt x="839228" y="132003"/>
                  </a:lnTo>
                  <a:lnTo>
                    <a:pt x="759561" y="132003"/>
                  </a:lnTo>
                  <a:lnTo>
                    <a:pt x="759561" y="120307"/>
                  </a:lnTo>
                  <a:lnTo>
                    <a:pt x="832980" y="120307"/>
                  </a:lnTo>
                  <a:lnTo>
                    <a:pt x="834148" y="119989"/>
                  </a:lnTo>
                  <a:lnTo>
                    <a:pt x="835583" y="118668"/>
                  </a:lnTo>
                  <a:lnTo>
                    <a:pt x="835939" y="117462"/>
                  </a:lnTo>
                  <a:lnTo>
                    <a:pt x="835939" y="84924"/>
                  </a:lnTo>
                  <a:lnTo>
                    <a:pt x="835583" y="83743"/>
                  </a:lnTo>
                  <a:lnTo>
                    <a:pt x="834148" y="82321"/>
                  </a:lnTo>
                  <a:lnTo>
                    <a:pt x="832980" y="81965"/>
                  </a:lnTo>
                  <a:close/>
                </a:path>
                <a:path w="1144270" h="147954">
                  <a:moveTo>
                    <a:pt x="742619" y="4114"/>
                  </a:moveTo>
                  <a:lnTo>
                    <a:pt x="724014" y="4114"/>
                  </a:lnTo>
                  <a:lnTo>
                    <a:pt x="724014" y="68249"/>
                  </a:lnTo>
                  <a:lnTo>
                    <a:pt x="724319" y="69456"/>
                  </a:lnTo>
                  <a:lnTo>
                    <a:pt x="725525" y="70764"/>
                  </a:lnTo>
                  <a:lnTo>
                    <a:pt x="726706" y="71094"/>
                  </a:lnTo>
                  <a:lnTo>
                    <a:pt x="791171" y="71094"/>
                  </a:lnTo>
                  <a:lnTo>
                    <a:pt x="792353" y="70764"/>
                  </a:lnTo>
                  <a:lnTo>
                    <a:pt x="793775" y="69456"/>
                  </a:lnTo>
                  <a:lnTo>
                    <a:pt x="794131" y="68249"/>
                  </a:lnTo>
                  <a:lnTo>
                    <a:pt x="794131" y="55956"/>
                  </a:lnTo>
                  <a:lnTo>
                    <a:pt x="742619" y="55956"/>
                  </a:lnTo>
                  <a:lnTo>
                    <a:pt x="742619" y="38506"/>
                  </a:lnTo>
                  <a:lnTo>
                    <a:pt x="794131" y="38506"/>
                  </a:lnTo>
                  <a:lnTo>
                    <a:pt x="794131" y="23533"/>
                  </a:lnTo>
                  <a:lnTo>
                    <a:pt x="742619" y="23533"/>
                  </a:lnTo>
                  <a:lnTo>
                    <a:pt x="742619" y="4114"/>
                  </a:lnTo>
                  <a:close/>
                </a:path>
                <a:path w="1144270" h="147954">
                  <a:moveTo>
                    <a:pt x="794131" y="38506"/>
                  </a:moveTo>
                  <a:lnTo>
                    <a:pt x="776033" y="38506"/>
                  </a:lnTo>
                  <a:lnTo>
                    <a:pt x="776033" y="55956"/>
                  </a:lnTo>
                  <a:lnTo>
                    <a:pt x="794131" y="55956"/>
                  </a:lnTo>
                  <a:lnTo>
                    <a:pt x="794131" y="38506"/>
                  </a:lnTo>
                  <a:close/>
                </a:path>
                <a:path w="1144270" h="147954">
                  <a:moveTo>
                    <a:pt x="794131" y="4114"/>
                  </a:moveTo>
                  <a:lnTo>
                    <a:pt x="776020" y="4114"/>
                  </a:lnTo>
                  <a:lnTo>
                    <a:pt x="776020" y="23533"/>
                  </a:lnTo>
                  <a:lnTo>
                    <a:pt x="794131" y="23533"/>
                  </a:lnTo>
                  <a:lnTo>
                    <a:pt x="794131" y="4114"/>
                  </a:lnTo>
                  <a:close/>
                </a:path>
                <a:path w="1144270" h="147954">
                  <a:moveTo>
                    <a:pt x="634415" y="9867"/>
                  </a:moveTo>
                  <a:lnTo>
                    <a:pt x="580758" y="9867"/>
                  </a:lnTo>
                  <a:lnTo>
                    <a:pt x="580758" y="25349"/>
                  </a:lnTo>
                  <a:lnTo>
                    <a:pt x="618121" y="25349"/>
                  </a:lnTo>
                  <a:lnTo>
                    <a:pt x="617200" y="37922"/>
                  </a:lnTo>
                  <a:lnTo>
                    <a:pt x="600026" y="81331"/>
                  </a:lnTo>
                  <a:lnTo>
                    <a:pt x="572858" y="106654"/>
                  </a:lnTo>
                  <a:lnTo>
                    <a:pt x="589153" y="117678"/>
                  </a:lnTo>
                  <a:lnTo>
                    <a:pt x="618099" y="86297"/>
                  </a:lnTo>
                  <a:lnTo>
                    <a:pt x="633714" y="45835"/>
                  </a:lnTo>
                  <a:lnTo>
                    <a:pt x="637374" y="14477"/>
                  </a:lnTo>
                  <a:lnTo>
                    <a:pt x="637374" y="12839"/>
                  </a:lnTo>
                  <a:lnTo>
                    <a:pt x="637019" y="11658"/>
                  </a:lnTo>
                  <a:lnTo>
                    <a:pt x="635596" y="10223"/>
                  </a:lnTo>
                  <a:lnTo>
                    <a:pt x="634415" y="9867"/>
                  </a:lnTo>
                  <a:close/>
                </a:path>
                <a:path w="1144270" h="147954">
                  <a:moveTo>
                    <a:pt x="939736" y="8559"/>
                  </a:moveTo>
                  <a:lnTo>
                    <a:pt x="873074" y="8559"/>
                  </a:lnTo>
                  <a:lnTo>
                    <a:pt x="873074" y="24358"/>
                  </a:lnTo>
                  <a:lnTo>
                    <a:pt x="921956" y="24358"/>
                  </a:lnTo>
                  <a:lnTo>
                    <a:pt x="920275" y="37543"/>
                  </a:lnTo>
                  <a:lnTo>
                    <a:pt x="898012" y="82454"/>
                  </a:lnTo>
                  <a:lnTo>
                    <a:pt x="865009" y="107645"/>
                  </a:lnTo>
                  <a:lnTo>
                    <a:pt x="880643" y="119989"/>
                  </a:lnTo>
                  <a:lnTo>
                    <a:pt x="917201" y="87214"/>
                  </a:lnTo>
                  <a:lnTo>
                    <a:pt x="937447" y="45465"/>
                  </a:lnTo>
                  <a:lnTo>
                    <a:pt x="942695" y="13157"/>
                  </a:lnTo>
                  <a:lnTo>
                    <a:pt x="942695" y="11518"/>
                  </a:lnTo>
                  <a:lnTo>
                    <a:pt x="942340" y="10337"/>
                  </a:lnTo>
                  <a:lnTo>
                    <a:pt x="940917" y="8915"/>
                  </a:lnTo>
                  <a:lnTo>
                    <a:pt x="939736" y="8559"/>
                  </a:lnTo>
                  <a:close/>
                </a:path>
                <a:path w="1144270" h="147954">
                  <a:moveTo>
                    <a:pt x="505968" y="84264"/>
                  </a:moveTo>
                  <a:lnTo>
                    <a:pt x="487045" y="84264"/>
                  </a:lnTo>
                  <a:lnTo>
                    <a:pt x="487045" y="147472"/>
                  </a:lnTo>
                  <a:lnTo>
                    <a:pt x="505968" y="147472"/>
                  </a:lnTo>
                  <a:lnTo>
                    <a:pt x="505968" y="84264"/>
                  </a:lnTo>
                  <a:close/>
                </a:path>
                <a:path w="1144270" h="147954">
                  <a:moveTo>
                    <a:pt x="565721" y="68630"/>
                  </a:moveTo>
                  <a:lnTo>
                    <a:pt x="429602" y="68630"/>
                  </a:lnTo>
                  <a:lnTo>
                    <a:pt x="429602" y="84264"/>
                  </a:lnTo>
                  <a:lnTo>
                    <a:pt x="565721" y="84264"/>
                  </a:lnTo>
                  <a:lnTo>
                    <a:pt x="565721" y="68630"/>
                  </a:lnTo>
                  <a:close/>
                </a:path>
                <a:path w="1144270" h="147954">
                  <a:moveTo>
                    <a:pt x="547776" y="4775"/>
                  </a:moveTo>
                  <a:lnTo>
                    <a:pt x="444080" y="4775"/>
                  </a:lnTo>
                  <a:lnTo>
                    <a:pt x="444080" y="20573"/>
                  </a:lnTo>
                  <a:lnTo>
                    <a:pt x="530821" y="20573"/>
                  </a:lnTo>
                  <a:lnTo>
                    <a:pt x="530720" y="23863"/>
                  </a:lnTo>
                  <a:lnTo>
                    <a:pt x="524459" y="65227"/>
                  </a:lnTo>
                  <a:lnTo>
                    <a:pt x="523582" y="68630"/>
                  </a:lnTo>
                  <a:lnTo>
                    <a:pt x="542671" y="68630"/>
                  </a:lnTo>
                  <a:lnTo>
                    <a:pt x="549313" y="26962"/>
                  </a:lnTo>
                  <a:lnTo>
                    <a:pt x="550748" y="9372"/>
                  </a:lnTo>
                  <a:lnTo>
                    <a:pt x="550748" y="7734"/>
                  </a:lnTo>
                  <a:lnTo>
                    <a:pt x="550379" y="6553"/>
                  </a:lnTo>
                  <a:lnTo>
                    <a:pt x="548957" y="5130"/>
                  </a:lnTo>
                  <a:lnTo>
                    <a:pt x="547776" y="4775"/>
                  </a:lnTo>
                  <a:close/>
                </a:path>
                <a:path w="1144270" h="147954">
                  <a:moveTo>
                    <a:pt x="78346" y="20408"/>
                  </a:moveTo>
                  <a:lnTo>
                    <a:pt x="57111" y="20408"/>
                  </a:lnTo>
                  <a:lnTo>
                    <a:pt x="56019" y="25120"/>
                  </a:lnTo>
                  <a:lnTo>
                    <a:pt x="53898" y="29349"/>
                  </a:lnTo>
                  <a:lnTo>
                    <a:pt x="17424" y="52616"/>
                  </a:lnTo>
                  <a:lnTo>
                    <a:pt x="4610" y="55791"/>
                  </a:lnTo>
                  <a:lnTo>
                    <a:pt x="17284" y="69291"/>
                  </a:lnTo>
                  <a:lnTo>
                    <a:pt x="54198" y="53206"/>
                  </a:lnTo>
                  <a:lnTo>
                    <a:pt x="67805" y="39331"/>
                  </a:lnTo>
                  <a:lnTo>
                    <a:pt x="90608" y="39331"/>
                  </a:lnTo>
                  <a:lnTo>
                    <a:pt x="87642" y="36779"/>
                  </a:lnTo>
                  <a:lnTo>
                    <a:pt x="81394" y="29209"/>
                  </a:lnTo>
                  <a:lnTo>
                    <a:pt x="79336" y="25018"/>
                  </a:lnTo>
                  <a:lnTo>
                    <a:pt x="78346" y="20408"/>
                  </a:lnTo>
                  <a:close/>
                </a:path>
                <a:path w="1144270" h="147954">
                  <a:moveTo>
                    <a:pt x="90608" y="39331"/>
                  </a:moveTo>
                  <a:lnTo>
                    <a:pt x="67805" y="39331"/>
                  </a:lnTo>
                  <a:lnTo>
                    <a:pt x="70446" y="43281"/>
                  </a:lnTo>
                  <a:lnTo>
                    <a:pt x="73710" y="46875"/>
                  </a:lnTo>
                  <a:lnTo>
                    <a:pt x="81495" y="53352"/>
                  </a:lnTo>
                  <a:lnTo>
                    <a:pt x="85750" y="56172"/>
                  </a:lnTo>
                  <a:lnTo>
                    <a:pt x="90360" y="58585"/>
                  </a:lnTo>
                  <a:lnTo>
                    <a:pt x="94856" y="61112"/>
                  </a:lnTo>
                  <a:lnTo>
                    <a:pt x="99580" y="63258"/>
                  </a:lnTo>
                  <a:lnTo>
                    <a:pt x="109448" y="66763"/>
                  </a:lnTo>
                  <a:lnTo>
                    <a:pt x="114223" y="68186"/>
                  </a:lnTo>
                  <a:lnTo>
                    <a:pt x="118833" y="69291"/>
                  </a:lnTo>
                  <a:lnTo>
                    <a:pt x="130352" y="56121"/>
                  </a:lnTo>
                  <a:lnTo>
                    <a:pt x="123990" y="54800"/>
                  </a:lnTo>
                  <a:lnTo>
                    <a:pt x="117868" y="53047"/>
                  </a:lnTo>
                  <a:lnTo>
                    <a:pt x="106133" y="48666"/>
                  </a:lnTo>
                  <a:lnTo>
                    <a:pt x="100888" y="46075"/>
                  </a:lnTo>
                  <a:lnTo>
                    <a:pt x="96291" y="43116"/>
                  </a:lnTo>
                  <a:lnTo>
                    <a:pt x="91567" y="40157"/>
                  </a:lnTo>
                  <a:lnTo>
                    <a:pt x="90608" y="39331"/>
                  </a:lnTo>
                  <a:close/>
                </a:path>
                <a:path w="1144270" h="147954">
                  <a:moveTo>
                    <a:pt x="120319" y="4775"/>
                  </a:moveTo>
                  <a:lnTo>
                    <a:pt x="15138" y="4775"/>
                  </a:lnTo>
                  <a:lnTo>
                    <a:pt x="15138" y="20408"/>
                  </a:lnTo>
                  <a:lnTo>
                    <a:pt x="120319" y="20408"/>
                  </a:lnTo>
                  <a:lnTo>
                    <a:pt x="120319" y="4775"/>
                  </a:lnTo>
                  <a:close/>
                </a:path>
                <a:path w="1144270" h="147954">
                  <a:moveTo>
                    <a:pt x="986472" y="165"/>
                  </a:moveTo>
                  <a:lnTo>
                    <a:pt x="967879" y="165"/>
                  </a:lnTo>
                  <a:lnTo>
                    <a:pt x="967879" y="147472"/>
                  </a:lnTo>
                  <a:lnTo>
                    <a:pt x="986472" y="147472"/>
                  </a:lnTo>
                  <a:lnTo>
                    <a:pt x="986472" y="165"/>
                  </a:lnTo>
                  <a:close/>
                </a:path>
                <a:path w="1144270" h="147954">
                  <a:moveTo>
                    <a:pt x="836104" y="165"/>
                  </a:moveTo>
                  <a:lnTo>
                    <a:pt x="817333" y="165"/>
                  </a:lnTo>
                  <a:lnTo>
                    <a:pt x="817333" y="76365"/>
                  </a:lnTo>
                  <a:lnTo>
                    <a:pt x="836104" y="76365"/>
                  </a:lnTo>
                  <a:lnTo>
                    <a:pt x="836104" y="42621"/>
                  </a:lnTo>
                  <a:lnTo>
                    <a:pt x="854862" y="42621"/>
                  </a:lnTo>
                  <a:lnTo>
                    <a:pt x="854862" y="26822"/>
                  </a:lnTo>
                  <a:lnTo>
                    <a:pt x="836104" y="26822"/>
                  </a:lnTo>
                  <a:lnTo>
                    <a:pt x="836104" y="165"/>
                  </a:lnTo>
                  <a:close/>
                </a:path>
                <a:path w="1144270" h="147954">
                  <a:moveTo>
                    <a:pt x="699592" y="70611"/>
                  </a:moveTo>
                  <a:lnTo>
                    <a:pt x="681659" y="70611"/>
                  </a:lnTo>
                  <a:lnTo>
                    <a:pt x="681659" y="147472"/>
                  </a:lnTo>
                  <a:lnTo>
                    <a:pt x="699592" y="147472"/>
                  </a:lnTo>
                  <a:lnTo>
                    <a:pt x="699592" y="70611"/>
                  </a:lnTo>
                  <a:close/>
                </a:path>
                <a:path w="1144270" h="147954">
                  <a:moveTo>
                    <a:pt x="667004" y="2628"/>
                  </a:moveTo>
                  <a:lnTo>
                    <a:pt x="649224" y="2628"/>
                  </a:lnTo>
                  <a:lnTo>
                    <a:pt x="649224" y="140563"/>
                  </a:lnTo>
                  <a:lnTo>
                    <a:pt x="667004" y="140563"/>
                  </a:lnTo>
                  <a:lnTo>
                    <a:pt x="667004" y="70611"/>
                  </a:lnTo>
                  <a:lnTo>
                    <a:pt x="699592" y="70611"/>
                  </a:lnTo>
                  <a:lnTo>
                    <a:pt x="699592" y="52336"/>
                  </a:lnTo>
                  <a:lnTo>
                    <a:pt x="667004" y="52336"/>
                  </a:lnTo>
                  <a:lnTo>
                    <a:pt x="667004" y="2628"/>
                  </a:lnTo>
                  <a:close/>
                </a:path>
                <a:path w="1144270" h="147954">
                  <a:moveTo>
                    <a:pt x="699592" y="0"/>
                  </a:moveTo>
                  <a:lnTo>
                    <a:pt x="681659" y="0"/>
                  </a:lnTo>
                  <a:lnTo>
                    <a:pt x="681659" y="52336"/>
                  </a:lnTo>
                  <a:lnTo>
                    <a:pt x="699592" y="52336"/>
                  </a:lnTo>
                  <a:lnTo>
                    <a:pt x="699592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76145" y="4034883"/>
            <a:ext cx="4851400" cy="75819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R="63500" algn="ctr">
              <a:lnSpc>
                <a:spcPct val="100000"/>
              </a:lnSpc>
              <a:spcBef>
                <a:spcPts val="750"/>
              </a:spcBef>
            </a:pP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규제특례</a:t>
            </a:r>
            <a:r>
              <a:rPr sz="1350" b="1" spc="-60" baseline="24691" dirty="0">
                <a:solidFill>
                  <a:srgbClr val="0D0D0D"/>
                </a:solidFill>
                <a:latin typeface="Noto Sans CJK JP"/>
                <a:cs typeface="Noto Sans CJK JP"/>
              </a:rPr>
              <a:t>*</a:t>
            </a:r>
            <a:r>
              <a:rPr sz="1350" b="1" spc="120" baseline="24691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기업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기관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endParaRPr sz="1400">
              <a:latin typeface="Noto Sans CJK HK"/>
              <a:cs typeface="Noto Sans CJK HK"/>
            </a:endParaRPr>
          </a:p>
          <a:p>
            <a:pPr marL="146050" marR="30480" indent="-108585">
              <a:lnSpc>
                <a:spcPct val="100000"/>
              </a:lnSpc>
              <a:spcBef>
                <a:spcPts val="56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65" dirty="0">
                <a:solidFill>
                  <a:srgbClr val="252525"/>
                </a:solidFill>
                <a:latin typeface="BM EULJIRO TTF"/>
                <a:cs typeface="BM EULJIRO TTF"/>
              </a:rPr>
              <a:t>지역</a:t>
            </a:r>
            <a:r>
              <a:rPr sz="1200" spc="-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BM EULJIRO TTF"/>
                <a:cs typeface="BM EULJIRO TTF"/>
              </a:rPr>
              <a:t>한정형인</a:t>
            </a:r>
            <a:r>
              <a:rPr sz="12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특구</a:t>
            </a:r>
            <a:r>
              <a:rPr sz="1200" spc="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BM EULJIRO TTF"/>
                <a:cs typeface="BM EULJIRO TTF"/>
              </a:rPr>
              <a:t>샌드박스</a:t>
            </a:r>
            <a:r>
              <a:rPr sz="10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(2</a:t>
            </a:r>
            <a:r>
              <a:rPr sz="1000" spc="-20" dirty="0">
                <a:solidFill>
                  <a:srgbClr val="252525"/>
                </a:solidFill>
                <a:latin typeface="BM EULJIRO TTF"/>
                <a:cs typeface="BM EULJIRO TTF"/>
              </a:rPr>
              <a:t>개</a:t>
            </a:r>
            <a:r>
              <a:rPr sz="10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)</a:t>
            </a:r>
            <a:r>
              <a:rPr sz="1200" spc="-20" dirty="0">
                <a:solidFill>
                  <a:srgbClr val="252525"/>
                </a:solidFill>
                <a:latin typeface="BM EULJIRO TTF"/>
                <a:cs typeface="BM EULJIRO TTF"/>
              </a:rPr>
              <a:t>를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제외한</a:t>
            </a:r>
            <a:r>
              <a:rPr sz="12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모든</a:t>
            </a:r>
            <a:r>
              <a:rPr sz="1200" spc="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분야</a:t>
            </a:r>
            <a:r>
              <a:rPr sz="1200" spc="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샌드박스</a:t>
            </a:r>
            <a:r>
              <a:rPr sz="12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EULJIRO TTF"/>
                <a:cs typeface="BM EULJIRO TTF"/>
              </a:rPr>
              <a:t>승인기업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200" spc="-10" dirty="0">
                <a:solidFill>
                  <a:srgbClr val="252525"/>
                </a:solidFill>
                <a:latin typeface="BM EULJIRO TTF"/>
                <a:cs typeface="BM EULJIRO TTF"/>
              </a:rPr>
              <a:t>기관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모두</a:t>
            </a:r>
            <a:r>
              <a:rPr sz="1200" spc="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65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r>
              <a:rPr sz="1200" spc="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가능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94865" y="4957000"/>
            <a:ext cx="1499870" cy="262255"/>
            <a:chOff x="794865" y="4957000"/>
            <a:chExt cx="1499870" cy="262255"/>
          </a:xfrm>
        </p:grpSpPr>
        <p:sp>
          <p:nvSpPr>
            <p:cNvPr id="42" name="object 42"/>
            <p:cNvSpPr/>
            <p:nvPr/>
          </p:nvSpPr>
          <p:spPr>
            <a:xfrm>
              <a:off x="802802" y="4964938"/>
              <a:ext cx="1483995" cy="246379"/>
            </a:xfrm>
            <a:custGeom>
              <a:avLst/>
              <a:gdLst/>
              <a:ahLst/>
              <a:cxnLst/>
              <a:rect l="l" t="t" r="r" b="b"/>
              <a:pathLst>
                <a:path w="1483995" h="246379">
                  <a:moveTo>
                    <a:pt x="1360627" y="0"/>
                  </a:moveTo>
                  <a:lnTo>
                    <a:pt x="123113" y="0"/>
                  </a:lnTo>
                  <a:lnTo>
                    <a:pt x="75191" y="9674"/>
                  </a:lnTo>
                  <a:lnTo>
                    <a:pt x="36058" y="36058"/>
                  </a:lnTo>
                  <a:lnTo>
                    <a:pt x="9674" y="75191"/>
                  </a:lnTo>
                  <a:lnTo>
                    <a:pt x="0" y="123113"/>
                  </a:lnTo>
                  <a:lnTo>
                    <a:pt x="9674" y="171036"/>
                  </a:lnTo>
                  <a:lnTo>
                    <a:pt x="36058" y="210169"/>
                  </a:lnTo>
                  <a:lnTo>
                    <a:pt x="75191" y="236552"/>
                  </a:lnTo>
                  <a:lnTo>
                    <a:pt x="123113" y="246227"/>
                  </a:lnTo>
                  <a:lnTo>
                    <a:pt x="1360627" y="246227"/>
                  </a:lnTo>
                  <a:lnTo>
                    <a:pt x="1408549" y="236552"/>
                  </a:lnTo>
                  <a:lnTo>
                    <a:pt x="1447682" y="210169"/>
                  </a:lnTo>
                  <a:lnTo>
                    <a:pt x="1474066" y="171036"/>
                  </a:lnTo>
                  <a:lnTo>
                    <a:pt x="1483741" y="123113"/>
                  </a:lnTo>
                  <a:lnTo>
                    <a:pt x="1474066" y="75191"/>
                  </a:lnTo>
                  <a:lnTo>
                    <a:pt x="1447682" y="36058"/>
                  </a:lnTo>
                  <a:lnTo>
                    <a:pt x="1408549" y="9674"/>
                  </a:lnTo>
                  <a:lnTo>
                    <a:pt x="1360627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2802" y="4964938"/>
              <a:ext cx="1483995" cy="246379"/>
            </a:xfrm>
            <a:custGeom>
              <a:avLst/>
              <a:gdLst/>
              <a:ahLst/>
              <a:cxnLst/>
              <a:rect l="l" t="t" r="r" b="b"/>
              <a:pathLst>
                <a:path w="1483995" h="246379">
                  <a:moveTo>
                    <a:pt x="0" y="123113"/>
                  </a:moveTo>
                  <a:lnTo>
                    <a:pt x="9674" y="75191"/>
                  </a:lnTo>
                  <a:lnTo>
                    <a:pt x="36058" y="36058"/>
                  </a:lnTo>
                  <a:lnTo>
                    <a:pt x="75191" y="9674"/>
                  </a:lnTo>
                  <a:lnTo>
                    <a:pt x="123113" y="0"/>
                  </a:lnTo>
                  <a:lnTo>
                    <a:pt x="1360627" y="0"/>
                  </a:lnTo>
                  <a:lnTo>
                    <a:pt x="1408549" y="9674"/>
                  </a:lnTo>
                  <a:lnTo>
                    <a:pt x="1447682" y="36058"/>
                  </a:lnTo>
                  <a:lnTo>
                    <a:pt x="1474066" y="75191"/>
                  </a:lnTo>
                  <a:lnTo>
                    <a:pt x="1483741" y="123113"/>
                  </a:lnTo>
                  <a:lnTo>
                    <a:pt x="1474066" y="171036"/>
                  </a:lnTo>
                  <a:lnTo>
                    <a:pt x="1447682" y="210169"/>
                  </a:lnTo>
                  <a:lnTo>
                    <a:pt x="1408549" y="236552"/>
                  </a:lnTo>
                  <a:lnTo>
                    <a:pt x="1360627" y="246227"/>
                  </a:lnTo>
                  <a:lnTo>
                    <a:pt x="123113" y="246227"/>
                  </a:lnTo>
                  <a:lnTo>
                    <a:pt x="75191" y="236552"/>
                  </a:lnTo>
                  <a:lnTo>
                    <a:pt x="36058" y="210169"/>
                  </a:lnTo>
                  <a:lnTo>
                    <a:pt x="9674" y="171036"/>
                  </a:lnTo>
                  <a:lnTo>
                    <a:pt x="0" y="123113"/>
                  </a:lnTo>
                  <a:close/>
                </a:path>
              </a:pathLst>
            </a:custGeom>
            <a:ln w="15874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73739" y="5015966"/>
              <a:ext cx="1144270" cy="150495"/>
            </a:xfrm>
            <a:custGeom>
              <a:avLst/>
              <a:gdLst/>
              <a:ahLst/>
              <a:cxnLst/>
              <a:rect l="l" t="t" r="r" b="b"/>
              <a:pathLst>
                <a:path w="1144270" h="150495">
                  <a:moveTo>
                    <a:pt x="211074" y="93319"/>
                  </a:moveTo>
                  <a:lnTo>
                    <a:pt x="170421" y="101142"/>
                  </a:lnTo>
                  <a:lnTo>
                    <a:pt x="156425" y="113245"/>
                  </a:lnTo>
                  <a:lnTo>
                    <a:pt x="156425" y="130467"/>
                  </a:lnTo>
                  <a:lnTo>
                    <a:pt x="198468" y="149795"/>
                  </a:lnTo>
                  <a:lnTo>
                    <a:pt x="211074" y="150279"/>
                  </a:lnTo>
                  <a:lnTo>
                    <a:pt x="223616" y="149795"/>
                  </a:lnTo>
                  <a:lnTo>
                    <a:pt x="261061" y="137375"/>
                  </a:lnTo>
                  <a:lnTo>
                    <a:pt x="262132" y="135788"/>
                  </a:lnTo>
                  <a:lnTo>
                    <a:pt x="200647" y="135788"/>
                  </a:lnTo>
                  <a:lnTo>
                    <a:pt x="192417" y="134670"/>
                  </a:lnTo>
                  <a:lnTo>
                    <a:pt x="180352" y="130162"/>
                  </a:lnTo>
                  <a:lnTo>
                    <a:pt x="177330" y="126568"/>
                  </a:lnTo>
                  <a:lnTo>
                    <a:pt x="177330" y="117030"/>
                  </a:lnTo>
                  <a:lnTo>
                    <a:pt x="180352" y="113512"/>
                  </a:lnTo>
                  <a:lnTo>
                    <a:pt x="192417" y="108686"/>
                  </a:lnTo>
                  <a:lnTo>
                    <a:pt x="200647" y="107480"/>
                  </a:lnTo>
                  <a:lnTo>
                    <a:pt x="261793" y="107480"/>
                  </a:lnTo>
                  <a:lnTo>
                    <a:pt x="261023" y="106349"/>
                  </a:lnTo>
                  <a:lnTo>
                    <a:pt x="251650" y="101142"/>
                  </a:lnTo>
                  <a:lnTo>
                    <a:pt x="243835" y="97723"/>
                  </a:lnTo>
                  <a:lnTo>
                    <a:pt x="234467" y="95278"/>
                  </a:lnTo>
                  <a:lnTo>
                    <a:pt x="223546" y="93809"/>
                  </a:lnTo>
                  <a:lnTo>
                    <a:pt x="211074" y="93319"/>
                  </a:lnTo>
                  <a:close/>
                </a:path>
                <a:path w="1144270" h="150495">
                  <a:moveTo>
                    <a:pt x="261793" y="107480"/>
                  </a:moveTo>
                  <a:lnTo>
                    <a:pt x="221386" y="107480"/>
                  </a:lnTo>
                  <a:lnTo>
                    <a:pt x="229590" y="108686"/>
                  </a:lnTo>
                  <a:lnTo>
                    <a:pt x="241769" y="113512"/>
                  </a:lnTo>
                  <a:lnTo>
                    <a:pt x="244817" y="117030"/>
                  </a:lnTo>
                  <a:lnTo>
                    <a:pt x="244817" y="126568"/>
                  </a:lnTo>
                  <a:lnTo>
                    <a:pt x="241769" y="130162"/>
                  </a:lnTo>
                  <a:lnTo>
                    <a:pt x="229590" y="134670"/>
                  </a:lnTo>
                  <a:lnTo>
                    <a:pt x="221386" y="135788"/>
                  </a:lnTo>
                  <a:lnTo>
                    <a:pt x="262132" y="135788"/>
                  </a:lnTo>
                  <a:lnTo>
                    <a:pt x="265722" y="130467"/>
                  </a:lnTo>
                  <a:lnTo>
                    <a:pt x="265722" y="113245"/>
                  </a:lnTo>
                  <a:lnTo>
                    <a:pt x="261793" y="107480"/>
                  </a:lnTo>
                  <a:close/>
                </a:path>
                <a:path w="1144270" h="150495">
                  <a:moveTo>
                    <a:pt x="67818" y="90030"/>
                  </a:moveTo>
                  <a:lnTo>
                    <a:pt x="27165" y="98259"/>
                  </a:lnTo>
                  <a:lnTo>
                    <a:pt x="13169" y="120154"/>
                  </a:lnTo>
                  <a:lnTo>
                    <a:pt x="14039" y="126713"/>
                  </a:lnTo>
                  <a:lnTo>
                    <a:pt x="55212" y="149769"/>
                  </a:lnTo>
                  <a:lnTo>
                    <a:pt x="67818" y="150279"/>
                  </a:lnTo>
                  <a:lnTo>
                    <a:pt x="80360" y="149769"/>
                  </a:lnTo>
                  <a:lnTo>
                    <a:pt x="116079" y="135953"/>
                  </a:lnTo>
                  <a:lnTo>
                    <a:pt x="57391" y="135953"/>
                  </a:lnTo>
                  <a:lnTo>
                    <a:pt x="49161" y="134696"/>
                  </a:lnTo>
                  <a:lnTo>
                    <a:pt x="37096" y="129641"/>
                  </a:lnTo>
                  <a:lnTo>
                    <a:pt x="34074" y="125590"/>
                  </a:lnTo>
                  <a:lnTo>
                    <a:pt x="34074" y="114833"/>
                  </a:lnTo>
                  <a:lnTo>
                    <a:pt x="37096" y="110959"/>
                  </a:lnTo>
                  <a:lnTo>
                    <a:pt x="49161" y="105803"/>
                  </a:lnTo>
                  <a:lnTo>
                    <a:pt x="57391" y="104521"/>
                  </a:lnTo>
                  <a:lnTo>
                    <a:pt x="116093" y="104521"/>
                  </a:lnTo>
                  <a:lnTo>
                    <a:pt x="114547" y="102715"/>
                  </a:lnTo>
                  <a:lnTo>
                    <a:pt x="108394" y="98259"/>
                  </a:lnTo>
                  <a:lnTo>
                    <a:pt x="100579" y="94659"/>
                  </a:lnTo>
                  <a:lnTo>
                    <a:pt x="91211" y="92087"/>
                  </a:lnTo>
                  <a:lnTo>
                    <a:pt x="80290" y="90544"/>
                  </a:lnTo>
                  <a:lnTo>
                    <a:pt x="67818" y="90030"/>
                  </a:lnTo>
                  <a:close/>
                </a:path>
                <a:path w="1144270" h="150495">
                  <a:moveTo>
                    <a:pt x="116093" y="104521"/>
                  </a:moveTo>
                  <a:lnTo>
                    <a:pt x="78130" y="104521"/>
                  </a:lnTo>
                  <a:lnTo>
                    <a:pt x="86334" y="105803"/>
                  </a:lnTo>
                  <a:lnTo>
                    <a:pt x="98513" y="110959"/>
                  </a:lnTo>
                  <a:lnTo>
                    <a:pt x="101561" y="114833"/>
                  </a:lnTo>
                  <a:lnTo>
                    <a:pt x="101561" y="125590"/>
                  </a:lnTo>
                  <a:lnTo>
                    <a:pt x="98513" y="129641"/>
                  </a:lnTo>
                  <a:lnTo>
                    <a:pt x="86334" y="134696"/>
                  </a:lnTo>
                  <a:lnTo>
                    <a:pt x="78130" y="135953"/>
                  </a:lnTo>
                  <a:lnTo>
                    <a:pt x="116079" y="135953"/>
                  </a:lnTo>
                  <a:lnTo>
                    <a:pt x="118968" y="132559"/>
                  </a:lnTo>
                  <a:lnTo>
                    <a:pt x="121591" y="126713"/>
                  </a:lnTo>
                  <a:lnTo>
                    <a:pt x="122466" y="120154"/>
                  </a:lnTo>
                  <a:lnTo>
                    <a:pt x="121585" y="113663"/>
                  </a:lnTo>
                  <a:lnTo>
                    <a:pt x="118945" y="107849"/>
                  </a:lnTo>
                  <a:lnTo>
                    <a:pt x="116093" y="104521"/>
                  </a:lnTo>
                  <a:close/>
                </a:path>
                <a:path w="1144270" h="150495">
                  <a:moveTo>
                    <a:pt x="1047445" y="97434"/>
                  </a:moveTo>
                  <a:lnTo>
                    <a:pt x="1028687" y="97434"/>
                  </a:lnTo>
                  <a:lnTo>
                    <a:pt x="1028687" y="141820"/>
                  </a:lnTo>
                  <a:lnTo>
                    <a:pt x="1028979" y="143027"/>
                  </a:lnTo>
                  <a:lnTo>
                    <a:pt x="1030185" y="144348"/>
                  </a:lnTo>
                  <a:lnTo>
                    <a:pt x="1031367" y="144678"/>
                  </a:lnTo>
                  <a:lnTo>
                    <a:pt x="1129245" y="144678"/>
                  </a:lnTo>
                  <a:lnTo>
                    <a:pt x="1129245" y="128879"/>
                  </a:lnTo>
                  <a:lnTo>
                    <a:pt x="1047445" y="128879"/>
                  </a:lnTo>
                  <a:lnTo>
                    <a:pt x="1047445" y="97434"/>
                  </a:lnTo>
                  <a:close/>
                </a:path>
                <a:path w="1144270" h="150495">
                  <a:moveTo>
                    <a:pt x="1124966" y="0"/>
                  </a:moveTo>
                  <a:lnTo>
                    <a:pt x="1106373" y="0"/>
                  </a:lnTo>
                  <a:lnTo>
                    <a:pt x="1106373" y="109778"/>
                  </a:lnTo>
                  <a:lnTo>
                    <a:pt x="1124966" y="109778"/>
                  </a:lnTo>
                  <a:lnTo>
                    <a:pt x="1124966" y="59918"/>
                  </a:lnTo>
                  <a:lnTo>
                    <a:pt x="1144066" y="59918"/>
                  </a:lnTo>
                  <a:lnTo>
                    <a:pt x="1144066" y="43942"/>
                  </a:lnTo>
                  <a:lnTo>
                    <a:pt x="1124966" y="43942"/>
                  </a:lnTo>
                  <a:lnTo>
                    <a:pt x="1124966" y="0"/>
                  </a:lnTo>
                  <a:close/>
                </a:path>
                <a:path w="1144270" h="150495">
                  <a:moveTo>
                    <a:pt x="1102588" y="67487"/>
                  </a:moveTo>
                  <a:lnTo>
                    <a:pt x="1075258" y="70446"/>
                  </a:lnTo>
                  <a:lnTo>
                    <a:pt x="1070317" y="70891"/>
                  </a:lnTo>
                  <a:lnTo>
                    <a:pt x="1065657" y="71208"/>
                  </a:lnTo>
                  <a:lnTo>
                    <a:pt x="1056881" y="71653"/>
                  </a:lnTo>
                  <a:lnTo>
                    <a:pt x="1053477" y="71767"/>
                  </a:lnTo>
                  <a:lnTo>
                    <a:pt x="1005801" y="71767"/>
                  </a:lnTo>
                  <a:lnTo>
                    <a:pt x="1005801" y="87731"/>
                  </a:lnTo>
                  <a:lnTo>
                    <a:pt x="1033348" y="87731"/>
                  </a:lnTo>
                  <a:lnTo>
                    <a:pt x="1041488" y="87591"/>
                  </a:lnTo>
                  <a:lnTo>
                    <a:pt x="1057186" y="87045"/>
                  </a:lnTo>
                  <a:lnTo>
                    <a:pt x="1064450" y="86626"/>
                  </a:lnTo>
                  <a:lnTo>
                    <a:pt x="1071143" y="86080"/>
                  </a:lnTo>
                  <a:lnTo>
                    <a:pt x="1077836" y="85648"/>
                  </a:lnTo>
                  <a:lnTo>
                    <a:pt x="1083868" y="85153"/>
                  </a:lnTo>
                  <a:lnTo>
                    <a:pt x="1094625" y="84048"/>
                  </a:lnTo>
                  <a:lnTo>
                    <a:pt x="1099070" y="83502"/>
                  </a:lnTo>
                  <a:lnTo>
                    <a:pt x="1102588" y="82956"/>
                  </a:lnTo>
                  <a:lnTo>
                    <a:pt x="1102588" y="67487"/>
                  </a:lnTo>
                  <a:close/>
                </a:path>
                <a:path w="1144270" h="150495">
                  <a:moveTo>
                    <a:pt x="1051064" y="40322"/>
                  </a:moveTo>
                  <a:lnTo>
                    <a:pt x="1032637" y="40322"/>
                  </a:lnTo>
                  <a:lnTo>
                    <a:pt x="1032637" y="71767"/>
                  </a:lnTo>
                  <a:lnTo>
                    <a:pt x="1051064" y="71767"/>
                  </a:lnTo>
                  <a:lnTo>
                    <a:pt x="1051064" y="40322"/>
                  </a:lnTo>
                  <a:close/>
                </a:path>
                <a:path w="1144270" h="150495">
                  <a:moveTo>
                    <a:pt x="1087602" y="5105"/>
                  </a:moveTo>
                  <a:lnTo>
                    <a:pt x="1014196" y="5105"/>
                  </a:lnTo>
                  <a:lnTo>
                    <a:pt x="1014196" y="20904"/>
                  </a:lnTo>
                  <a:lnTo>
                    <a:pt x="1070813" y="20904"/>
                  </a:lnTo>
                  <a:lnTo>
                    <a:pt x="1070483" y="26936"/>
                  </a:lnTo>
                  <a:lnTo>
                    <a:pt x="1069911" y="33413"/>
                  </a:lnTo>
                  <a:lnTo>
                    <a:pt x="1068260" y="47244"/>
                  </a:lnTo>
                  <a:lnTo>
                    <a:pt x="1067257" y="53441"/>
                  </a:lnTo>
                  <a:lnTo>
                    <a:pt x="1066038" y="58928"/>
                  </a:lnTo>
                  <a:lnTo>
                    <a:pt x="1084808" y="58928"/>
                  </a:lnTo>
                  <a:lnTo>
                    <a:pt x="1090041" y="18021"/>
                  </a:lnTo>
                  <a:lnTo>
                    <a:pt x="1090574" y="9715"/>
                  </a:lnTo>
                  <a:lnTo>
                    <a:pt x="1090574" y="8064"/>
                  </a:lnTo>
                  <a:lnTo>
                    <a:pt x="1090206" y="6883"/>
                  </a:lnTo>
                  <a:lnTo>
                    <a:pt x="1088783" y="5461"/>
                  </a:lnTo>
                  <a:lnTo>
                    <a:pt x="1087602" y="5105"/>
                  </a:lnTo>
                  <a:close/>
                </a:path>
                <a:path w="1144270" h="150495">
                  <a:moveTo>
                    <a:pt x="330796" y="94805"/>
                  </a:moveTo>
                  <a:lnTo>
                    <a:pt x="312026" y="94805"/>
                  </a:lnTo>
                  <a:lnTo>
                    <a:pt x="312026" y="141820"/>
                  </a:lnTo>
                  <a:lnTo>
                    <a:pt x="312331" y="143027"/>
                  </a:lnTo>
                  <a:lnTo>
                    <a:pt x="313537" y="144348"/>
                  </a:lnTo>
                  <a:lnTo>
                    <a:pt x="314718" y="144678"/>
                  </a:lnTo>
                  <a:lnTo>
                    <a:pt x="414401" y="144678"/>
                  </a:lnTo>
                  <a:lnTo>
                    <a:pt x="414401" y="128879"/>
                  </a:lnTo>
                  <a:lnTo>
                    <a:pt x="330796" y="128879"/>
                  </a:lnTo>
                  <a:lnTo>
                    <a:pt x="330796" y="94805"/>
                  </a:lnTo>
                  <a:close/>
                </a:path>
                <a:path w="1144270" h="150495">
                  <a:moveTo>
                    <a:pt x="411111" y="64681"/>
                  </a:moveTo>
                  <a:lnTo>
                    <a:pt x="392353" y="64681"/>
                  </a:lnTo>
                  <a:lnTo>
                    <a:pt x="392353" y="108305"/>
                  </a:lnTo>
                  <a:lnTo>
                    <a:pt x="411111" y="108305"/>
                  </a:lnTo>
                  <a:lnTo>
                    <a:pt x="411111" y="64681"/>
                  </a:lnTo>
                  <a:close/>
                </a:path>
                <a:path w="1144270" h="150495">
                  <a:moveTo>
                    <a:pt x="336943" y="1485"/>
                  </a:moveTo>
                  <a:lnTo>
                    <a:pt x="324650" y="1485"/>
                  </a:lnTo>
                  <a:lnTo>
                    <a:pt x="319328" y="2552"/>
                  </a:lnTo>
                  <a:lnTo>
                    <a:pt x="309676" y="6832"/>
                  </a:lnTo>
                  <a:lnTo>
                    <a:pt x="305562" y="9715"/>
                  </a:lnTo>
                  <a:lnTo>
                    <a:pt x="302158" y="13335"/>
                  </a:lnTo>
                  <a:lnTo>
                    <a:pt x="298640" y="16954"/>
                  </a:lnTo>
                  <a:lnTo>
                    <a:pt x="295960" y="21145"/>
                  </a:lnTo>
                  <a:lnTo>
                    <a:pt x="292227" y="30695"/>
                  </a:lnTo>
                  <a:lnTo>
                    <a:pt x="291287" y="35775"/>
                  </a:lnTo>
                  <a:lnTo>
                    <a:pt x="291324" y="46723"/>
                  </a:lnTo>
                  <a:lnTo>
                    <a:pt x="292227" y="51600"/>
                  </a:lnTo>
                  <a:lnTo>
                    <a:pt x="295960" y="61150"/>
                  </a:lnTo>
                  <a:lnTo>
                    <a:pt x="298640" y="65341"/>
                  </a:lnTo>
                  <a:lnTo>
                    <a:pt x="302158" y="68961"/>
                  </a:lnTo>
                  <a:lnTo>
                    <a:pt x="305562" y="72580"/>
                  </a:lnTo>
                  <a:lnTo>
                    <a:pt x="309676" y="75438"/>
                  </a:lnTo>
                  <a:lnTo>
                    <a:pt x="319328" y="79603"/>
                  </a:lnTo>
                  <a:lnTo>
                    <a:pt x="324650" y="80657"/>
                  </a:lnTo>
                  <a:lnTo>
                    <a:pt x="337375" y="80657"/>
                  </a:lnTo>
                  <a:lnTo>
                    <a:pt x="343547" y="79197"/>
                  </a:lnTo>
                  <a:lnTo>
                    <a:pt x="354406" y="73380"/>
                  </a:lnTo>
                  <a:lnTo>
                    <a:pt x="358889" y="69519"/>
                  </a:lnTo>
                  <a:lnTo>
                    <a:pt x="362274" y="64846"/>
                  </a:lnTo>
                  <a:lnTo>
                    <a:pt x="324104" y="64846"/>
                  </a:lnTo>
                  <a:lnTo>
                    <a:pt x="319074" y="62522"/>
                  </a:lnTo>
                  <a:lnTo>
                    <a:pt x="311734" y="53187"/>
                  </a:lnTo>
                  <a:lnTo>
                    <a:pt x="309892" y="47625"/>
                  </a:lnTo>
                  <a:lnTo>
                    <a:pt x="309938" y="34429"/>
                  </a:lnTo>
                  <a:lnTo>
                    <a:pt x="311734" y="28943"/>
                  </a:lnTo>
                  <a:lnTo>
                    <a:pt x="319074" y="19621"/>
                  </a:lnTo>
                  <a:lnTo>
                    <a:pt x="324104" y="17284"/>
                  </a:lnTo>
                  <a:lnTo>
                    <a:pt x="411111" y="17284"/>
                  </a:lnTo>
                  <a:lnTo>
                    <a:pt x="411111" y="15798"/>
                  </a:lnTo>
                  <a:lnTo>
                    <a:pt x="361073" y="15798"/>
                  </a:lnTo>
                  <a:lnTo>
                    <a:pt x="357568" y="11518"/>
                  </a:lnTo>
                  <a:lnTo>
                    <a:pt x="353199" y="8064"/>
                  </a:lnTo>
                  <a:lnTo>
                    <a:pt x="342785" y="2794"/>
                  </a:lnTo>
                  <a:lnTo>
                    <a:pt x="336943" y="1485"/>
                  </a:lnTo>
                  <a:close/>
                </a:path>
                <a:path w="1144270" h="150495">
                  <a:moveTo>
                    <a:pt x="411111" y="17284"/>
                  </a:moveTo>
                  <a:lnTo>
                    <a:pt x="336829" y="17284"/>
                  </a:lnTo>
                  <a:lnTo>
                    <a:pt x="341871" y="19621"/>
                  </a:lnTo>
                  <a:lnTo>
                    <a:pt x="349338" y="28943"/>
                  </a:lnTo>
                  <a:lnTo>
                    <a:pt x="351159" y="34429"/>
                  </a:lnTo>
                  <a:lnTo>
                    <a:pt x="351205" y="47625"/>
                  </a:lnTo>
                  <a:lnTo>
                    <a:pt x="349338" y="53187"/>
                  </a:lnTo>
                  <a:lnTo>
                    <a:pt x="341871" y="62522"/>
                  </a:lnTo>
                  <a:lnTo>
                    <a:pt x="336829" y="64846"/>
                  </a:lnTo>
                  <a:lnTo>
                    <a:pt x="362274" y="64846"/>
                  </a:lnTo>
                  <a:lnTo>
                    <a:pt x="362394" y="64681"/>
                  </a:lnTo>
                  <a:lnTo>
                    <a:pt x="411111" y="64681"/>
                  </a:lnTo>
                  <a:lnTo>
                    <a:pt x="411111" y="49377"/>
                  </a:lnTo>
                  <a:lnTo>
                    <a:pt x="368973" y="49377"/>
                  </a:lnTo>
                  <a:lnTo>
                    <a:pt x="369263" y="47625"/>
                  </a:lnTo>
                  <a:lnTo>
                    <a:pt x="369416" y="46520"/>
                  </a:lnTo>
                  <a:lnTo>
                    <a:pt x="369722" y="43980"/>
                  </a:lnTo>
                  <a:lnTo>
                    <a:pt x="369697" y="37833"/>
                  </a:lnTo>
                  <a:lnTo>
                    <a:pt x="369252" y="34429"/>
                  </a:lnTo>
                  <a:lnTo>
                    <a:pt x="368973" y="32753"/>
                  </a:lnTo>
                  <a:lnTo>
                    <a:pt x="368655" y="31115"/>
                  </a:lnTo>
                  <a:lnTo>
                    <a:pt x="411111" y="31115"/>
                  </a:lnTo>
                  <a:lnTo>
                    <a:pt x="411111" y="17284"/>
                  </a:lnTo>
                  <a:close/>
                </a:path>
                <a:path w="1144270" h="150495">
                  <a:moveTo>
                    <a:pt x="411111" y="31115"/>
                  </a:moveTo>
                  <a:lnTo>
                    <a:pt x="392353" y="31115"/>
                  </a:lnTo>
                  <a:lnTo>
                    <a:pt x="392353" y="49377"/>
                  </a:lnTo>
                  <a:lnTo>
                    <a:pt x="411111" y="49377"/>
                  </a:lnTo>
                  <a:lnTo>
                    <a:pt x="411111" y="31115"/>
                  </a:lnTo>
                  <a:close/>
                </a:path>
                <a:path w="1144270" h="150495">
                  <a:moveTo>
                    <a:pt x="411111" y="165"/>
                  </a:moveTo>
                  <a:lnTo>
                    <a:pt x="392353" y="165"/>
                  </a:lnTo>
                  <a:lnTo>
                    <a:pt x="392353" y="15798"/>
                  </a:lnTo>
                  <a:lnTo>
                    <a:pt x="411111" y="15798"/>
                  </a:lnTo>
                  <a:lnTo>
                    <a:pt x="411111" y="165"/>
                  </a:lnTo>
                  <a:close/>
                </a:path>
                <a:path w="1144270" h="150495">
                  <a:moveTo>
                    <a:pt x="832980" y="81965"/>
                  </a:moveTo>
                  <a:lnTo>
                    <a:pt x="739660" y="81965"/>
                  </a:lnTo>
                  <a:lnTo>
                    <a:pt x="739660" y="96456"/>
                  </a:lnTo>
                  <a:lnTo>
                    <a:pt x="816190" y="96456"/>
                  </a:lnTo>
                  <a:lnTo>
                    <a:pt x="816190" y="107315"/>
                  </a:lnTo>
                  <a:lnTo>
                    <a:pt x="742505" y="107315"/>
                  </a:lnTo>
                  <a:lnTo>
                    <a:pt x="741299" y="107670"/>
                  </a:lnTo>
                  <a:lnTo>
                    <a:pt x="739990" y="109093"/>
                  </a:lnTo>
                  <a:lnTo>
                    <a:pt x="739660" y="110274"/>
                  </a:lnTo>
                  <a:lnTo>
                    <a:pt x="739660" y="143637"/>
                  </a:lnTo>
                  <a:lnTo>
                    <a:pt x="739990" y="144843"/>
                  </a:lnTo>
                  <a:lnTo>
                    <a:pt x="741299" y="146164"/>
                  </a:lnTo>
                  <a:lnTo>
                    <a:pt x="742505" y="146494"/>
                  </a:lnTo>
                  <a:lnTo>
                    <a:pt x="839241" y="146494"/>
                  </a:lnTo>
                  <a:lnTo>
                    <a:pt x="839241" y="132003"/>
                  </a:lnTo>
                  <a:lnTo>
                    <a:pt x="759574" y="132003"/>
                  </a:lnTo>
                  <a:lnTo>
                    <a:pt x="759574" y="120319"/>
                  </a:lnTo>
                  <a:lnTo>
                    <a:pt x="832980" y="120319"/>
                  </a:lnTo>
                  <a:lnTo>
                    <a:pt x="834161" y="119989"/>
                  </a:lnTo>
                  <a:lnTo>
                    <a:pt x="835583" y="118668"/>
                  </a:lnTo>
                  <a:lnTo>
                    <a:pt x="835939" y="117462"/>
                  </a:lnTo>
                  <a:lnTo>
                    <a:pt x="835939" y="84924"/>
                  </a:lnTo>
                  <a:lnTo>
                    <a:pt x="835583" y="83756"/>
                  </a:lnTo>
                  <a:lnTo>
                    <a:pt x="834161" y="82321"/>
                  </a:lnTo>
                  <a:lnTo>
                    <a:pt x="832980" y="81965"/>
                  </a:lnTo>
                  <a:close/>
                </a:path>
                <a:path w="1144270" h="150495">
                  <a:moveTo>
                    <a:pt x="742619" y="4114"/>
                  </a:moveTo>
                  <a:lnTo>
                    <a:pt x="724027" y="4114"/>
                  </a:lnTo>
                  <a:lnTo>
                    <a:pt x="724027" y="68249"/>
                  </a:lnTo>
                  <a:lnTo>
                    <a:pt x="724319" y="69456"/>
                  </a:lnTo>
                  <a:lnTo>
                    <a:pt x="725525" y="70777"/>
                  </a:lnTo>
                  <a:lnTo>
                    <a:pt x="726706" y="71107"/>
                  </a:lnTo>
                  <a:lnTo>
                    <a:pt x="791171" y="71107"/>
                  </a:lnTo>
                  <a:lnTo>
                    <a:pt x="792353" y="70777"/>
                  </a:lnTo>
                  <a:lnTo>
                    <a:pt x="793775" y="69456"/>
                  </a:lnTo>
                  <a:lnTo>
                    <a:pt x="794143" y="68249"/>
                  </a:lnTo>
                  <a:lnTo>
                    <a:pt x="794143" y="55968"/>
                  </a:lnTo>
                  <a:lnTo>
                    <a:pt x="742619" y="55968"/>
                  </a:lnTo>
                  <a:lnTo>
                    <a:pt x="742619" y="38519"/>
                  </a:lnTo>
                  <a:lnTo>
                    <a:pt x="794143" y="38519"/>
                  </a:lnTo>
                  <a:lnTo>
                    <a:pt x="794143" y="23533"/>
                  </a:lnTo>
                  <a:lnTo>
                    <a:pt x="742619" y="23533"/>
                  </a:lnTo>
                  <a:lnTo>
                    <a:pt x="742619" y="4114"/>
                  </a:lnTo>
                  <a:close/>
                </a:path>
                <a:path w="1144270" h="150495">
                  <a:moveTo>
                    <a:pt x="794143" y="38519"/>
                  </a:moveTo>
                  <a:lnTo>
                    <a:pt x="776033" y="38519"/>
                  </a:lnTo>
                  <a:lnTo>
                    <a:pt x="776033" y="55968"/>
                  </a:lnTo>
                  <a:lnTo>
                    <a:pt x="794143" y="55968"/>
                  </a:lnTo>
                  <a:lnTo>
                    <a:pt x="794143" y="38519"/>
                  </a:lnTo>
                  <a:close/>
                </a:path>
                <a:path w="1144270" h="150495">
                  <a:moveTo>
                    <a:pt x="794143" y="4114"/>
                  </a:moveTo>
                  <a:lnTo>
                    <a:pt x="776033" y="4114"/>
                  </a:lnTo>
                  <a:lnTo>
                    <a:pt x="776033" y="23533"/>
                  </a:lnTo>
                  <a:lnTo>
                    <a:pt x="794143" y="23533"/>
                  </a:lnTo>
                  <a:lnTo>
                    <a:pt x="794143" y="4114"/>
                  </a:lnTo>
                  <a:close/>
                </a:path>
                <a:path w="1144270" h="150495">
                  <a:moveTo>
                    <a:pt x="135788" y="63207"/>
                  </a:moveTo>
                  <a:lnTo>
                    <a:pt x="0" y="63207"/>
                  </a:lnTo>
                  <a:lnTo>
                    <a:pt x="0" y="79006"/>
                  </a:lnTo>
                  <a:lnTo>
                    <a:pt x="135788" y="79006"/>
                  </a:lnTo>
                  <a:lnTo>
                    <a:pt x="135788" y="63207"/>
                  </a:lnTo>
                  <a:close/>
                </a:path>
                <a:path w="1144270" h="150495">
                  <a:moveTo>
                    <a:pt x="70446" y="35394"/>
                  </a:moveTo>
                  <a:lnTo>
                    <a:pt x="51358" y="35394"/>
                  </a:lnTo>
                  <a:lnTo>
                    <a:pt x="51358" y="63207"/>
                  </a:lnTo>
                  <a:lnTo>
                    <a:pt x="70446" y="63207"/>
                  </a:lnTo>
                  <a:lnTo>
                    <a:pt x="70446" y="35394"/>
                  </a:lnTo>
                  <a:close/>
                </a:path>
                <a:path w="1144270" h="150495">
                  <a:moveTo>
                    <a:pt x="118516" y="3949"/>
                  </a:moveTo>
                  <a:lnTo>
                    <a:pt x="14325" y="3949"/>
                  </a:lnTo>
                  <a:lnTo>
                    <a:pt x="14325" y="19748"/>
                  </a:lnTo>
                  <a:lnTo>
                    <a:pt x="102222" y="19748"/>
                  </a:lnTo>
                  <a:lnTo>
                    <a:pt x="102108" y="25679"/>
                  </a:lnTo>
                  <a:lnTo>
                    <a:pt x="101752" y="31432"/>
                  </a:lnTo>
                  <a:lnTo>
                    <a:pt x="100545" y="42633"/>
                  </a:lnTo>
                  <a:lnTo>
                    <a:pt x="99644" y="48387"/>
                  </a:lnTo>
                  <a:lnTo>
                    <a:pt x="98437" y="54317"/>
                  </a:lnTo>
                  <a:lnTo>
                    <a:pt x="116535" y="54317"/>
                  </a:lnTo>
                  <a:lnTo>
                    <a:pt x="121259" y="13385"/>
                  </a:lnTo>
                  <a:lnTo>
                    <a:pt x="121475" y="8559"/>
                  </a:lnTo>
                  <a:lnTo>
                    <a:pt x="121475" y="6908"/>
                  </a:lnTo>
                  <a:lnTo>
                    <a:pt x="121119" y="5740"/>
                  </a:lnTo>
                  <a:lnTo>
                    <a:pt x="119697" y="4305"/>
                  </a:lnTo>
                  <a:lnTo>
                    <a:pt x="118516" y="3949"/>
                  </a:lnTo>
                  <a:close/>
                </a:path>
                <a:path w="1144270" h="150495">
                  <a:moveTo>
                    <a:pt x="634428" y="9880"/>
                  </a:moveTo>
                  <a:lnTo>
                    <a:pt x="580771" y="9880"/>
                  </a:lnTo>
                  <a:lnTo>
                    <a:pt x="580771" y="25349"/>
                  </a:lnTo>
                  <a:lnTo>
                    <a:pt x="618134" y="25349"/>
                  </a:lnTo>
                  <a:lnTo>
                    <a:pt x="617212" y="37922"/>
                  </a:lnTo>
                  <a:lnTo>
                    <a:pt x="600039" y="81333"/>
                  </a:lnTo>
                  <a:lnTo>
                    <a:pt x="572871" y="106654"/>
                  </a:lnTo>
                  <a:lnTo>
                    <a:pt x="589165" y="117690"/>
                  </a:lnTo>
                  <a:lnTo>
                    <a:pt x="618105" y="86297"/>
                  </a:lnTo>
                  <a:lnTo>
                    <a:pt x="633722" y="45837"/>
                  </a:lnTo>
                  <a:lnTo>
                    <a:pt x="637387" y="14490"/>
                  </a:lnTo>
                  <a:lnTo>
                    <a:pt x="637387" y="12839"/>
                  </a:lnTo>
                  <a:lnTo>
                    <a:pt x="637032" y="11658"/>
                  </a:lnTo>
                  <a:lnTo>
                    <a:pt x="635596" y="10236"/>
                  </a:lnTo>
                  <a:lnTo>
                    <a:pt x="634428" y="9880"/>
                  </a:lnTo>
                  <a:close/>
                </a:path>
                <a:path w="1144270" h="150495">
                  <a:moveTo>
                    <a:pt x="939736" y="8559"/>
                  </a:moveTo>
                  <a:lnTo>
                    <a:pt x="873086" y="8559"/>
                  </a:lnTo>
                  <a:lnTo>
                    <a:pt x="873086" y="24358"/>
                  </a:lnTo>
                  <a:lnTo>
                    <a:pt x="921969" y="24358"/>
                  </a:lnTo>
                  <a:lnTo>
                    <a:pt x="920286" y="37548"/>
                  </a:lnTo>
                  <a:lnTo>
                    <a:pt x="898022" y="82465"/>
                  </a:lnTo>
                  <a:lnTo>
                    <a:pt x="865022" y="107645"/>
                  </a:lnTo>
                  <a:lnTo>
                    <a:pt x="880656" y="119989"/>
                  </a:lnTo>
                  <a:lnTo>
                    <a:pt x="917207" y="87214"/>
                  </a:lnTo>
                  <a:lnTo>
                    <a:pt x="937458" y="45467"/>
                  </a:lnTo>
                  <a:lnTo>
                    <a:pt x="942708" y="13169"/>
                  </a:lnTo>
                  <a:lnTo>
                    <a:pt x="942708" y="11518"/>
                  </a:lnTo>
                  <a:lnTo>
                    <a:pt x="942352" y="10337"/>
                  </a:lnTo>
                  <a:lnTo>
                    <a:pt x="940917" y="8915"/>
                  </a:lnTo>
                  <a:lnTo>
                    <a:pt x="939736" y="8559"/>
                  </a:lnTo>
                  <a:close/>
                </a:path>
                <a:path w="1144270" h="150495">
                  <a:moveTo>
                    <a:pt x="505980" y="84277"/>
                  </a:moveTo>
                  <a:lnTo>
                    <a:pt x="487057" y="84277"/>
                  </a:lnTo>
                  <a:lnTo>
                    <a:pt x="487057" y="147472"/>
                  </a:lnTo>
                  <a:lnTo>
                    <a:pt x="505980" y="147472"/>
                  </a:lnTo>
                  <a:lnTo>
                    <a:pt x="505980" y="84277"/>
                  </a:lnTo>
                  <a:close/>
                </a:path>
                <a:path w="1144270" h="150495">
                  <a:moveTo>
                    <a:pt x="565721" y="68630"/>
                  </a:moveTo>
                  <a:lnTo>
                    <a:pt x="429615" y="68630"/>
                  </a:lnTo>
                  <a:lnTo>
                    <a:pt x="429615" y="84277"/>
                  </a:lnTo>
                  <a:lnTo>
                    <a:pt x="565721" y="84277"/>
                  </a:lnTo>
                  <a:lnTo>
                    <a:pt x="565721" y="68630"/>
                  </a:lnTo>
                  <a:close/>
                </a:path>
                <a:path w="1144270" h="150495">
                  <a:moveTo>
                    <a:pt x="547789" y="4775"/>
                  </a:moveTo>
                  <a:lnTo>
                    <a:pt x="444093" y="4775"/>
                  </a:lnTo>
                  <a:lnTo>
                    <a:pt x="444093" y="20574"/>
                  </a:lnTo>
                  <a:lnTo>
                    <a:pt x="530834" y="20574"/>
                  </a:lnTo>
                  <a:lnTo>
                    <a:pt x="530720" y="23863"/>
                  </a:lnTo>
                  <a:lnTo>
                    <a:pt x="524471" y="65239"/>
                  </a:lnTo>
                  <a:lnTo>
                    <a:pt x="523595" y="68630"/>
                  </a:lnTo>
                  <a:lnTo>
                    <a:pt x="542683" y="68630"/>
                  </a:lnTo>
                  <a:lnTo>
                    <a:pt x="549325" y="26962"/>
                  </a:lnTo>
                  <a:lnTo>
                    <a:pt x="550748" y="9385"/>
                  </a:lnTo>
                  <a:lnTo>
                    <a:pt x="550748" y="7734"/>
                  </a:lnTo>
                  <a:lnTo>
                    <a:pt x="550392" y="6553"/>
                  </a:lnTo>
                  <a:lnTo>
                    <a:pt x="548970" y="5130"/>
                  </a:lnTo>
                  <a:lnTo>
                    <a:pt x="547789" y="4775"/>
                  </a:lnTo>
                  <a:close/>
                </a:path>
                <a:path w="1144270" h="150495">
                  <a:moveTo>
                    <a:pt x="279044" y="68630"/>
                  </a:moveTo>
                  <a:lnTo>
                    <a:pt x="143256" y="68630"/>
                  </a:lnTo>
                  <a:lnTo>
                    <a:pt x="143256" y="84277"/>
                  </a:lnTo>
                  <a:lnTo>
                    <a:pt x="279044" y="84277"/>
                  </a:lnTo>
                  <a:lnTo>
                    <a:pt x="279044" y="68630"/>
                  </a:lnTo>
                  <a:close/>
                </a:path>
                <a:path w="1144270" h="150495">
                  <a:moveTo>
                    <a:pt x="220954" y="52336"/>
                  </a:moveTo>
                  <a:lnTo>
                    <a:pt x="201193" y="52336"/>
                  </a:lnTo>
                  <a:lnTo>
                    <a:pt x="201193" y="68630"/>
                  </a:lnTo>
                  <a:lnTo>
                    <a:pt x="220954" y="68630"/>
                  </a:lnTo>
                  <a:lnTo>
                    <a:pt x="220954" y="52336"/>
                  </a:lnTo>
                  <a:close/>
                </a:path>
                <a:path w="1144270" h="150495">
                  <a:moveTo>
                    <a:pt x="262267" y="3784"/>
                  </a:moveTo>
                  <a:lnTo>
                    <a:pt x="163068" y="3784"/>
                  </a:lnTo>
                  <a:lnTo>
                    <a:pt x="161861" y="4140"/>
                  </a:lnTo>
                  <a:lnTo>
                    <a:pt x="160540" y="5575"/>
                  </a:lnTo>
                  <a:lnTo>
                    <a:pt x="160210" y="6743"/>
                  </a:lnTo>
                  <a:lnTo>
                    <a:pt x="160210" y="49491"/>
                  </a:lnTo>
                  <a:lnTo>
                    <a:pt x="160515" y="50698"/>
                  </a:lnTo>
                  <a:lnTo>
                    <a:pt x="161721" y="52006"/>
                  </a:lnTo>
                  <a:lnTo>
                    <a:pt x="162902" y="52336"/>
                  </a:lnTo>
                  <a:lnTo>
                    <a:pt x="263740" y="52336"/>
                  </a:lnTo>
                  <a:lnTo>
                    <a:pt x="263740" y="36868"/>
                  </a:lnTo>
                  <a:lnTo>
                    <a:pt x="179146" y="36868"/>
                  </a:lnTo>
                  <a:lnTo>
                    <a:pt x="179146" y="19418"/>
                  </a:lnTo>
                  <a:lnTo>
                    <a:pt x="262267" y="19418"/>
                  </a:lnTo>
                  <a:lnTo>
                    <a:pt x="262267" y="3784"/>
                  </a:lnTo>
                  <a:close/>
                </a:path>
                <a:path w="1144270" h="150495">
                  <a:moveTo>
                    <a:pt x="986485" y="165"/>
                  </a:moveTo>
                  <a:lnTo>
                    <a:pt x="967892" y="165"/>
                  </a:lnTo>
                  <a:lnTo>
                    <a:pt x="967892" y="147472"/>
                  </a:lnTo>
                  <a:lnTo>
                    <a:pt x="986485" y="147472"/>
                  </a:lnTo>
                  <a:lnTo>
                    <a:pt x="986485" y="165"/>
                  </a:lnTo>
                  <a:close/>
                </a:path>
                <a:path w="1144270" h="150495">
                  <a:moveTo>
                    <a:pt x="836104" y="165"/>
                  </a:moveTo>
                  <a:lnTo>
                    <a:pt x="817346" y="165"/>
                  </a:lnTo>
                  <a:lnTo>
                    <a:pt x="817346" y="76377"/>
                  </a:lnTo>
                  <a:lnTo>
                    <a:pt x="836104" y="76377"/>
                  </a:lnTo>
                  <a:lnTo>
                    <a:pt x="836104" y="42633"/>
                  </a:lnTo>
                  <a:lnTo>
                    <a:pt x="854875" y="42633"/>
                  </a:lnTo>
                  <a:lnTo>
                    <a:pt x="854875" y="26835"/>
                  </a:lnTo>
                  <a:lnTo>
                    <a:pt x="836104" y="26835"/>
                  </a:lnTo>
                  <a:lnTo>
                    <a:pt x="836104" y="165"/>
                  </a:lnTo>
                  <a:close/>
                </a:path>
                <a:path w="1144270" h="150495">
                  <a:moveTo>
                    <a:pt x="699604" y="70612"/>
                  </a:moveTo>
                  <a:lnTo>
                    <a:pt x="681659" y="70612"/>
                  </a:lnTo>
                  <a:lnTo>
                    <a:pt x="681659" y="147472"/>
                  </a:lnTo>
                  <a:lnTo>
                    <a:pt x="699604" y="147472"/>
                  </a:lnTo>
                  <a:lnTo>
                    <a:pt x="699604" y="70612"/>
                  </a:lnTo>
                  <a:close/>
                </a:path>
                <a:path w="1144270" h="150495">
                  <a:moveTo>
                    <a:pt x="667016" y="2628"/>
                  </a:moveTo>
                  <a:lnTo>
                    <a:pt x="649236" y="2628"/>
                  </a:lnTo>
                  <a:lnTo>
                    <a:pt x="649236" y="140563"/>
                  </a:lnTo>
                  <a:lnTo>
                    <a:pt x="667016" y="140563"/>
                  </a:lnTo>
                  <a:lnTo>
                    <a:pt x="667016" y="70612"/>
                  </a:lnTo>
                  <a:lnTo>
                    <a:pt x="699604" y="70612"/>
                  </a:lnTo>
                  <a:lnTo>
                    <a:pt x="699604" y="52336"/>
                  </a:lnTo>
                  <a:lnTo>
                    <a:pt x="667016" y="52336"/>
                  </a:lnTo>
                  <a:lnTo>
                    <a:pt x="667016" y="2628"/>
                  </a:lnTo>
                  <a:close/>
                </a:path>
                <a:path w="1144270" h="150495">
                  <a:moveTo>
                    <a:pt x="699604" y="0"/>
                  </a:moveTo>
                  <a:lnTo>
                    <a:pt x="681659" y="0"/>
                  </a:lnTo>
                  <a:lnTo>
                    <a:pt x="681659" y="52336"/>
                  </a:lnTo>
                  <a:lnTo>
                    <a:pt x="699604" y="52336"/>
                  </a:lnTo>
                  <a:lnTo>
                    <a:pt x="699604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347988" y="4953901"/>
            <a:ext cx="1270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산학연</a:t>
            </a:r>
            <a:r>
              <a:rPr sz="14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,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협단체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4895" y="5375280"/>
            <a:ext cx="4771390" cy="92392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600" b="1" spc="1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과제당</a:t>
            </a:r>
            <a:r>
              <a:rPr sz="1600" spc="8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90" dirty="0">
                <a:solidFill>
                  <a:srgbClr val="0D0D0D"/>
                </a:solidFill>
                <a:latin typeface="BM EULJIRO TTF"/>
                <a:cs typeface="BM EULJIRO TTF"/>
              </a:rPr>
              <a:t>연간</a:t>
            </a:r>
            <a:r>
              <a:rPr sz="16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85" dirty="0">
                <a:solidFill>
                  <a:srgbClr val="0D0D0D"/>
                </a:solidFill>
                <a:latin typeface="BM HANNA 11yrs old"/>
                <a:cs typeface="BM HANNA 11yrs old"/>
              </a:rPr>
              <a:t>8</a:t>
            </a:r>
            <a:r>
              <a:rPr sz="1600" spc="85" dirty="0">
                <a:solidFill>
                  <a:srgbClr val="0D0D0D"/>
                </a:solidFill>
                <a:latin typeface="BM EULJIRO TTF"/>
                <a:cs typeface="BM EULJIRO TTF"/>
              </a:rPr>
              <a:t>억원</a:t>
            </a:r>
            <a:r>
              <a:rPr sz="16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70" dirty="0">
                <a:solidFill>
                  <a:srgbClr val="0D0D0D"/>
                </a:solidFill>
                <a:latin typeface="BM EULJIRO TTF"/>
                <a:cs typeface="BM EULJIRO TTF"/>
              </a:rPr>
              <a:t>내외</a:t>
            </a:r>
            <a:r>
              <a:rPr sz="16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600" spc="-4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총</a:t>
            </a:r>
            <a:r>
              <a:rPr sz="16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개발기간</a:t>
            </a:r>
            <a:r>
              <a:rPr sz="16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최대</a:t>
            </a:r>
            <a:r>
              <a:rPr sz="16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35" dirty="0">
                <a:solidFill>
                  <a:srgbClr val="0D0D0D"/>
                </a:solidFill>
                <a:latin typeface="BM HANNA 11yrs old"/>
                <a:cs typeface="BM HANNA 11yrs old"/>
              </a:rPr>
              <a:t>3</a:t>
            </a:r>
            <a:r>
              <a:rPr sz="1600" spc="35" dirty="0">
                <a:solidFill>
                  <a:srgbClr val="0D0D0D"/>
                </a:solidFill>
                <a:latin typeface="BM EULJIRO TTF"/>
                <a:cs typeface="BM EULJIRO TTF"/>
              </a:rPr>
              <a:t>년</a:t>
            </a:r>
            <a:endParaRPr sz="1600">
              <a:latin typeface="BM EULJIRO TTF"/>
              <a:cs typeface="BM EULJIRO TTF"/>
            </a:endParaRPr>
          </a:p>
          <a:p>
            <a:pPr marL="156845" indent="-144145">
              <a:lnSpc>
                <a:spcPct val="100000"/>
              </a:lnSpc>
              <a:spcBef>
                <a:spcPts val="750"/>
              </a:spcBef>
              <a:buClr>
                <a:srgbClr val="1F80C9"/>
              </a:buClr>
              <a:buFont typeface="Arial"/>
              <a:buChar char="•"/>
              <a:tabLst>
                <a:tab pos="156845" algn="l"/>
              </a:tabLst>
            </a:pP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사전민간투자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유치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시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최대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3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년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4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사전민간투자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미유치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시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최대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2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년</a:t>
            </a:r>
            <a:endParaRPr sz="1400">
              <a:latin typeface="Noto Sans CJK HK"/>
              <a:cs typeface="Noto Sans CJK HK"/>
            </a:endParaRPr>
          </a:p>
          <a:p>
            <a:pPr marL="139065">
              <a:lnSpc>
                <a:spcPct val="100000"/>
              </a:lnSpc>
              <a:spcBef>
                <a:spcPts val="434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민간투자</a:t>
            </a:r>
            <a:r>
              <a:rPr sz="12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유치기준은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향후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예정</a:t>
            </a:r>
            <a:endParaRPr sz="1200">
              <a:latin typeface="BM EULJIRO TTF"/>
              <a:cs typeface="BM EULJIRO TTF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471" y="5547004"/>
            <a:ext cx="208191" cy="16341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503454" y="3208705"/>
            <a:ext cx="2895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2,000</a:t>
            </a:r>
            <a:r>
              <a:rPr sz="16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600" b="1" spc="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4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2,000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(3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400">
              <a:latin typeface="BM HANNA 11yrs old"/>
              <a:cs typeface="BM HANNA 11yrs old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49022" y="3272561"/>
            <a:ext cx="208191" cy="16341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6150864" y="3817620"/>
            <a:ext cx="1552575" cy="471170"/>
            <a:chOff x="6150864" y="3817620"/>
            <a:chExt cx="1552575" cy="471170"/>
          </a:xfrm>
        </p:grpSpPr>
        <p:sp>
          <p:nvSpPr>
            <p:cNvPr id="51" name="object 51"/>
            <p:cNvSpPr/>
            <p:nvPr/>
          </p:nvSpPr>
          <p:spPr>
            <a:xfrm>
              <a:off x="6186868" y="385318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86868" y="385318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2928" y="3915156"/>
              <a:ext cx="813816" cy="25146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674510" y="3926459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1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2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1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2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5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5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7"/>
                  </a:lnTo>
                  <a:lnTo>
                    <a:pt x="295559" y="78867"/>
                  </a:lnTo>
                  <a:lnTo>
                    <a:pt x="278434" y="46863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7"/>
                  </a:moveTo>
                  <a:lnTo>
                    <a:pt x="264947" y="78867"/>
                  </a:lnTo>
                  <a:lnTo>
                    <a:pt x="266471" y="81915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7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30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5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5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1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10"/>
                  </a:lnTo>
                  <a:lnTo>
                    <a:pt x="446379" y="80010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7"/>
                  </a:lnTo>
                  <a:lnTo>
                    <a:pt x="427253" y="43815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3"/>
                  </a:lnTo>
                  <a:lnTo>
                    <a:pt x="500498" y="24003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3"/>
                  </a:moveTo>
                  <a:lnTo>
                    <a:pt x="463295" y="24003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5"/>
                  </a:lnTo>
                  <a:lnTo>
                    <a:pt x="482574" y="59817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10"/>
                  </a:lnTo>
                  <a:lnTo>
                    <a:pt x="500498" y="80010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3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50864" y="3817620"/>
              <a:ext cx="470915" cy="4709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186868" y="38531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86868" y="385318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9200" y="3922318"/>
              <a:ext cx="216179" cy="22160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503454" y="4316704"/>
            <a:ext cx="2154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600" b="1" spc="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BM EULJIRO TTF"/>
                <a:cs typeface="BM EULJIRO TTF"/>
              </a:rPr>
              <a:t>규제특례신산업창출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49022" y="4380560"/>
            <a:ext cx="208191" cy="163410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6249034" y="5212905"/>
            <a:ext cx="5485765" cy="921385"/>
            <a:chOff x="6249034" y="5212905"/>
            <a:chExt cx="5485765" cy="921385"/>
          </a:xfrm>
        </p:grpSpPr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9034" y="5212905"/>
              <a:ext cx="1309801" cy="9212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41030" y="5212905"/>
              <a:ext cx="1309801" cy="9212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33014" y="5212905"/>
              <a:ext cx="1309801" cy="9212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24998" y="5212905"/>
              <a:ext cx="1309789" cy="9212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51319" y="5420867"/>
              <a:ext cx="312420" cy="18287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761848" y="5431027"/>
              <a:ext cx="276225" cy="146685"/>
            </a:xfrm>
            <a:custGeom>
              <a:avLst/>
              <a:gdLst/>
              <a:ahLst/>
              <a:cxnLst/>
              <a:rect l="l" t="t" r="r" b="b"/>
              <a:pathLst>
                <a:path w="276225" h="146685">
                  <a:moveTo>
                    <a:pt x="67818" y="86093"/>
                  </a:moveTo>
                  <a:lnTo>
                    <a:pt x="27165" y="94322"/>
                  </a:lnTo>
                  <a:lnTo>
                    <a:pt x="13169" y="116205"/>
                  </a:lnTo>
                  <a:lnTo>
                    <a:pt x="14039" y="122765"/>
                  </a:lnTo>
                  <a:lnTo>
                    <a:pt x="55212" y="145819"/>
                  </a:lnTo>
                  <a:lnTo>
                    <a:pt x="67818" y="146329"/>
                  </a:lnTo>
                  <a:lnTo>
                    <a:pt x="80360" y="145819"/>
                  </a:lnTo>
                  <a:lnTo>
                    <a:pt x="116083" y="132003"/>
                  </a:lnTo>
                  <a:lnTo>
                    <a:pt x="57391" y="132003"/>
                  </a:lnTo>
                  <a:lnTo>
                    <a:pt x="49161" y="130746"/>
                  </a:lnTo>
                  <a:lnTo>
                    <a:pt x="37096" y="125704"/>
                  </a:lnTo>
                  <a:lnTo>
                    <a:pt x="34074" y="121640"/>
                  </a:lnTo>
                  <a:lnTo>
                    <a:pt x="34074" y="110883"/>
                  </a:lnTo>
                  <a:lnTo>
                    <a:pt x="37096" y="107022"/>
                  </a:lnTo>
                  <a:lnTo>
                    <a:pt x="49161" y="101866"/>
                  </a:lnTo>
                  <a:lnTo>
                    <a:pt x="57391" y="100571"/>
                  </a:lnTo>
                  <a:lnTo>
                    <a:pt x="116086" y="100571"/>
                  </a:lnTo>
                  <a:lnTo>
                    <a:pt x="114547" y="98776"/>
                  </a:lnTo>
                  <a:lnTo>
                    <a:pt x="108394" y="94322"/>
                  </a:lnTo>
                  <a:lnTo>
                    <a:pt x="100579" y="90722"/>
                  </a:lnTo>
                  <a:lnTo>
                    <a:pt x="91211" y="88150"/>
                  </a:lnTo>
                  <a:lnTo>
                    <a:pt x="80290" y="86607"/>
                  </a:lnTo>
                  <a:lnTo>
                    <a:pt x="67818" y="86093"/>
                  </a:lnTo>
                  <a:close/>
                </a:path>
                <a:path w="276225" h="146685">
                  <a:moveTo>
                    <a:pt x="116086" y="100571"/>
                  </a:moveTo>
                  <a:lnTo>
                    <a:pt x="78130" y="100571"/>
                  </a:lnTo>
                  <a:lnTo>
                    <a:pt x="86334" y="101866"/>
                  </a:lnTo>
                  <a:lnTo>
                    <a:pt x="98513" y="107022"/>
                  </a:lnTo>
                  <a:lnTo>
                    <a:pt x="101561" y="110883"/>
                  </a:lnTo>
                  <a:lnTo>
                    <a:pt x="101561" y="121640"/>
                  </a:lnTo>
                  <a:lnTo>
                    <a:pt x="98513" y="125704"/>
                  </a:lnTo>
                  <a:lnTo>
                    <a:pt x="86334" y="130746"/>
                  </a:lnTo>
                  <a:lnTo>
                    <a:pt x="78130" y="132003"/>
                  </a:lnTo>
                  <a:lnTo>
                    <a:pt x="116083" y="132003"/>
                  </a:lnTo>
                  <a:lnTo>
                    <a:pt x="118968" y="128614"/>
                  </a:lnTo>
                  <a:lnTo>
                    <a:pt x="121591" y="122765"/>
                  </a:lnTo>
                  <a:lnTo>
                    <a:pt x="122466" y="116205"/>
                  </a:lnTo>
                  <a:lnTo>
                    <a:pt x="121585" y="109715"/>
                  </a:lnTo>
                  <a:lnTo>
                    <a:pt x="118945" y="103906"/>
                  </a:lnTo>
                  <a:lnTo>
                    <a:pt x="116086" y="100571"/>
                  </a:lnTo>
                  <a:close/>
                </a:path>
                <a:path w="276225" h="146685">
                  <a:moveTo>
                    <a:pt x="276161" y="111429"/>
                  </a:moveTo>
                  <a:lnTo>
                    <a:pt x="140042" y="111429"/>
                  </a:lnTo>
                  <a:lnTo>
                    <a:pt x="140042" y="127241"/>
                  </a:lnTo>
                  <a:lnTo>
                    <a:pt x="276161" y="127241"/>
                  </a:lnTo>
                  <a:lnTo>
                    <a:pt x="276161" y="111429"/>
                  </a:lnTo>
                  <a:close/>
                </a:path>
                <a:path w="276225" h="146685">
                  <a:moveTo>
                    <a:pt x="206705" y="56629"/>
                  </a:moveTo>
                  <a:lnTo>
                    <a:pt x="187782" y="56629"/>
                  </a:lnTo>
                  <a:lnTo>
                    <a:pt x="187782" y="111429"/>
                  </a:lnTo>
                  <a:lnTo>
                    <a:pt x="206705" y="111429"/>
                  </a:lnTo>
                  <a:lnTo>
                    <a:pt x="206705" y="56629"/>
                  </a:lnTo>
                  <a:close/>
                </a:path>
                <a:path w="276225" h="146685">
                  <a:moveTo>
                    <a:pt x="256908" y="4279"/>
                  </a:moveTo>
                  <a:lnTo>
                    <a:pt x="154368" y="4279"/>
                  </a:lnTo>
                  <a:lnTo>
                    <a:pt x="154368" y="19926"/>
                  </a:lnTo>
                  <a:lnTo>
                    <a:pt x="239953" y="19926"/>
                  </a:lnTo>
                  <a:lnTo>
                    <a:pt x="239594" y="28658"/>
                  </a:lnTo>
                  <a:lnTo>
                    <a:pt x="234646" y="74401"/>
                  </a:lnTo>
                  <a:lnTo>
                    <a:pt x="231724" y="92176"/>
                  </a:lnTo>
                  <a:lnTo>
                    <a:pt x="250164" y="92176"/>
                  </a:lnTo>
                  <a:lnTo>
                    <a:pt x="256082" y="50038"/>
                  </a:lnTo>
                  <a:lnTo>
                    <a:pt x="256959" y="42799"/>
                  </a:lnTo>
                  <a:lnTo>
                    <a:pt x="257708" y="35661"/>
                  </a:lnTo>
                  <a:lnTo>
                    <a:pt x="258914" y="21628"/>
                  </a:lnTo>
                  <a:lnTo>
                    <a:pt x="259435" y="15036"/>
                  </a:lnTo>
                  <a:lnTo>
                    <a:pt x="259867" y="8890"/>
                  </a:lnTo>
                  <a:lnTo>
                    <a:pt x="259867" y="7251"/>
                  </a:lnTo>
                  <a:lnTo>
                    <a:pt x="259511" y="6070"/>
                  </a:lnTo>
                  <a:lnTo>
                    <a:pt x="258089" y="4635"/>
                  </a:lnTo>
                  <a:lnTo>
                    <a:pt x="256908" y="4279"/>
                  </a:lnTo>
                  <a:close/>
                </a:path>
                <a:path w="276225" h="146685">
                  <a:moveTo>
                    <a:pt x="135788" y="59258"/>
                  </a:moveTo>
                  <a:lnTo>
                    <a:pt x="0" y="59258"/>
                  </a:lnTo>
                  <a:lnTo>
                    <a:pt x="0" y="75057"/>
                  </a:lnTo>
                  <a:lnTo>
                    <a:pt x="135788" y="75057"/>
                  </a:lnTo>
                  <a:lnTo>
                    <a:pt x="135788" y="59258"/>
                  </a:lnTo>
                  <a:close/>
                </a:path>
                <a:path w="276225" h="146685">
                  <a:moveTo>
                    <a:pt x="70446" y="31445"/>
                  </a:moveTo>
                  <a:lnTo>
                    <a:pt x="51358" y="31445"/>
                  </a:lnTo>
                  <a:lnTo>
                    <a:pt x="51358" y="59258"/>
                  </a:lnTo>
                  <a:lnTo>
                    <a:pt x="70446" y="59258"/>
                  </a:lnTo>
                  <a:lnTo>
                    <a:pt x="70446" y="31445"/>
                  </a:lnTo>
                  <a:close/>
                </a:path>
                <a:path w="276225" h="146685">
                  <a:moveTo>
                    <a:pt x="118516" y="0"/>
                  </a:moveTo>
                  <a:lnTo>
                    <a:pt x="14325" y="0"/>
                  </a:lnTo>
                  <a:lnTo>
                    <a:pt x="14325" y="15811"/>
                  </a:lnTo>
                  <a:lnTo>
                    <a:pt x="102222" y="15811"/>
                  </a:lnTo>
                  <a:lnTo>
                    <a:pt x="102108" y="21729"/>
                  </a:lnTo>
                  <a:lnTo>
                    <a:pt x="101752" y="27495"/>
                  </a:lnTo>
                  <a:lnTo>
                    <a:pt x="100545" y="38684"/>
                  </a:lnTo>
                  <a:lnTo>
                    <a:pt x="99644" y="44450"/>
                  </a:lnTo>
                  <a:lnTo>
                    <a:pt x="98437" y="50368"/>
                  </a:lnTo>
                  <a:lnTo>
                    <a:pt x="116535" y="50368"/>
                  </a:lnTo>
                  <a:lnTo>
                    <a:pt x="121259" y="9436"/>
                  </a:lnTo>
                  <a:lnTo>
                    <a:pt x="121475" y="4610"/>
                  </a:lnTo>
                  <a:lnTo>
                    <a:pt x="121475" y="2971"/>
                  </a:lnTo>
                  <a:lnTo>
                    <a:pt x="121119" y="1790"/>
                  </a:lnTo>
                  <a:lnTo>
                    <a:pt x="119697" y="368"/>
                  </a:lnTo>
                  <a:lnTo>
                    <a:pt x="1185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47303" y="5416295"/>
              <a:ext cx="312420" cy="18440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157870" y="5427243"/>
              <a:ext cx="276225" cy="147320"/>
            </a:xfrm>
            <a:custGeom>
              <a:avLst/>
              <a:gdLst/>
              <a:ahLst/>
              <a:cxnLst/>
              <a:rect l="l" t="t" r="r" b="b"/>
              <a:pathLst>
                <a:path w="276225" h="147320">
                  <a:moveTo>
                    <a:pt x="46253" y="84277"/>
                  </a:moveTo>
                  <a:lnTo>
                    <a:pt x="27978" y="84277"/>
                  </a:lnTo>
                  <a:lnTo>
                    <a:pt x="27978" y="142976"/>
                  </a:lnTo>
                  <a:lnTo>
                    <a:pt x="28308" y="144183"/>
                  </a:lnTo>
                  <a:lnTo>
                    <a:pt x="29629" y="145503"/>
                  </a:lnTo>
                  <a:lnTo>
                    <a:pt x="30835" y="145834"/>
                  </a:lnTo>
                  <a:lnTo>
                    <a:pt x="124104" y="145834"/>
                  </a:lnTo>
                  <a:lnTo>
                    <a:pt x="125285" y="145503"/>
                  </a:lnTo>
                  <a:lnTo>
                    <a:pt x="126707" y="144183"/>
                  </a:lnTo>
                  <a:lnTo>
                    <a:pt x="127063" y="142976"/>
                  </a:lnTo>
                  <a:lnTo>
                    <a:pt x="127063" y="130860"/>
                  </a:lnTo>
                  <a:lnTo>
                    <a:pt x="46253" y="130860"/>
                  </a:lnTo>
                  <a:lnTo>
                    <a:pt x="46253" y="114566"/>
                  </a:lnTo>
                  <a:lnTo>
                    <a:pt x="127063" y="114566"/>
                  </a:lnTo>
                  <a:lnTo>
                    <a:pt x="127063" y="99580"/>
                  </a:lnTo>
                  <a:lnTo>
                    <a:pt x="46253" y="99580"/>
                  </a:lnTo>
                  <a:lnTo>
                    <a:pt x="46253" y="84277"/>
                  </a:lnTo>
                  <a:close/>
                </a:path>
                <a:path w="276225" h="147320">
                  <a:moveTo>
                    <a:pt x="127063" y="114566"/>
                  </a:moveTo>
                  <a:lnTo>
                    <a:pt x="108800" y="114566"/>
                  </a:lnTo>
                  <a:lnTo>
                    <a:pt x="108800" y="130860"/>
                  </a:lnTo>
                  <a:lnTo>
                    <a:pt x="127063" y="130860"/>
                  </a:lnTo>
                  <a:lnTo>
                    <a:pt x="127063" y="114566"/>
                  </a:lnTo>
                  <a:close/>
                </a:path>
                <a:path w="276225" h="147320">
                  <a:moveTo>
                    <a:pt x="127063" y="84277"/>
                  </a:moveTo>
                  <a:lnTo>
                    <a:pt x="108800" y="84277"/>
                  </a:lnTo>
                  <a:lnTo>
                    <a:pt x="108800" y="99580"/>
                  </a:lnTo>
                  <a:lnTo>
                    <a:pt x="127063" y="99580"/>
                  </a:lnTo>
                  <a:lnTo>
                    <a:pt x="127063" y="84277"/>
                  </a:lnTo>
                  <a:close/>
                </a:path>
                <a:path w="276225" h="147320">
                  <a:moveTo>
                    <a:pt x="217728" y="95465"/>
                  </a:moveTo>
                  <a:lnTo>
                    <a:pt x="198805" y="95465"/>
                  </a:lnTo>
                  <a:lnTo>
                    <a:pt x="198805" y="147320"/>
                  </a:lnTo>
                  <a:lnTo>
                    <a:pt x="217728" y="147320"/>
                  </a:lnTo>
                  <a:lnTo>
                    <a:pt x="217728" y="95465"/>
                  </a:lnTo>
                  <a:close/>
                </a:path>
                <a:path w="276225" h="147320">
                  <a:moveTo>
                    <a:pt x="275831" y="79832"/>
                  </a:moveTo>
                  <a:lnTo>
                    <a:pt x="140042" y="79832"/>
                  </a:lnTo>
                  <a:lnTo>
                    <a:pt x="140042" y="95465"/>
                  </a:lnTo>
                  <a:lnTo>
                    <a:pt x="275831" y="95465"/>
                  </a:lnTo>
                  <a:lnTo>
                    <a:pt x="275831" y="79832"/>
                  </a:lnTo>
                  <a:close/>
                </a:path>
                <a:path w="276225" h="147320">
                  <a:moveTo>
                    <a:pt x="56781" y="21729"/>
                  </a:moveTo>
                  <a:lnTo>
                    <a:pt x="37198" y="21729"/>
                  </a:lnTo>
                  <a:lnTo>
                    <a:pt x="37198" y="27165"/>
                  </a:lnTo>
                  <a:lnTo>
                    <a:pt x="36581" y="34509"/>
                  </a:lnTo>
                  <a:lnTo>
                    <a:pt x="8251" y="63916"/>
                  </a:lnTo>
                  <a:lnTo>
                    <a:pt x="0" y="67157"/>
                  </a:lnTo>
                  <a:lnTo>
                    <a:pt x="12509" y="79667"/>
                  </a:lnTo>
                  <a:lnTo>
                    <a:pt x="44551" y="58051"/>
                  </a:lnTo>
                  <a:lnTo>
                    <a:pt x="47078" y="53009"/>
                  </a:lnTo>
                  <a:lnTo>
                    <a:pt x="70091" y="53009"/>
                  </a:lnTo>
                  <a:lnTo>
                    <a:pt x="66255" y="49872"/>
                  </a:lnTo>
                  <a:lnTo>
                    <a:pt x="59944" y="43954"/>
                  </a:lnTo>
                  <a:lnTo>
                    <a:pt x="56781" y="36601"/>
                  </a:lnTo>
                  <a:lnTo>
                    <a:pt x="56781" y="21729"/>
                  </a:lnTo>
                  <a:close/>
                </a:path>
                <a:path w="276225" h="147320">
                  <a:moveTo>
                    <a:pt x="127228" y="0"/>
                  </a:moveTo>
                  <a:lnTo>
                    <a:pt x="108635" y="0"/>
                  </a:lnTo>
                  <a:lnTo>
                    <a:pt x="108635" y="30949"/>
                  </a:lnTo>
                  <a:lnTo>
                    <a:pt x="80492" y="30949"/>
                  </a:lnTo>
                  <a:lnTo>
                    <a:pt x="80492" y="46583"/>
                  </a:lnTo>
                  <a:lnTo>
                    <a:pt x="108635" y="46583"/>
                  </a:lnTo>
                  <a:lnTo>
                    <a:pt x="108635" y="78841"/>
                  </a:lnTo>
                  <a:lnTo>
                    <a:pt x="127228" y="78841"/>
                  </a:lnTo>
                  <a:lnTo>
                    <a:pt x="127228" y="0"/>
                  </a:lnTo>
                  <a:close/>
                </a:path>
                <a:path w="276225" h="147320">
                  <a:moveTo>
                    <a:pt x="70091" y="53009"/>
                  </a:moveTo>
                  <a:lnTo>
                    <a:pt x="47078" y="53009"/>
                  </a:lnTo>
                  <a:lnTo>
                    <a:pt x="50038" y="57607"/>
                  </a:lnTo>
                  <a:lnTo>
                    <a:pt x="54508" y="61887"/>
                  </a:lnTo>
                  <a:lnTo>
                    <a:pt x="66471" y="69786"/>
                  </a:lnTo>
                  <a:lnTo>
                    <a:pt x="72923" y="73190"/>
                  </a:lnTo>
                  <a:lnTo>
                    <a:pt x="79832" y="76047"/>
                  </a:lnTo>
                  <a:lnTo>
                    <a:pt x="90690" y="62877"/>
                  </a:lnTo>
                  <a:lnTo>
                    <a:pt x="83547" y="60522"/>
                  </a:lnTo>
                  <a:lnTo>
                    <a:pt x="77092" y="57570"/>
                  </a:lnTo>
                  <a:lnTo>
                    <a:pt x="71327" y="54021"/>
                  </a:lnTo>
                  <a:lnTo>
                    <a:pt x="70091" y="53009"/>
                  </a:lnTo>
                  <a:close/>
                </a:path>
                <a:path w="276225" h="147320">
                  <a:moveTo>
                    <a:pt x="83781" y="6426"/>
                  </a:moveTo>
                  <a:lnTo>
                    <a:pt x="10541" y="6426"/>
                  </a:lnTo>
                  <a:lnTo>
                    <a:pt x="10541" y="21729"/>
                  </a:lnTo>
                  <a:lnTo>
                    <a:pt x="83781" y="21729"/>
                  </a:lnTo>
                  <a:lnTo>
                    <a:pt x="83781" y="6426"/>
                  </a:lnTo>
                  <a:close/>
                </a:path>
                <a:path w="276225" h="147320">
                  <a:moveTo>
                    <a:pt x="218224" y="2971"/>
                  </a:moveTo>
                  <a:lnTo>
                    <a:pt x="197650" y="2971"/>
                  </a:lnTo>
                  <a:lnTo>
                    <a:pt x="197548" y="16027"/>
                  </a:lnTo>
                  <a:lnTo>
                    <a:pt x="196202" y="20878"/>
                  </a:lnTo>
                  <a:lnTo>
                    <a:pt x="191046" y="29324"/>
                  </a:lnTo>
                  <a:lnTo>
                    <a:pt x="187451" y="33083"/>
                  </a:lnTo>
                  <a:lnTo>
                    <a:pt x="182841" y="36385"/>
                  </a:lnTo>
                  <a:lnTo>
                    <a:pt x="178231" y="39776"/>
                  </a:lnTo>
                  <a:lnTo>
                    <a:pt x="172720" y="42722"/>
                  </a:lnTo>
                  <a:lnTo>
                    <a:pt x="159880" y="47650"/>
                  </a:lnTo>
                  <a:lnTo>
                    <a:pt x="152780" y="49822"/>
                  </a:lnTo>
                  <a:lnTo>
                    <a:pt x="144983" y="51689"/>
                  </a:lnTo>
                  <a:lnTo>
                    <a:pt x="157327" y="65354"/>
                  </a:lnTo>
                  <a:lnTo>
                    <a:pt x="194603" y="48592"/>
                  </a:lnTo>
                  <a:lnTo>
                    <a:pt x="207860" y="34569"/>
                  </a:lnTo>
                  <a:lnTo>
                    <a:pt x="230618" y="34569"/>
                  </a:lnTo>
                  <a:lnTo>
                    <a:pt x="226037" y="30573"/>
                  </a:lnTo>
                  <a:lnTo>
                    <a:pt x="221645" y="24509"/>
                  </a:lnTo>
                  <a:lnTo>
                    <a:pt x="219041" y="17776"/>
                  </a:lnTo>
                  <a:lnTo>
                    <a:pt x="218242" y="10541"/>
                  </a:lnTo>
                  <a:lnTo>
                    <a:pt x="218224" y="2971"/>
                  </a:lnTo>
                  <a:close/>
                </a:path>
                <a:path w="276225" h="147320">
                  <a:moveTo>
                    <a:pt x="230618" y="34569"/>
                  </a:moveTo>
                  <a:lnTo>
                    <a:pt x="207860" y="34569"/>
                  </a:lnTo>
                  <a:lnTo>
                    <a:pt x="211440" y="39624"/>
                  </a:lnTo>
                  <a:lnTo>
                    <a:pt x="249394" y="62217"/>
                  </a:lnTo>
                  <a:lnTo>
                    <a:pt x="258876" y="65189"/>
                  </a:lnTo>
                  <a:lnTo>
                    <a:pt x="270078" y="51854"/>
                  </a:lnTo>
                  <a:lnTo>
                    <a:pt x="258824" y="48698"/>
                  </a:lnTo>
                  <a:lnTo>
                    <a:pt x="248762" y="45000"/>
                  </a:lnTo>
                  <a:lnTo>
                    <a:pt x="239894" y="40758"/>
                  </a:lnTo>
                  <a:lnTo>
                    <a:pt x="232219" y="35966"/>
                  </a:lnTo>
                  <a:lnTo>
                    <a:pt x="230618" y="34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47859" y="5416295"/>
              <a:ext cx="312420" cy="18745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558604" y="5427078"/>
              <a:ext cx="275590" cy="150495"/>
            </a:xfrm>
            <a:custGeom>
              <a:avLst/>
              <a:gdLst/>
              <a:ahLst/>
              <a:cxnLst/>
              <a:rect l="l" t="t" r="r" b="b"/>
              <a:pathLst>
                <a:path w="275590" h="150495">
                  <a:moveTo>
                    <a:pt x="79235" y="89382"/>
                  </a:moveTo>
                  <a:lnTo>
                    <a:pt x="64414" y="89382"/>
                  </a:lnTo>
                  <a:lnTo>
                    <a:pt x="57556" y="90068"/>
                  </a:lnTo>
                  <a:lnTo>
                    <a:pt x="20777" y="110693"/>
                  </a:lnTo>
                  <a:lnTo>
                    <a:pt x="19430" y="124879"/>
                  </a:lnTo>
                  <a:lnTo>
                    <a:pt x="20713" y="129285"/>
                  </a:lnTo>
                  <a:lnTo>
                    <a:pt x="57061" y="149478"/>
                  </a:lnTo>
                  <a:lnTo>
                    <a:pt x="64033" y="150113"/>
                  </a:lnTo>
                  <a:lnTo>
                    <a:pt x="79171" y="150113"/>
                  </a:lnTo>
                  <a:lnTo>
                    <a:pt x="117551" y="136867"/>
                  </a:lnTo>
                  <a:lnTo>
                    <a:pt x="118433" y="135623"/>
                  </a:lnTo>
                  <a:lnTo>
                    <a:pt x="62331" y="135623"/>
                  </a:lnTo>
                  <a:lnTo>
                    <a:pt x="54571" y="134226"/>
                  </a:lnTo>
                  <a:lnTo>
                    <a:pt x="42392" y="128638"/>
                  </a:lnTo>
                  <a:lnTo>
                    <a:pt x="39344" y="124650"/>
                  </a:lnTo>
                  <a:lnTo>
                    <a:pt x="39434" y="114338"/>
                  </a:lnTo>
                  <a:lnTo>
                    <a:pt x="42367" y="110604"/>
                  </a:lnTo>
                  <a:lnTo>
                    <a:pt x="54432" y="105346"/>
                  </a:lnTo>
                  <a:lnTo>
                    <a:pt x="62217" y="104025"/>
                  </a:lnTo>
                  <a:lnTo>
                    <a:pt x="118308" y="104025"/>
                  </a:lnTo>
                  <a:lnTo>
                    <a:pt x="117551" y="102958"/>
                  </a:lnTo>
                  <a:lnTo>
                    <a:pt x="86169" y="90068"/>
                  </a:lnTo>
                  <a:lnTo>
                    <a:pt x="79235" y="89382"/>
                  </a:lnTo>
                  <a:close/>
                </a:path>
                <a:path w="275590" h="150495">
                  <a:moveTo>
                    <a:pt x="118308" y="104025"/>
                  </a:moveTo>
                  <a:lnTo>
                    <a:pt x="81533" y="104025"/>
                  </a:lnTo>
                  <a:lnTo>
                    <a:pt x="89382" y="105321"/>
                  </a:lnTo>
                  <a:lnTo>
                    <a:pt x="101231" y="110477"/>
                  </a:lnTo>
                  <a:lnTo>
                    <a:pt x="104190" y="114338"/>
                  </a:lnTo>
                  <a:lnTo>
                    <a:pt x="104114" y="124650"/>
                  </a:lnTo>
                  <a:lnTo>
                    <a:pt x="101206" y="128498"/>
                  </a:lnTo>
                  <a:lnTo>
                    <a:pt x="89242" y="134200"/>
                  </a:lnTo>
                  <a:lnTo>
                    <a:pt x="81419" y="135623"/>
                  </a:lnTo>
                  <a:lnTo>
                    <a:pt x="118433" y="135623"/>
                  </a:lnTo>
                  <a:lnTo>
                    <a:pt x="122923" y="129285"/>
                  </a:lnTo>
                  <a:lnTo>
                    <a:pt x="124269" y="124879"/>
                  </a:lnTo>
                  <a:lnTo>
                    <a:pt x="124269" y="114884"/>
                  </a:lnTo>
                  <a:lnTo>
                    <a:pt x="122974" y="110693"/>
                  </a:lnTo>
                  <a:lnTo>
                    <a:pt x="122887" y="110477"/>
                  </a:lnTo>
                  <a:lnTo>
                    <a:pt x="118308" y="104025"/>
                  </a:lnTo>
                  <a:close/>
                </a:path>
                <a:path w="275590" h="150495">
                  <a:moveTo>
                    <a:pt x="123291" y="165"/>
                  </a:moveTo>
                  <a:lnTo>
                    <a:pt x="104686" y="165"/>
                  </a:lnTo>
                  <a:lnTo>
                    <a:pt x="104686" y="19913"/>
                  </a:lnTo>
                  <a:lnTo>
                    <a:pt x="86093" y="19913"/>
                  </a:lnTo>
                  <a:lnTo>
                    <a:pt x="86093" y="34569"/>
                  </a:lnTo>
                  <a:lnTo>
                    <a:pt x="104686" y="34569"/>
                  </a:lnTo>
                  <a:lnTo>
                    <a:pt x="104686" y="44932"/>
                  </a:lnTo>
                  <a:lnTo>
                    <a:pt x="85432" y="44932"/>
                  </a:lnTo>
                  <a:lnTo>
                    <a:pt x="85432" y="59588"/>
                  </a:lnTo>
                  <a:lnTo>
                    <a:pt x="104686" y="59588"/>
                  </a:lnTo>
                  <a:lnTo>
                    <a:pt x="104686" y="90690"/>
                  </a:lnTo>
                  <a:lnTo>
                    <a:pt x="123291" y="90690"/>
                  </a:lnTo>
                  <a:lnTo>
                    <a:pt x="123291" y="165"/>
                  </a:lnTo>
                  <a:close/>
                </a:path>
                <a:path w="275590" h="150495">
                  <a:moveTo>
                    <a:pt x="33578" y="21564"/>
                  </a:moveTo>
                  <a:lnTo>
                    <a:pt x="15811" y="21564"/>
                  </a:lnTo>
                  <a:lnTo>
                    <a:pt x="16141" y="66497"/>
                  </a:lnTo>
                  <a:lnTo>
                    <a:pt x="0" y="66497"/>
                  </a:lnTo>
                  <a:lnTo>
                    <a:pt x="0" y="82130"/>
                  </a:lnTo>
                  <a:lnTo>
                    <a:pt x="16306" y="82130"/>
                  </a:lnTo>
                  <a:lnTo>
                    <a:pt x="57289" y="81559"/>
                  </a:lnTo>
                  <a:lnTo>
                    <a:pt x="91846" y="78841"/>
                  </a:lnTo>
                  <a:lnTo>
                    <a:pt x="91846" y="66332"/>
                  </a:lnTo>
                  <a:lnTo>
                    <a:pt x="33908" y="66332"/>
                  </a:lnTo>
                  <a:lnTo>
                    <a:pt x="33578" y="21564"/>
                  </a:lnTo>
                  <a:close/>
                </a:path>
                <a:path w="275590" h="150495">
                  <a:moveTo>
                    <a:pt x="72262" y="21564"/>
                  </a:moveTo>
                  <a:lnTo>
                    <a:pt x="53987" y="21564"/>
                  </a:lnTo>
                  <a:lnTo>
                    <a:pt x="53822" y="66166"/>
                  </a:lnTo>
                  <a:lnTo>
                    <a:pt x="51307" y="66281"/>
                  </a:lnTo>
                  <a:lnTo>
                    <a:pt x="48971" y="66332"/>
                  </a:lnTo>
                  <a:lnTo>
                    <a:pt x="91846" y="66332"/>
                  </a:lnTo>
                  <a:lnTo>
                    <a:pt x="91846" y="65506"/>
                  </a:lnTo>
                  <a:lnTo>
                    <a:pt x="71932" y="65506"/>
                  </a:lnTo>
                  <a:lnTo>
                    <a:pt x="72262" y="21564"/>
                  </a:lnTo>
                  <a:close/>
                </a:path>
                <a:path w="275590" h="150495">
                  <a:moveTo>
                    <a:pt x="91846" y="63207"/>
                  </a:moveTo>
                  <a:lnTo>
                    <a:pt x="71932" y="65506"/>
                  </a:lnTo>
                  <a:lnTo>
                    <a:pt x="91846" y="65506"/>
                  </a:lnTo>
                  <a:lnTo>
                    <a:pt x="91846" y="63207"/>
                  </a:lnTo>
                  <a:close/>
                </a:path>
                <a:path w="275590" h="150495">
                  <a:moveTo>
                    <a:pt x="84277" y="6095"/>
                  </a:moveTo>
                  <a:lnTo>
                    <a:pt x="3301" y="6095"/>
                  </a:lnTo>
                  <a:lnTo>
                    <a:pt x="3301" y="21564"/>
                  </a:lnTo>
                  <a:lnTo>
                    <a:pt x="84277" y="21564"/>
                  </a:lnTo>
                  <a:lnTo>
                    <a:pt x="84277" y="6095"/>
                  </a:lnTo>
                  <a:close/>
                </a:path>
                <a:path w="275590" h="150495">
                  <a:moveTo>
                    <a:pt x="213131" y="8559"/>
                  </a:moveTo>
                  <a:lnTo>
                    <a:pt x="146634" y="8559"/>
                  </a:lnTo>
                  <a:lnTo>
                    <a:pt x="146634" y="24358"/>
                  </a:lnTo>
                  <a:lnTo>
                    <a:pt x="195351" y="24358"/>
                  </a:lnTo>
                  <a:lnTo>
                    <a:pt x="193807" y="37401"/>
                  </a:lnTo>
                  <a:lnTo>
                    <a:pt x="171608" y="82045"/>
                  </a:lnTo>
                  <a:lnTo>
                    <a:pt x="138404" y="107645"/>
                  </a:lnTo>
                  <a:lnTo>
                    <a:pt x="153873" y="119989"/>
                  </a:lnTo>
                  <a:lnTo>
                    <a:pt x="190154" y="87401"/>
                  </a:lnTo>
                  <a:lnTo>
                    <a:pt x="210762" y="45880"/>
                  </a:lnTo>
                  <a:lnTo>
                    <a:pt x="216090" y="13169"/>
                  </a:lnTo>
                  <a:lnTo>
                    <a:pt x="216090" y="11518"/>
                  </a:lnTo>
                  <a:lnTo>
                    <a:pt x="215734" y="10350"/>
                  </a:lnTo>
                  <a:lnTo>
                    <a:pt x="214312" y="8915"/>
                  </a:lnTo>
                  <a:lnTo>
                    <a:pt x="213131" y="8559"/>
                  </a:lnTo>
                  <a:close/>
                </a:path>
                <a:path w="275590" h="150495">
                  <a:moveTo>
                    <a:pt x="255257" y="0"/>
                  </a:moveTo>
                  <a:lnTo>
                    <a:pt x="236829" y="0"/>
                  </a:lnTo>
                  <a:lnTo>
                    <a:pt x="236829" y="147472"/>
                  </a:lnTo>
                  <a:lnTo>
                    <a:pt x="255257" y="147472"/>
                  </a:lnTo>
                  <a:lnTo>
                    <a:pt x="255257" y="74066"/>
                  </a:lnTo>
                  <a:lnTo>
                    <a:pt x="275348" y="74066"/>
                  </a:lnTo>
                  <a:lnTo>
                    <a:pt x="275348" y="57442"/>
                  </a:lnTo>
                  <a:lnTo>
                    <a:pt x="255257" y="57442"/>
                  </a:lnTo>
                  <a:lnTo>
                    <a:pt x="255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50879" y="5317235"/>
              <a:ext cx="309372" cy="18592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861535" y="5327535"/>
              <a:ext cx="273050" cy="149225"/>
            </a:xfrm>
            <a:custGeom>
              <a:avLst/>
              <a:gdLst/>
              <a:ahLst/>
              <a:cxnLst/>
              <a:rect l="l" t="t" r="r" b="b"/>
              <a:pathLst>
                <a:path w="273050" h="149225">
                  <a:moveTo>
                    <a:pt x="42138" y="91503"/>
                  </a:moveTo>
                  <a:lnTo>
                    <a:pt x="22707" y="91503"/>
                  </a:lnTo>
                  <a:lnTo>
                    <a:pt x="22707" y="143789"/>
                  </a:lnTo>
                  <a:lnTo>
                    <a:pt x="23037" y="144995"/>
                  </a:lnTo>
                  <a:lnTo>
                    <a:pt x="24358" y="146316"/>
                  </a:lnTo>
                  <a:lnTo>
                    <a:pt x="25565" y="146646"/>
                  </a:lnTo>
                  <a:lnTo>
                    <a:pt x="119494" y="146646"/>
                  </a:lnTo>
                  <a:lnTo>
                    <a:pt x="120675" y="146316"/>
                  </a:lnTo>
                  <a:lnTo>
                    <a:pt x="122097" y="144995"/>
                  </a:lnTo>
                  <a:lnTo>
                    <a:pt x="122453" y="143789"/>
                  </a:lnTo>
                  <a:lnTo>
                    <a:pt x="122453" y="132168"/>
                  </a:lnTo>
                  <a:lnTo>
                    <a:pt x="42138" y="132168"/>
                  </a:lnTo>
                  <a:lnTo>
                    <a:pt x="42138" y="118503"/>
                  </a:lnTo>
                  <a:lnTo>
                    <a:pt x="122453" y="118503"/>
                  </a:lnTo>
                  <a:lnTo>
                    <a:pt x="122453" y="104508"/>
                  </a:lnTo>
                  <a:lnTo>
                    <a:pt x="42138" y="104508"/>
                  </a:lnTo>
                  <a:lnTo>
                    <a:pt x="42138" y="91503"/>
                  </a:lnTo>
                  <a:close/>
                </a:path>
                <a:path w="273050" h="149225">
                  <a:moveTo>
                    <a:pt x="122453" y="118503"/>
                  </a:moveTo>
                  <a:lnTo>
                    <a:pt x="103200" y="118503"/>
                  </a:lnTo>
                  <a:lnTo>
                    <a:pt x="103200" y="132168"/>
                  </a:lnTo>
                  <a:lnTo>
                    <a:pt x="122453" y="132168"/>
                  </a:lnTo>
                  <a:lnTo>
                    <a:pt x="122453" y="118503"/>
                  </a:lnTo>
                  <a:close/>
                </a:path>
                <a:path w="273050" h="149225">
                  <a:moveTo>
                    <a:pt x="122453" y="91503"/>
                  </a:moveTo>
                  <a:lnTo>
                    <a:pt x="103200" y="91503"/>
                  </a:lnTo>
                  <a:lnTo>
                    <a:pt x="103200" y="104508"/>
                  </a:lnTo>
                  <a:lnTo>
                    <a:pt x="122453" y="104508"/>
                  </a:lnTo>
                  <a:lnTo>
                    <a:pt x="122453" y="91503"/>
                  </a:lnTo>
                  <a:close/>
                </a:path>
                <a:path w="273050" h="149225">
                  <a:moveTo>
                    <a:pt x="251142" y="94805"/>
                  </a:moveTo>
                  <a:lnTo>
                    <a:pt x="154355" y="94805"/>
                  </a:lnTo>
                  <a:lnTo>
                    <a:pt x="154355" y="110604"/>
                  </a:lnTo>
                  <a:lnTo>
                    <a:pt x="235508" y="110604"/>
                  </a:lnTo>
                  <a:lnTo>
                    <a:pt x="235508" y="148628"/>
                  </a:lnTo>
                  <a:lnTo>
                    <a:pt x="254101" y="148628"/>
                  </a:lnTo>
                  <a:lnTo>
                    <a:pt x="254101" y="97764"/>
                  </a:lnTo>
                  <a:lnTo>
                    <a:pt x="253746" y="96583"/>
                  </a:lnTo>
                  <a:lnTo>
                    <a:pt x="252323" y="95161"/>
                  </a:lnTo>
                  <a:lnTo>
                    <a:pt x="251142" y="94805"/>
                  </a:lnTo>
                  <a:close/>
                </a:path>
                <a:path w="273050" h="149225">
                  <a:moveTo>
                    <a:pt x="41478" y="40322"/>
                  </a:moveTo>
                  <a:lnTo>
                    <a:pt x="3949" y="56172"/>
                  </a:lnTo>
                  <a:lnTo>
                    <a:pt x="3949" y="68351"/>
                  </a:lnTo>
                  <a:lnTo>
                    <a:pt x="41478" y="84429"/>
                  </a:lnTo>
                  <a:lnTo>
                    <a:pt x="50072" y="84022"/>
                  </a:lnTo>
                  <a:lnTo>
                    <a:pt x="77123" y="71424"/>
                  </a:lnTo>
                  <a:lnTo>
                    <a:pt x="35661" y="71424"/>
                  </a:lnTo>
                  <a:lnTo>
                    <a:pt x="31127" y="70713"/>
                  </a:lnTo>
                  <a:lnTo>
                    <a:pt x="24663" y="67856"/>
                  </a:lnTo>
                  <a:lnTo>
                    <a:pt x="23037" y="65557"/>
                  </a:lnTo>
                  <a:lnTo>
                    <a:pt x="23037" y="59410"/>
                  </a:lnTo>
                  <a:lnTo>
                    <a:pt x="24663" y="57048"/>
                  </a:lnTo>
                  <a:lnTo>
                    <a:pt x="31127" y="53543"/>
                  </a:lnTo>
                  <a:lnTo>
                    <a:pt x="35661" y="52666"/>
                  </a:lnTo>
                  <a:lnTo>
                    <a:pt x="76839" y="52666"/>
                  </a:lnTo>
                  <a:lnTo>
                    <a:pt x="75818" y="51015"/>
                  </a:lnTo>
                  <a:lnTo>
                    <a:pt x="69456" y="46736"/>
                  </a:lnTo>
                  <a:lnTo>
                    <a:pt x="64127" y="43928"/>
                  </a:lnTo>
                  <a:lnTo>
                    <a:pt x="57686" y="41924"/>
                  </a:lnTo>
                  <a:lnTo>
                    <a:pt x="50136" y="40722"/>
                  </a:lnTo>
                  <a:lnTo>
                    <a:pt x="41478" y="40322"/>
                  </a:lnTo>
                  <a:close/>
                </a:path>
                <a:path w="273050" h="149225">
                  <a:moveTo>
                    <a:pt x="76839" y="52666"/>
                  </a:moveTo>
                  <a:lnTo>
                    <a:pt x="47180" y="52666"/>
                  </a:lnTo>
                  <a:lnTo>
                    <a:pt x="51676" y="53543"/>
                  </a:lnTo>
                  <a:lnTo>
                    <a:pt x="58267" y="57048"/>
                  </a:lnTo>
                  <a:lnTo>
                    <a:pt x="59905" y="59410"/>
                  </a:lnTo>
                  <a:lnTo>
                    <a:pt x="59905" y="65557"/>
                  </a:lnTo>
                  <a:lnTo>
                    <a:pt x="58267" y="67856"/>
                  </a:lnTo>
                  <a:lnTo>
                    <a:pt x="51676" y="70713"/>
                  </a:lnTo>
                  <a:lnTo>
                    <a:pt x="47180" y="71424"/>
                  </a:lnTo>
                  <a:lnTo>
                    <a:pt x="77123" y="71424"/>
                  </a:lnTo>
                  <a:lnTo>
                    <a:pt x="79006" y="68351"/>
                  </a:lnTo>
                  <a:lnTo>
                    <a:pt x="79006" y="56172"/>
                  </a:lnTo>
                  <a:lnTo>
                    <a:pt x="76839" y="52666"/>
                  </a:lnTo>
                  <a:close/>
                </a:path>
                <a:path w="273050" h="149225">
                  <a:moveTo>
                    <a:pt x="81140" y="21882"/>
                  </a:moveTo>
                  <a:lnTo>
                    <a:pt x="0" y="21882"/>
                  </a:lnTo>
                  <a:lnTo>
                    <a:pt x="0" y="35382"/>
                  </a:lnTo>
                  <a:lnTo>
                    <a:pt x="81140" y="35382"/>
                  </a:lnTo>
                  <a:lnTo>
                    <a:pt x="81140" y="21882"/>
                  </a:lnTo>
                  <a:close/>
                </a:path>
                <a:path w="273050" h="149225">
                  <a:moveTo>
                    <a:pt x="183718" y="2628"/>
                  </a:moveTo>
                  <a:lnTo>
                    <a:pt x="171970" y="2628"/>
                  </a:lnTo>
                  <a:lnTo>
                    <a:pt x="166598" y="3619"/>
                  </a:lnTo>
                  <a:lnTo>
                    <a:pt x="139496" y="30416"/>
                  </a:lnTo>
                  <a:lnTo>
                    <a:pt x="138556" y="35433"/>
                  </a:lnTo>
                  <a:lnTo>
                    <a:pt x="138556" y="46405"/>
                  </a:lnTo>
                  <a:lnTo>
                    <a:pt x="166598" y="78206"/>
                  </a:lnTo>
                  <a:lnTo>
                    <a:pt x="171970" y="79159"/>
                  </a:lnTo>
                  <a:lnTo>
                    <a:pt x="183718" y="79159"/>
                  </a:lnTo>
                  <a:lnTo>
                    <a:pt x="210682" y="63525"/>
                  </a:lnTo>
                  <a:lnTo>
                    <a:pt x="171310" y="63525"/>
                  </a:lnTo>
                  <a:lnTo>
                    <a:pt x="166242" y="61328"/>
                  </a:lnTo>
                  <a:lnTo>
                    <a:pt x="159105" y="52552"/>
                  </a:lnTo>
                  <a:lnTo>
                    <a:pt x="157327" y="47180"/>
                  </a:lnTo>
                  <a:lnTo>
                    <a:pt x="157327" y="34340"/>
                  </a:lnTo>
                  <a:lnTo>
                    <a:pt x="159105" y="28994"/>
                  </a:lnTo>
                  <a:lnTo>
                    <a:pt x="166242" y="20535"/>
                  </a:lnTo>
                  <a:lnTo>
                    <a:pt x="171310" y="18427"/>
                  </a:lnTo>
                  <a:lnTo>
                    <a:pt x="210680" y="18427"/>
                  </a:lnTo>
                  <a:lnTo>
                    <a:pt x="209778" y="17056"/>
                  </a:lnTo>
                  <a:lnTo>
                    <a:pt x="206375" y="13652"/>
                  </a:lnTo>
                  <a:lnTo>
                    <a:pt x="202857" y="10248"/>
                  </a:lnTo>
                  <a:lnTo>
                    <a:pt x="198691" y="7569"/>
                  </a:lnTo>
                  <a:lnTo>
                    <a:pt x="189039" y="3619"/>
                  </a:lnTo>
                  <a:lnTo>
                    <a:pt x="183718" y="2628"/>
                  </a:lnTo>
                  <a:close/>
                </a:path>
                <a:path w="273050" h="149225">
                  <a:moveTo>
                    <a:pt x="210680" y="18427"/>
                  </a:moveTo>
                  <a:lnTo>
                    <a:pt x="184480" y="18427"/>
                  </a:lnTo>
                  <a:lnTo>
                    <a:pt x="189560" y="20535"/>
                  </a:lnTo>
                  <a:lnTo>
                    <a:pt x="196684" y="28994"/>
                  </a:lnTo>
                  <a:lnTo>
                    <a:pt x="198475" y="34340"/>
                  </a:lnTo>
                  <a:lnTo>
                    <a:pt x="198475" y="47180"/>
                  </a:lnTo>
                  <a:lnTo>
                    <a:pt x="196684" y="52552"/>
                  </a:lnTo>
                  <a:lnTo>
                    <a:pt x="189560" y="61328"/>
                  </a:lnTo>
                  <a:lnTo>
                    <a:pt x="184480" y="63525"/>
                  </a:lnTo>
                  <a:lnTo>
                    <a:pt x="210682" y="63525"/>
                  </a:lnTo>
                  <a:lnTo>
                    <a:pt x="212432" y="60871"/>
                  </a:lnTo>
                  <a:lnTo>
                    <a:pt x="216268" y="51536"/>
                  </a:lnTo>
                  <a:lnTo>
                    <a:pt x="217233" y="46405"/>
                  </a:lnTo>
                  <a:lnTo>
                    <a:pt x="217233" y="35433"/>
                  </a:lnTo>
                  <a:lnTo>
                    <a:pt x="216268" y="30416"/>
                  </a:lnTo>
                  <a:lnTo>
                    <a:pt x="212432" y="21094"/>
                  </a:lnTo>
                  <a:lnTo>
                    <a:pt x="210680" y="18427"/>
                  </a:lnTo>
                  <a:close/>
                </a:path>
                <a:path w="273050" h="149225">
                  <a:moveTo>
                    <a:pt x="253936" y="647"/>
                  </a:moveTo>
                  <a:lnTo>
                    <a:pt x="235343" y="647"/>
                  </a:lnTo>
                  <a:lnTo>
                    <a:pt x="235343" y="88544"/>
                  </a:lnTo>
                  <a:lnTo>
                    <a:pt x="253936" y="88544"/>
                  </a:lnTo>
                  <a:lnTo>
                    <a:pt x="253936" y="64185"/>
                  </a:lnTo>
                  <a:lnTo>
                    <a:pt x="272707" y="64185"/>
                  </a:lnTo>
                  <a:lnTo>
                    <a:pt x="272707" y="48717"/>
                  </a:lnTo>
                  <a:lnTo>
                    <a:pt x="253936" y="48717"/>
                  </a:lnTo>
                  <a:lnTo>
                    <a:pt x="253936" y="32092"/>
                  </a:lnTo>
                  <a:lnTo>
                    <a:pt x="272707" y="32092"/>
                  </a:lnTo>
                  <a:lnTo>
                    <a:pt x="272707" y="16459"/>
                  </a:lnTo>
                  <a:lnTo>
                    <a:pt x="253936" y="16459"/>
                  </a:lnTo>
                  <a:lnTo>
                    <a:pt x="253936" y="647"/>
                  </a:lnTo>
                  <a:close/>
                </a:path>
                <a:path w="273050" h="149225">
                  <a:moveTo>
                    <a:pt x="122618" y="647"/>
                  </a:moveTo>
                  <a:lnTo>
                    <a:pt x="104025" y="647"/>
                  </a:lnTo>
                  <a:lnTo>
                    <a:pt x="104025" y="34061"/>
                  </a:lnTo>
                  <a:lnTo>
                    <a:pt x="82956" y="34061"/>
                  </a:lnTo>
                  <a:lnTo>
                    <a:pt x="82956" y="49047"/>
                  </a:lnTo>
                  <a:lnTo>
                    <a:pt x="104025" y="49047"/>
                  </a:lnTo>
                  <a:lnTo>
                    <a:pt x="104025" y="62052"/>
                  </a:lnTo>
                  <a:lnTo>
                    <a:pt x="82296" y="62052"/>
                  </a:lnTo>
                  <a:lnTo>
                    <a:pt x="82296" y="76860"/>
                  </a:lnTo>
                  <a:lnTo>
                    <a:pt x="104025" y="76860"/>
                  </a:lnTo>
                  <a:lnTo>
                    <a:pt x="104025" y="85750"/>
                  </a:lnTo>
                  <a:lnTo>
                    <a:pt x="122618" y="85750"/>
                  </a:lnTo>
                  <a:lnTo>
                    <a:pt x="122618" y="647"/>
                  </a:lnTo>
                  <a:close/>
                </a:path>
                <a:path w="273050" h="149225">
                  <a:moveTo>
                    <a:pt x="65176" y="0"/>
                  </a:moveTo>
                  <a:lnTo>
                    <a:pt x="19748" y="0"/>
                  </a:lnTo>
                  <a:lnTo>
                    <a:pt x="19748" y="13665"/>
                  </a:lnTo>
                  <a:lnTo>
                    <a:pt x="65176" y="13665"/>
                  </a:lnTo>
                  <a:lnTo>
                    <a:pt x="65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86159" y="5317235"/>
              <a:ext cx="156972" cy="18592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95977" y="5328183"/>
              <a:ext cx="121475" cy="14813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700003" y="5515355"/>
              <a:ext cx="448055" cy="18440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0710621" y="5526303"/>
              <a:ext cx="410845" cy="147320"/>
            </a:xfrm>
            <a:custGeom>
              <a:avLst/>
              <a:gdLst/>
              <a:ahLst/>
              <a:cxnLst/>
              <a:rect l="l" t="t" r="r" b="b"/>
              <a:pathLst>
                <a:path w="410845" h="147320">
                  <a:moveTo>
                    <a:pt x="189420" y="84112"/>
                  </a:moveTo>
                  <a:lnTo>
                    <a:pt x="171157" y="84112"/>
                  </a:lnTo>
                  <a:lnTo>
                    <a:pt x="171157" y="142976"/>
                  </a:lnTo>
                  <a:lnTo>
                    <a:pt x="171488" y="144183"/>
                  </a:lnTo>
                  <a:lnTo>
                    <a:pt x="172796" y="145503"/>
                  </a:lnTo>
                  <a:lnTo>
                    <a:pt x="174002" y="145834"/>
                  </a:lnTo>
                  <a:lnTo>
                    <a:pt x="266788" y="145834"/>
                  </a:lnTo>
                  <a:lnTo>
                    <a:pt x="267970" y="145503"/>
                  </a:lnTo>
                  <a:lnTo>
                    <a:pt x="269392" y="144183"/>
                  </a:lnTo>
                  <a:lnTo>
                    <a:pt x="269748" y="142976"/>
                  </a:lnTo>
                  <a:lnTo>
                    <a:pt x="269748" y="130860"/>
                  </a:lnTo>
                  <a:lnTo>
                    <a:pt x="189420" y="130860"/>
                  </a:lnTo>
                  <a:lnTo>
                    <a:pt x="189420" y="114731"/>
                  </a:lnTo>
                  <a:lnTo>
                    <a:pt x="269748" y="114731"/>
                  </a:lnTo>
                  <a:lnTo>
                    <a:pt x="269748" y="99745"/>
                  </a:lnTo>
                  <a:lnTo>
                    <a:pt x="189420" y="99745"/>
                  </a:lnTo>
                  <a:lnTo>
                    <a:pt x="189420" y="84112"/>
                  </a:lnTo>
                  <a:close/>
                </a:path>
                <a:path w="410845" h="147320">
                  <a:moveTo>
                    <a:pt x="269748" y="114731"/>
                  </a:moveTo>
                  <a:lnTo>
                    <a:pt x="251472" y="114731"/>
                  </a:lnTo>
                  <a:lnTo>
                    <a:pt x="251472" y="130860"/>
                  </a:lnTo>
                  <a:lnTo>
                    <a:pt x="269748" y="130860"/>
                  </a:lnTo>
                  <a:lnTo>
                    <a:pt x="269748" y="114731"/>
                  </a:lnTo>
                  <a:close/>
                </a:path>
                <a:path w="410845" h="147320">
                  <a:moveTo>
                    <a:pt x="269748" y="84112"/>
                  </a:moveTo>
                  <a:lnTo>
                    <a:pt x="251472" y="84112"/>
                  </a:lnTo>
                  <a:lnTo>
                    <a:pt x="251472" y="99745"/>
                  </a:lnTo>
                  <a:lnTo>
                    <a:pt x="269748" y="99745"/>
                  </a:lnTo>
                  <a:lnTo>
                    <a:pt x="269748" y="84112"/>
                  </a:lnTo>
                  <a:close/>
                </a:path>
                <a:path w="410845" h="147320">
                  <a:moveTo>
                    <a:pt x="315975" y="7251"/>
                  </a:moveTo>
                  <a:lnTo>
                    <a:pt x="297700" y="7251"/>
                  </a:lnTo>
                  <a:lnTo>
                    <a:pt x="297700" y="109080"/>
                  </a:lnTo>
                  <a:lnTo>
                    <a:pt x="298005" y="110286"/>
                  </a:lnTo>
                  <a:lnTo>
                    <a:pt x="299212" y="111594"/>
                  </a:lnTo>
                  <a:lnTo>
                    <a:pt x="300393" y="111925"/>
                  </a:lnTo>
                  <a:lnTo>
                    <a:pt x="364528" y="111925"/>
                  </a:lnTo>
                  <a:lnTo>
                    <a:pt x="365709" y="111594"/>
                  </a:lnTo>
                  <a:lnTo>
                    <a:pt x="367131" y="110286"/>
                  </a:lnTo>
                  <a:lnTo>
                    <a:pt x="367487" y="109080"/>
                  </a:lnTo>
                  <a:lnTo>
                    <a:pt x="367487" y="96291"/>
                  </a:lnTo>
                  <a:lnTo>
                    <a:pt x="315975" y="96291"/>
                  </a:lnTo>
                  <a:lnTo>
                    <a:pt x="315975" y="58432"/>
                  </a:lnTo>
                  <a:lnTo>
                    <a:pt x="367487" y="58432"/>
                  </a:lnTo>
                  <a:lnTo>
                    <a:pt x="367487" y="42468"/>
                  </a:lnTo>
                  <a:lnTo>
                    <a:pt x="315975" y="42468"/>
                  </a:lnTo>
                  <a:lnTo>
                    <a:pt x="315975" y="7251"/>
                  </a:lnTo>
                  <a:close/>
                </a:path>
                <a:path w="410845" h="147320">
                  <a:moveTo>
                    <a:pt x="367487" y="58432"/>
                  </a:moveTo>
                  <a:lnTo>
                    <a:pt x="349059" y="58432"/>
                  </a:lnTo>
                  <a:lnTo>
                    <a:pt x="349059" y="96291"/>
                  </a:lnTo>
                  <a:lnTo>
                    <a:pt x="367487" y="96291"/>
                  </a:lnTo>
                  <a:lnTo>
                    <a:pt x="367487" y="58432"/>
                  </a:lnTo>
                  <a:close/>
                </a:path>
                <a:path w="410845" h="147320">
                  <a:moveTo>
                    <a:pt x="367487" y="7251"/>
                  </a:moveTo>
                  <a:lnTo>
                    <a:pt x="349059" y="7251"/>
                  </a:lnTo>
                  <a:lnTo>
                    <a:pt x="349059" y="42468"/>
                  </a:lnTo>
                  <a:lnTo>
                    <a:pt x="367487" y="42468"/>
                  </a:lnTo>
                  <a:lnTo>
                    <a:pt x="367487" y="7251"/>
                  </a:lnTo>
                  <a:close/>
                </a:path>
                <a:path w="410845" h="147320">
                  <a:moveTo>
                    <a:pt x="269913" y="46418"/>
                  </a:moveTo>
                  <a:lnTo>
                    <a:pt x="251472" y="46418"/>
                  </a:lnTo>
                  <a:lnTo>
                    <a:pt x="251472" y="78511"/>
                  </a:lnTo>
                  <a:lnTo>
                    <a:pt x="269913" y="78511"/>
                  </a:lnTo>
                  <a:lnTo>
                    <a:pt x="269913" y="46418"/>
                  </a:lnTo>
                  <a:close/>
                </a:path>
                <a:path w="410845" h="147320">
                  <a:moveTo>
                    <a:pt x="188937" y="1155"/>
                  </a:moveTo>
                  <a:lnTo>
                    <a:pt x="183222" y="1155"/>
                  </a:lnTo>
                  <a:lnTo>
                    <a:pt x="178015" y="2146"/>
                  </a:lnTo>
                  <a:lnTo>
                    <a:pt x="168579" y="6096"/>
                  </a:lnTo>
                  <a:lnTo>
                    <a:pt x="164566" y="8724"/>
                  </a:lnTo>
                  <a:lnTo>
                    <a:pt x="161277" y="12026"/>
                  </a:lnTo>
                  <a:lnTo>
                    <a:pt x="157873" y="15316"/>
                  </a:lnTo>
                  <a:lnTo>
                    <a:pt x="155270" y="19177"/>
                  </a:lnTo>
                  <a:lnTo>
                    <a:pt x="151650" y="28067"/>
                  </a:lnTo>
                  <a:lnTo>
                    <a:pt x="150915" y="31940"/>
                  </a:lnTo>
                  <a:lnTo>
                    <a:pt x="150831" y="43573"/>
                  </a:lnTo>
                  <a:lnTo>
                    <a:pt x="151650" y="47980"/>
                  </a:lnTo>
                  <a:lnTo>
                    <a:pt x="155270" y="56870"/>
                  </a:lnTo>
                  <a:lnTo>
                    <a:pt x="157873" y="60744"/>
                  </a:lnTo>
                  <a:lnTo>
                    <a:pt x="161277" y="64033"/>
                  </a:lnTo>
                  <a:lnTo>
                    <a:pt x="164566" y="67322"/>
                  </a:lnTo>
                  <a:lnTo>
                    <a:pt x="168579" y="69900"/>
                  </a:lnTo>
                  <a:lnTo>
                    <a:pt x="178015" y="73634"/>
                  </a:lnTo>
                  <a:lnTo>
                    <a:pt x="183222" y="74561"/>
                  </a:lnTo>
                  <a:lnTo>
                    <a:pt x="188937" y="74561"/>
                  </a:lnTo>
                  <a:lnTo>
                    <a:pt x="221778" y="59093"/>
                  </a:lnTo>
                  <a:lnTo>
                    <a:pt x="182562" y="59093"/>
                  </a:lnTo>
                  <a:lnTo>
                    <a:pt x="177711" y="56984"/>
                  </a:lnTo>
                  <a:lnTo>
                    <a:pt x="171018" y="48526"/>
                  </a:lnTo>
                  <a:lnTo>
                    <a:pt x="169341" y="43573"/>
                  </a:lnTo>
                  <a:lnTo>
                    <a:pt x="169341" y="31940"/>
                  </a:lnTo>
                  <a:lnTo>
                    <a:pt x="171018" y="26949"/>
                  </a:lnTo>
                  <a:lnTo>
                    <a:pt x="177711" y="18821"/>
                  </a:lnTo>
                  <a:lnTo>
                    <a:pt x="182562" y="16789"/>
                  </a:lnTo>
                  <a:lnTo>
                    <a:pt x="221728" y="16789"/>
                  </a:lnTo>
                  <a:lnTo>
                    <a:pt x="220840" y="15290"/>
                  </a:lnTo>
                  <a:lnTo>
                    <a:pt x="214198" y="9639"/>
                  </a:lnTo>
                  <a:lnTo>
                    <a:pt x="208883" y="5929"/>
                  </a:lnTo>
                  <a:lnTo>
                    <a:pt x="202901" y="3278"/>
                  </a:lnTo>
                  <a:lnTo>
                    <a:pt x="196253" y="1686"/>
                  </a:lnTo>
                  <a:lnTo>
                    <a:pt x="188937" y="1155"/>
                  </a:lnTo>
                  <a:close/>
                </a:path>
                <a:path w="410845" h="147320">
                  <a:moveTo>
                    <a:pt x="221728" y="16789"/>
                  </a:moveTo>
                  <a:lnTo>
                    <a:pt x="195186" y="16789"/>
                  </a:lnTo>
                  <a:lnTo>
                    <a:pt x="200012" y="18846"/>
                  </a:lnTo>
                  <a:lnTo>
                    <a:pt x="206819" y="27076"/>
                  </a:lnTo>
                  <a:lnTo>
                    <a:pt x="208486" y="31940"/>
                  </a:lnTo>
                  <a:lnTo>
                    <a:pt x="208521" y="43573"/>
                  </a:lnTo>
                  <a:lnTo>
                    <a:pt x="206819" y="48526"/>
                  </a:lnTo>
                  <a:lnTo>
                    <a:pt x="200012" y="56984"/>
                  </a:lnTo>
                  <a:lnTo>
                    <a:pt x="195186" y="59093"/>
                  </a:lnTo>
                  <a:lnTo>
                    <a:pt x="221778" y="59093"/>
                  </a:lnTo>
                  <a:lnTo>
                    <a:pt x="224535" y="54648"/>
                  </a:lnTo>
                  <a:lnTo>
                    <a:pt x="226288" y="46418"/>
                  </a:lnTo>
                  <a:lnTo>
                    <a:pt x="269913" y="46418"/>
                  </a:lnTo>
                  <a:lnTo>
                    <a:pt x="269913" y="30619"/>
                  </a:lnTo>
                  <a:lnTo>
                    <a:pt x="226618" y="30619"/>
                  </a:lnTo>
                  <a:lnTo>
                    <a:pt x="224980" y="22275"/>
                  </a:lnTo>
                  <a:lnTo>
                    <a:pt x="221728" y="16789"/>
                  </a:lnTo>
                  <a:close/>
                </a:path>
                <a:path w="410845" h="147320">
                  <a:moveTo>
                    <a:pt x="269913" y="0"/>
                  </a:moveTo>
                  <a:lnTo>
                    <a:pt x="251472" y="0"/>
                  </a:lnTo>
                  <a:lnTo>
                    <a:pt x="251472" y="30619"/>
                  </a:lnTo>
                  <a:lnTo>
                    <a:pt x="269913" y="30619"/>
                  </a:lnTo>
                  <a:lnTo>
                    <a:pt x="269913" y="0"/>
                  </a:lnTo>
                  <a:close/>
                </a:path>
                <a:path w="410845" h="147320">
                  <a:moveTo>
                    <a:pt x="58927" y="5435"/>
                  </a:moveTo>
                  <a:lnTo>
                    <a:pt x="39509" y="5435"/>
                  </a:lnTo>
                  <a:lnTo>
                    <a:pt x="39447" y="38023"/>
                  </a:lnTo>
                  <a:lnTo>
                    <a:pt x="38838" y="47679"/>
                  </a:lnTo>
                  <a:lnTo>
                    <a:pt x="24353" y="85700"/>
                  </a:lnTo>
                  <a:lnTo>
                    <a:pt x="0" y="107810"/>
                  </a:lnTo>
                  <a:lnTo>
                    <a:pt x="15151" y="119989"/>
                  </a:lnTo>
                  <a:lnTo>
                    <a:pt x="46454" y="85432"/>
                  </a:lnTo>
                  <a:lnTo>
                    <a:pt x="49377" y="78181"/>
                  </a:lnTo>
                  <a:lnTo>
                    <a:pt x="69752" y="78181"/>
                  </a:lnTo>
                  <a:lnTo>
                    <a:pt x="58927" y="38023"/>
                  </a:lnTo>
                  <a:lnTo>
                    <a:pt x="58927" y="5435"/>
                  </a:lnTo>
                  <a:close/>
                </a:path>
                <a:path w="410845" h="147320">
                  <a:moveTo>
                    <a:pt x="69752" y="78181"/>
                  </a:moveTo>
                  <a:lnTo>
                    <a:pt x="49377" y="78181"/>
                  </a:lnTo>
                  <a:lnTo>
                    <a:pt x="52565" y="85432"/>
                  </a:lnTo>
                  <a:lnTo>
                    <a:pt x="83121" y="116700"/>
                  </a:lnTo>
                  <a:lnTo>
                    <a:pt x="96951" y="104190"/>
                  </a:lnTo>
                  <a:lnTo>
                    <a:pt x="87938" y="97987"/>
                  </a:lnTo>
                  <a:lnTo>
                    <a:pt x="80160" y="91228"/>
                  </a:lnTo>
                  <a:lnTo>
                    <a:pt x="73618" y="83915"/>
                  </a:lnTo>
                  <a:lnTo>
                    <a:pt x="69752" y="78181"/>
                  </a:lnTo>
                  <a:close/>
                </a:path>
                <a:path w="410845" h="147320">
                  <a:moveTo>
                    <a:pt x="410438" y="0"/>
                  </a:moveTo>
                  <a:lnTo>
                    <a:pt x="391845" y="0"/>
                  </a:lnTo>
                  <a:lnTo>
                    <a:pt x="391845" y="147307"/>
                  </a:lnTo>
                  <a:lnTo>
                    <a:pt x="410438" y="147307"/>
                  </a:lnTo>
                  <a:lnTo>
                    <a:pt x="410438" y="0"/>
                  </a:lnTo>
                  <a:close/>
                </a:path>
                <a:path w="410845" h="147320">
                  <a:moveTo>
                    <a:pt x="123609" y="0"/>
                  </a:moveTo>
                  <a:lnTo>
                    <a:pt x="105181" y="0"/>
                  </a:lnTo>
                  <a:lnTo>
                    <a:pt x="105181" y="147320"/>
                  </a:lnTo>
                  <a:lnTo>
                    <a:pt x="123609" y="147320"/>
                  </a:lnTo>
                  <a:lnTo>
                    <a:pt x="123609" y="72097"/>
                  </a:lnTo>
                  <a:lnTo>
                    <a:pt x="143852" y="72097"/>
                  </a:lnTo>
                  <a:lnTo>
                    <a:pt x="143852" y="55473"/>
                  </a:lnTo>
                  <a:lnTo>
                    <a:pt x="123609" y="55473"/>
                  </a:lnTo>
                  <a:lnTo>
                    <a:pt x="1236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75491" y="5515355"/>
              <a:ext cx="313944" cy="18440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1186312" y="5526303"/>
              <a:ext cx="276860" cy="147320"/>
            </a:xfrm>
            <a:custGeom>
              <a:avLst/>
              <a:gdLst/>
              <a:ahLst/>
              <a:cxnLst/>
              <a:rect l="l" t="t" r="r" b="b"/>
              <a:pathLst>
                <a:path w="276859" h="147320">
                  <a:moveTo>
                    <a:pt x="176910" y="81483"/>
                  </a:moveTo>
                  <a:lnTo>
                    <a:pt x="158318" y="81483"/>
                  </a:lnTo>
                  <a:lnTo>
                    <a:pt x="158318" y="142646"/>
                  </a:lnTo>
                  <a:lnTo>
                    <a:pt x="158648" y="143852"/>
                  </a:lnTo>
                  <a:lnTo>
                    <a:pt x="159956" y="145173"/>
                  </a:lnTo>
                  <a:lnTo>
                    <a:pt x="161175" y="145503"/>
                  </a:lnTo>
                  <a:lnTo>
                    <a:pt x="256412" y="145503"/>
                  </a:lnTo>
                  <a:lnTo>
                    <a:pt x="257594" y="145173"/>
                  </a:lnTo>
                  <a:lnTo>
                    <a:pt x="259016" y="143852"/>
                  </a:lnTo>
                  <a:lnTo>
                    <a:pt x="259372" y="142646"/>
                  </a:lnTo>
                  <a:lnTo>
                    <a:pt x="259372" y="130530"/>
                  </a:lnTo>
                  <a:lnTo>
                    <a:pt x="176910" y="130530"/>
                  </a:lnTo>
                  <a:lnTo>
                    <a:pt x="176910" y="112750"/>
                  </a:lnTo>
                  <a:lnTo>
                    <a:pt x="259372" y="112750"/>
                  </a:lnTo>
                  <a:lnTo>
                    <a:pt x="259372" y="97942"/>
                  </a:lnTo>
                  <a:lnTo>
                    <a:pt x="176910" y="97942"/>
                  </a:lnTo>
                  <a:lnTo>
                    <a:pt x="176910" y="81483"/>
                  </a:lnTo>
                  <a:close/>
                </a:path>
                <a:path w="276859" h="147320">
                  <a:moveTo>
                    <a:pt x="259372" y="112750"/>
                  </a:moveTo>
                  <a:lnTo>
                    <a:pt x="240931" y="112750"/>
                  </a:lnTo>
                  <a:lnTo>
                    <a:pt x="240931" y="130530"/>
                  </a:lnTo>
                  <a:lnTo>
                    <a:pt x="259372" y="130530"/>
                  </a:lnTo>
                  <a:lnTo>
                    <a:pt x="259372" y="112750"/>
                  </a:lnTo>
                  <a:close/>
                </a:path>
                <a:path w="276859" h="147320">
                  <a:moveTo>
                    <a:pt x="259372" y="81483"/>
                  </a:moveTo>
                  <a:lnTo>
                    <a:pt x="240944" y="81483"/>
                  </a:lnTo>
                  <a:lnTo>
                    <a:pt x="240944" y="97942"/>
                  </a:lnTo>
                  <a:lnTo>
                    <a:pt x="259372" y="97942"/>
                  </a:lnTo>
                  <a:lnTo>
                    <a:pt x="259372" y="81483"/>
                  </a:lnTo>
                  <a:close/>
                </a:path>
                <a:path w="276859" h="147320">
                  <a:moveTo>
                    <a:pt x="60083" y="24041"/>
                  </a:moveTo>
                  <a:lnTo>
                    <a:pt x="40157" y="24041"/>
                  </a:lnTo>
                  <a:lnTo>
                    <a:pt x="40111" y="36868"/>
                  </a:lnTo>
                  <a:lnTo>
                    <a:pt x="39473" y="48242"/>
                  </a:lnTo>
                  <a:lnTo>
                    <a:pt x="23288" y="87393"/>
                  </a:lnTo>
                  <a:lnTo>
                    <a:pt x="0" y="107480"/>
                  </a:lnTo>
                  <a:lnTo>
                    <a:pt x="15316" y="119824"/>
                  </a:lnTo>
                  <a:lnTo>
                    <a:pt x="44543" y="89419"/>
                  </a:lnTo>
                  <a:lnTo>
                    <a:pt x="50203" y="77863"/>
                  </a:lnTo>
                  <a:lnTo>
                    <a:pt x="70532" y="77863"/>
                  </a:lnTo>
                  <a:lnTo>
                    <a:pt x="60083" y="36868"/>
                  </a:lnTo>
                  <a:lnTo>
                    <a:pt x="60083" y="24041"/>
                  </a:lnTo>
                  <a:close/>
                </a:path>
                <a:path w="276859" h="147320">
                  <a:moveTo>
                    <a:pt x="70532" y="77863"/>
                  </a:moveTo>
                  <a:lnTo>
                    <a:pt x="50203" y="77863"/>
                  </a:lnTo>
                  <a:lnTo>
                    <a:pt x="52946" y="84988"/>
                  </a:lnTo>
                  <a:lnTo>
                    <a:pt x="84607" y="116205"/>
                  </a:lnTo>
                  <a:lnTo>
                    <a:pt x="97764" y="103530"/>
                  </a:lnTo>
                  <a:lnTo>
                    <a:pt x="88568" y="97587"/>
                  </a:lnTo>
                  <a:lnTo>
                    <a:pt x="80716" y="90941"/>
                  </a:lnTo>
                  <a:lnTo>
                    <a:pt x="74209" y="83595"/>
                  </a:lnTo>
                  <a:lnTo>
                    <a:pt x="70532" y="77863"/>
                  </a:lnTo>
                  <a:close/>
                </a:path>
                <a:path w="276859" h="147320">
                  <a:moveTo>
                    <a:pt x="90030" y="8559"/>
                  </a:moveTo>
                  <a:lnTo>
                    <a:pt x="10541" y="8559"/>
                  </a:lnTo>
                  <a:lnTo>
                    <a:pt x="10541" y="24041"/>
                  </a:lnTo>
                  <a:lnTo>
                    <a:pt x="90030" y="24041"/>
                  </a:lnTo>
                  <a:lnTo>
                    <a:pt x="90030" y="8559"/>
                  </a:lnTo>
                  <a:close/>
                </a:path>
                <a:path w="276859" h="147320">
                  <a:moveTo>
                    <a:pt x="276821" y="53657"/>
                  </a:moveTo>
                  <a:lnTo>
                    <a:pt x="141033" y="53657"/>
                  </a:lnTo>
                  <a:lnTo>
                    <a:pt x="141033" y="69303"/>
                  </a:lnTo>
                  <a:lnTo>
                    <a:pt x="276821" y="69303"/>
                  </a:lnTo>
                  <a:lnTo>
                    <a:pt x="276821" y="53657"/>
                  </a:lnTo>
                  <a:close/>
                </a:path>
                <a:path w="276859" h="147320">
                  <a:moveTo>
                    <a:pt x="259867" y="3797"/>
                  </a:moveTo>
                  <a:lnTo>
                    <a:pt x="155676" y="3797"/>
                  </a:lnTo>
                  <a:lnTo>
                    <a:pt x="155676" y="19431"/>
                  </a:lnTo>
                  <a:lnTo>
                    <a:pt x="243077" y="19431"/>
                  </a:lnTo>
                  <a:lnTo>
                    <a:pt x="243077" y="23380"/>
                  </a:lnTo>
                  <a:lnTo>
                    <a:pt x="242582" y="28613"/>
                  </a:lnTo>
                  <a:lnTo>
                    <a:pt x="240614" y="41668"/>
                  </a:lnTo>
                  <a:lnTo>
                    <a:pt x="239458" y="47840"/>
                  </a:lnTo>
                  <a:lnTo>
                    <a:pt x="238137" y="53657"/>
                  </a:lnTo>
                  <a:lnTo>
                    <a:pt x="256082" y="53657"/>
                  </a:lnTo>
                  <a:lnTo>
                    <a:pt x="262394" y="14655"/>
                  </a:lnTo>
                  <a:lnTo>
                    <a:pt x="262826" y="8394"/>
                  </a:lnTo>
                  <a:lnTo>
                    <a:pt x="262826" y="6756"/>
                  </a:lnTo>
                  <a:lnTo>
                    <a:pt x="262470" y="5575"/>
                  </a:lnTo>
                  <a:lnTo>
                    <a:pt x="261048" y="4152"/>
                  </a:lnTo>
                  <a:lnTo>
                    <a:pt x="259867" y="3797"/>
                  </a:lnTo>
                  <a:close/>
                </a:path>
                <a:path w="276859" h="147320">
                  <a:moveTo>
                    <a:pt x="127889" y="0"/>
                  </a:moveTo>
                  <a:lnTo>
                    <a:pt x="109296" y="0"/>
                  </a:lnTo>
                  <a:lnTo>
                    <a:pt x="109296" y="147307"/>
                  </a:lnTo>
                  <a:lnTo>
                    <a:pt x="127889" y="147307"/>
                  </a:lnTo>
                  <a:lnTo>
                    <a:pt x="127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83563" y="5392318"/>
              <a:ext cx="223202" cy="22318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77934" y="5392318"/>
              <a:ext cx="223202" cy="22318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69435" y="5392318"/>
              <a:ext cx="223202" cy="223189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10803623" y="5820859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236322" y="5820859"/>
            <a:ext cx="2304415" cy="56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100"/>
              </a:spcBef>
              <a:tabLst>
                <a:tab pos="1812289" algn="l"/>
              </a:tabLst>
            </a:pPr>
            <a:r>
              <a:rPr sz="12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2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변동될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0869891" y="4735690"/>
            <a:ext cx="423545" cy="393065"/>
            <a:chOff x="10869891" y="4735690"/>
            <a:chExt cx="423545" cy="393065"/>
          </a:xfrm>
        </p:grpSpPr>
        <p:sp>
          <p:nvSpPr>
            <p:cNvPr id="86" name="object 86"/>
            <p:cNvSpPr/>
            <p:nvPr/>
          </p:nvSpPr>
          <p:spPr>
            <a:xfrm>
              <a:off x="10878884" y="4744681"/>
              <a:ext cx="414020" cy="384175"/>
            </a:xfrm>
            <a:custGeom>
              <a:avLst/>
              <a:gdLst/>
              <a:ahLst/>
              <a:cxnLst/>
              <a:rect l="l" t="t" r="r" b="b"/>
              <a:pathLst>
                <a:path w="414020" h="384175">
                  <a:moveTo>
                    <a:pt x="56959" y="296189"/>
                  </a:moveTo>
                  <a:lnTo>
                    <a:pt x="53568" y="292798"/>
                  </a:lnTo>
                  <a:lnTo>
                    <a:pt x="49161" y="292798"/>
                  </a:lnTo>
                  <a:lnTo>
                    <a:pt x="44754" y="292798"/>
                  </a:lnTo>
                  <a:lnTo>
                    <a:pt x="41363" y="296189"/>
                  </a:lnTo>
                  <a:lnTo>
                    <a:pt x="41363" y="344004"/>
                  </a:lnTo>
                  <a:lnTo>
                    <a:pt x="44754" y="347395"/>
                  </a:lnTo>
                  <a:lnTo>
                    <a:pt x="53568" y="347395"/>
                  </a:lnTo>
                  <a:lnTo>
                    <a:pt x="56959" y="344004"/>
                  </a:lnTo>
                  <a:lnTo>
                    <a:pt x="56959" y="296189"/>
                  </a:lnTo>
                  <a:close/>
                </a:path>
                <a:path w="414020" h="384175">
                  <a:moveTo>
                    <a:pt x="413994" y="291274"/>
                  </a:moveTo>
                  <a:lnTo>
                    <a:pt x="413931" y="285673"/>
                  </a:lnTo>
                  <a:lnTo>
                    <a:pt x="413372" y="280593"/>
                  </a:lnTo>
                  <a:lnTo>
                    <a:pt x="406590" y="274485"/>
                  </a:lnTo>
                  <a:lnTo>
                    <a:pt x="405434" y="273812"/>
                  </a:lnTo>
                  <a:lnTo>
                    <a:pt x="401434" y="271475"/>
                  </a:lnTo>
                  <a:lnTo>
                    <a:pt x="398449" y="271018"/>
                  </a:lnTo>
                  <a:lnTo>
                    <a:pt x="398449" y="287718"/>
                  </a:lnTo>
                  <a:lnTo>
                    <a:pt x="398449" y="293141"/>
                  </a:lnTo>
                  <a:lnTo>
                    <a:pt x="325018" y="337312"/>
                  </a:lnTo>
                  <a:lnTo>
                    <a:pt x="266103" y="358495"/>
                  </a:lnTo>
                  <a:lnTo>
                    <a:pt x="214655" y="367004"/>
                  </a:lnTo>
                  <a:lnTo>
                    <a:pt x="171411" y="366395"/>
                  </a:lnTo>
                  <a:lnTo>
                    <a:pt x="148996" y="362318"/>
                  </a:lnTo>
                  <a:lnTo>
                    <a:pt x="137121" y="360172"/>
                  </a:lnTo>
                  <a:lnTo>
                    <a:pt x="112509" y="351866"/>
                  </a:lnTo>
                  <a:lnTo>
                    <a:pt x="98336" y="345020"/>
                  </a:lnTo>
                  <a:lnTo>
                    <a:pt x="98336" y="254825"/>
                  </a:lnTo>
                  <a:lnTo>
                    <a:pt x="114617" y="254825"/>
                  </a:lnTo>
                  <a:lnTo>
                    <a:pt x="121399" y="255155"/>
                  </a:lnTo>
                  <a:lnTo>
                    <a:pt x="121742" y="255155"/>
                  </a:lnTo>
                  <a:lnTo>
                    <a:pt x="176034" y="260591"/>
                  </a:lnTo>
                  <a:lnTo>
                    <a:pt x="206400" y="274129"/>
                  </a:lnTo>
                  <a:lnTo>
                    <a:pt x="219697" y="278218"/>
                  </a:lnTo>
                  <a:lnTo>
                    <a:pt x="241312" y="280797"/>
                  </a:lnTo>
                  <a:lnTo>
                    <a:pt x="275691" y="281266"/>
                  </a:lnTo>
                  <a:lnTo>
                    <a:pt x="281457" y="281266"/>
                  </a:lnTo>
                  <a:lnTo>
                    <a:pt x="287553" y="287375"/>
                  </a:lnTo>
                  <a:lnTo>
                    <a:pt x="288747" y="291274"/>
                  </a:lnTo>
                  <a:lnTo>
                    <a:pt x="288848" y="292392"/>
                  </a:lnTo>
                  <a:lnTo>
                    <a:pt x="288264" y="297878"/>
                  </a:lnTo>
                  <a:lnTo>
                    <a:pt x="288175" y="299923"/>
                  </a:lnTo>
                  <a:lnTo>
                    <a:pt x="234911" y="312000"/>
                  </a:lnTo>
                  <a:lnTo>
                    <a:pt x="194640" y="308394"/>
                  </a:lnTo>
                  <a:lnTo>
                    <a:pt x="190576" y="307721"/>
                  </a:lnTo>
                  <a:lnTo>
                    <a:pt x="186512" y="310769"/>
                  </a:lnTo>
                  <a:lnTo>
                    <a:pt x="185826" y="315175"/>
                  </a:lnTo>
                  <a:lnTo>
                    <a:pt x="185153" y="319252"/>
                  </a:lnTo>
                  <a:lnTo>
                    <a:pt x="188201" y="323316"/>
                  </a:lnTo>
                  <a:lnTo>
                    <a:pt x="232422" y="327533"/>
                  </a:lnTo>
                  <a:lnTo>
                    <a:pt x="243814" y="327723"/>
                  </a:lnTo>
                  <a:lnTo>
                    <a:pt x="255828" y="327406"/>
                  </a:lnTo>
                  <a:lnTo>
                    <a:pt x="266484" y="326415"/>
                  </a:lnTo>
                  <a:lnTo>
                    <a:pt x="275805" y="324726"/>
                  </a:lnTo>
                  <a:lnTo>
                    <a:pt x="283832" y="322300"/>
                  </a:lnTo>
                  <a:lnTo>
                    <a:pt x="284175" y="322300"/>
                  </a:lnTo>
                  <a:lnTo>
                    <a:pt x="313994" y="312000"/>
                  </a:lnTo>
                  <a:lnTo>
                    <a:pt x="331609" y="305714"/>
                  </a:lnTo>
                  <a:lnTo>
                    <a:pt x="350113" y="298907"/>
                  </a:lnTo>
                  <a:lnTo>
                    <a:pt x="362115" y="294551"/>
                  </a:lnTo>
                  <a:lnTo>
                    <a:pt x="377672" y="289242"/>
                  </a:lnTo>
                  <a:lnTo>
                    <a:pt x="389547" y="285965"/>
                  </a:lnTo>
                  <a:lnTo>
                    <a:pt x="396074" y="285673"/>
                  </a:lnTo>
                  <a:lnTo>
                    <a:pt x="398449" y="287718"/>
                  </a:lnTo>
                  <a:lnTo>
                    <a:pt x="398449" y="271018"/>
                  </a:lnTo>
                  <a:lnTo>
                    <a:pt x="394919" y="270471"/>
                  </a:lnTo>
                  <a:lnTo>
                    <a:pt x="386689" y="271297"/>
                  </a:lnTo>
                  <a:lnTo>
                    <a:pt x="376402" y="273812"/>
                  </a:lnTo>
                  <a:lnTo>
                    <a:pt x="376745" y="273469"/>
                  </a:lnTo>
                  <a:lnTo>
                    <a:pt x="380047" y="260883"/>
                  </a:lnTo>
                  <a:lnTo>
                    <a:pt x="382371" y="248043"/>
                  </a:lnTo>
                  <a:lnTo>
                    <a:pt x="383743" y="234950"/>
                  </a:lnTo>
                  <a:lnTo>
                    <a:pt x="384162" y="222707"/>
                  </a:lnTo>
                  <a:lnTo>
                    <a:pt x="384098" y="220916"/>
                  </a:lnTo>
                  <a:lnTo>
                    <a:pt x="378523" y="179489"/>
                  </a:lnTo>
                  <a:lnTo>
                    <a:pt x="368554" y="158826"/>
                  </a:lnTo>
                  <a:lnTo>
                    <a:pt x="368554" y="222707"/>
                  </a:lnTo>
                  <a:lnTo>
                    <a:pt x="367906" y="236664"/>
                  </a:lnTo>
                  <a:lnTo>
                    <a:pt x="358089" y="279577"/>
                  </a:lnTo>
                  <a:lnTo>
                    <a:pt x="346227" y="283641"/>
                  </a:lnTo>
                  <a:lnTo>
                    <a:pt x="339445" y="286359"/>
                  </a:lnTo>
                  <a:lnTo>
                    <a:pt x="331495" y="289280"/>
                  </a:lnTo>
                  <a:lnTo>
                    <a:pt x="313829" y="295617"/>
                  </a:lnTo>
                  <a:lnTo>
                    <a:pt x="304177" y="298907"/>
                  </a:lnTo>
                  <a:lnTo>
                    <a:pt x="304050" y="291782"/>
                  </a:lnTo>
                  <a:lnTo>
                    <a:pt x="304012" y="291096"/>
                  </a:lnTo>
                  <a:lnTo>
                    <a:pt x="302641" y="284581"/>
                  </a:lnTo>
                  <a:lnTo>
                    <a:pt x="299974" y="278790"/>
                  </a:lnTo>
                  <a:lnTo>
                    <a:pt x="296037" y="273812"/>
                  </a:lnTo>
                  <a:lnTo>
                    <a:pt x="287896" y="265671"/>
                  </a:lnTo>
                  <a:lnTo>
                    <a:pt x="287553" y="265328"/>
                  </a:lnTo>
                  <a:lnTo>
                    <a:pt x="276364" y="265671"/>
                  </a:lnTo>
                  <a:lnTo>
                    <a:pt x="243865" y="265379"/>
                  </a:lnTo>
                  <a:lnTo>
                    <a:pt x="224472" y="263258"/>
                  </a:lnTo>
                  <a:lnTo>
                    <a:pt x="212966" y="259816"/>
                  </a:lnTo>
                  <a:lnTo>
                    <a:pt x="203898" y="254825"/>
                  </a:lnTo>
                  <a:lnTo>
                    <a:pt x="196138" y="250634"/>
                  </a:lnTo>
                  <a:lnTo>
                    <a:pt x="182943" y="246049"/>
                  </a:lnTo>
                  <a:lnTo>
                    <a:pt x="161848" y="242303"/>
                  </a:lnTo>
                  <a:lnTo>
                    <a:pt x="129197" y="239903"/>
                  </a:lnTo>
                  <a:lnTo>
                    <a:pt x="129159" y="239560"/>
                  </a:lnTo>
                  <a:lnTo>
                    <a:pt x="128524" y="233794"/>
                  </a:lnTo>
                  <a:lnTo>
                    <a:pt x="128193" y="227698"/>
                  </a:lnTo>
                  <a:lnTo>
                    <a:pt x="128257" y="220916"/>
                  </a:lnTo>
                  <a:lnTo>
                    <a:pt x="141884" y="162369"/>
                  </a:lnTo>
                  <a:lnTo>
                    <a:pt x="174764" y="129362"/>
                  </a:lnTo>
                  <a:lnTo>
                    <a:pt x="214439" y="114922"/>
                  </a:lnTo>
                  <a:lnTo>
                    <a:pt x="248564" y="111721"/>
                  </a:lnTo>
                  <a:lnTo>
                    <a:pt x="248221" y="112052"/>
                  </a:lnTo>
                  <a:lnTo>
                    <a:pt x="282333" y="115252"/>
                  </a:lnTo>
                  <a:lnTo>
                    <a:pt x="322008" y="129692"/>
                  </a:lnTo>
                  <a:lnTo>
                    <a:pt x="354888" y="162699"/>
                  </a:lnTo>
                  <a:lnTo>
                    <a:pt x="368439" y="220916"/>
                  </a:lnTo>
                  <a:lnTo>
                    <a:pt x="368554" y="222707"/>
                  </a:lnTo>
                  <a:lnTo>
                    <a:pt x="368554" y="158826"/>
                  </a:lnTo>
                  <a:lnTo>
                    <a:pt x="361988" y="145211"/>
                  </a:lnTo>
                  <a:lnTo>
                    <a:pt x="335267" y="119456"/>
                  </a:lnTo>
                  <a:lnTo>
                    <a:pt x="318363" y="111721"/>
                  </a:lnTo>
                  <a:lnTo>
                    <a:pt x="299085" y="102908"/>
                  </a:lnTo>
                  <a:lnTo>
                    <a:pt x="301802" y="99174"/>
                  </a:lnTo>
                  <a:lnTo>
                    <a:pt x="302958" y="96456"/>
                  </a:lnTo>
                  <a:lnTo>
                    <a:pt x="303834" y="94424"/>
                  </a:lnTo>
                  <a:lnTo>
                    <a:pt x="303834" y="80518"/>
                  </a:lnTo>
                  <a:lnTo>
                    <a:pt x="303695" y="80187"/>
                  </a:lnTo>
                  <a:lnTo>
                    <a:pt x="301459" y="74752"/>
                  </a:lnTo>
                  <a:lnTo>
                    <a:pt x="297395" y="70688"/>
                  </a:lnTo>
                  <a:lnTo>
                    <a:pt x="299656" y="64922"/>
                  </a:lnTo>
                  <a:lnTo>
                    <a:pt x="306997" y="46342"/>
                  </a:lnTo>
                  <a:lnTo>
                    <a:pt x="311302" y="27876"/>
                  </a:lnTo>
                  <a:lnTo>
                    <a:pt x="311315" y="25450"/>
                  </a:lnTo>
                  <a:lnTo>
                    <a:pt x="310832" y="16281"/>
                  </a:lnTo>
                  <a:lnTo>
                    <a:pt x="310692" y="13525"/>
                  </a:lnTo>
                  <a:lnTo>
                    <a:pt x="304850" y="4229"/>
                  </a:lnTo>
                  <a:lnTo>
                    <a:pt x="298577" y="2184"/>
                  </a:lnTo>
                  <a:lnTo>
                    <a:pt x="298577" y="27876"/>
                  </a:lnTo>
                  <a:lnTo>
                    <a:pt x="293814" y="40906"/>
                  </a:lnTo>
                  <a:lnTo>
                    <a:pt x="288239" y="53467"/>
                  </a:lnTo>
                  <a:lnTo>
                    <a:pt x="288239" y="83235"/>
                  </a:lnTo>
                  <a:lnTo>
                    <a:pt x="288239" y="93408"/>
                  </a:lnTo>
                  <a:lnTo>
                    <a:pt x="285178" y="96456"/>
                  </a:lnTo>
                  <a:lnTo>
                    <a:pt x="211594" y="96456"/>
                  </a:lnTo>
                  <a:lnTo>
                    <a:pt x="208546" y="93408"/>
                  </a:lnTo>
                  <a:lnTo>
                    <a:pt x="208546" y="83235"/>
                  </a:lnTo>
                  <a:lnTo>
                    <a:pt x="211594" y="80187"/>
                  </a:lnTo>
                  <a:lnTo>
                    <a:pt x="285178" y="80187"/>
                  </a:lnTo>
                  <a:lnTo>
                    <a:pt x="288239" y="83235"/>
                  </a:lnTo>
                  <a:lnTo>
                    <a:pt x="288239" y="53467"/>
                  </a:lnTo>
                  <a:lnTo>
                    <a:pt x="283146" y="64922"/>
                  </a:lnTo>
                  <a:lnTo>
                    <a:pt x="213639" y="64922"/>
                  </a:lnTo>
                  <a:lnTo>
                    <a:pt x="203911" y="39992"/>
                  </a:lnTo>
                  <a:lnTo>
                    <a:pt x="200748" y="25450"/>
                  </a:lnTo>
                  <a:lnTo>
                    <a:pt x="201129" y="18618"/>
                  </a:lnTo>
                  <a:lnTo>
                    <a:pt x="202107" y="16764"/>
                  </a:lnTo>
                  <a:lnTo>
                    <a:pt x="208038" y="16281"/>
                  </a:lnTo>
                  <a:lnTo>
                    <a:pt x="218122" y="19405"/>
                  </a:lnTo>
                  <a:lnTo>
                    <a:pt x="230619" y="25463"/>
                  </a:lnTo>
                  <a:lnTo>
                    <a:pt x="243814" y="33731"/>
                  </a:lnTo>
                  <a:lnTo>
                    <a:pt x="246532" y="35763"/>
                  </a:lnTo>
                  <a:lnTo>
                    <a:pt x="250253" y="35763"/>
                  </a:lnTo>
                  <a:lnTo>
                    <a:pt x="284937" y="17449"/>
                  </a:lnTo>
                  <a:lnTo>
                    <a:pt x="288734" y="16281"/>
                  </a:lnTo>
                  <a:lnTo>
                    <a:pt x="294678" y="16764"/>
                  </a:lnTo>
                  <a:lnTo>
                    <a:pt x="298500" y="21336"/>
                  </a:lnTo>
                  <a:lnTo>
                    <a:pt x="298577" y="27876"/>
                  </a:lnTo>
                  <a:lnTo>
                    <a:pt x="298577" y="2184"/>
                  </a:lnTo>
                  <a:lnTo>
                    <a:pt x="291947" y="0"/>
                  </a:lnTo>
                  <a:lnTo>
                    <a:pt x="276453" y="2959"/>
                  </a:lnTo>
                  <a:lnTo>
                    <a:pt x="261073" y="9855"/>
                  </a:lnTo>
                  <a:lnTo>
                    <a:pt x="248564" y="17449"/>
                  </a:lnTo>
                  <a:lnTo>
                    <a:pt x="246583" y="16281"/>
                  </a:lnTo>
                  <a:lnTo>
                    <a:pt x="236093" y="10007"/>
                  </a:lnTo>
                  <a:lnTo>
                    <a:pt x="220789" y="3086"/>
                  </a:lnTo>
                  <a:lnTo>
                    <a:pt x="205308" y="50"/>
                  </a:lnTo>
                  <a:lnTo>
                    <a:pt x="192265" y="4229"/>
                  </a:lnTo>
                  <a:lnTo>
                    <a:pt x="186372" y="13525"/>
                  </a:lnTo>
                  <a:lnTo>
                    <a:pt x="185674" y="25450"/>
                  </a:lnTo>
                  <a:lnTo>
                    <a:pt x="185674" y="27876"/>
                  </a:lnTo>
                  <a:lnTo>
                    <a:pt x="189979" y="46342"/>
                  </a:lnTo>
                  <a:lnTo>
                    <a:pt x="199732" y="70688"/>
                  </a:lnTo>
                  <a:lnTo>
                    <a:pt x="195656" y="74752"/>
                  </a:lnTo>
                  <a:lnTo>
                    <a:pt x="192951" y="80518"/>
                  </a:lnTo>
                  <a:lnTo>
                    <a:pt x="192951" y="94424"/>
                  </a:lnTo>
                  <a:lnTo>
                    <a:pt x="194640" y="99174"/>
                  </a:lnTo>
                  <a:lnTo>
                    <a:pt x="197700" y="102908"/>
                  </a:lnTo>
                  <a:lnTo>
                    <a:pt x="161645" y="119405"/>
                  </a:lnTo>
                  <a:lnTo>
                    <a:pt x="134912" y="145084"/>
                  </a:lnTo>
                  <a:lnTo>
                    <a:pt x="118300" y="179349"/>
                  </a:lnTo>
                  <a:lnTo>
                    <a:pt x="112674" y="220916"/>
                  </a:lnTo>
                  <a:lnTo>
                    <a:pt x="112585" y="227698"/>
                  </a:lnTo>
                  <a:lnTo>
                    <a:pt x="112915" y="233794"/>
                  </a:lnTo>
                  <a:lnTo>
                    <a:pt x="113601" y="239560"/>
                  </a:lnTo>
                  <a:lnTo>
                    <a:pt x="97993" y="239560"/>
                  </a:lnTo>
                  <a:lnTo>
                    <a:pt x="96913" y="236512"/>
                  </a:lnTo>
                  <a:lnTo>
                    <a:pt x="95402" y="232219"/>
                  </a:lnTo>
                  <a:lnTo>
                    <a:pt x="90538" y="226301"/>
                  </a:lnTo>
                  <a:lnTo>
                    <a:pt x="83883" y="222351"/>
                  </a:lnTo>
                  <a:lnTo>
                    <a:pt x="82740" y="222148"/>
                  </a:lnTo>
                  <a:lnTo>
                    <a:pt x="82740" y="239560"/>
                  </a:lnTo>
                  <a:lnTo>
                    <a:pt x="82740" y="360959"/>
                  </a:lnTo>
                  <a:lnTo>
                    <a:pt x="79692" y="364007"/>
                  </a:lnTo>
                  <a:lnTo>
                    <a:pt x="18643" y="364007"/>
                  </a:lnTo>
                  <a:lnTo>
                    <a:pt x="15595" y="360959"/>
                  </a:lnTo>
                  <a:lnTo>
                    <a:pt x="15595" y="239560"/>
                  </a:lnTo>
                  <a:lnTo>
                    <a:pt x="18643" y="236512"/>
                  </a:lnTo>
                  <a:lnTo>
                    <a:pt x="79692" y="236512"/>
                  </a:lnTo>
                  <a:lnTo>
                    <a:pt x="82740" y="239560"/>
                  </a:lnTo>
                  <a:lnTo>
                    <a:pt x="82740" y="222148"/>
                  </a:lnTo>
                  <a:lnTo>
                    <a:pt x="75958" y="220916"/>
                  </a:lnTo>
                  <a:lnTo>
                    <a:pt x="22377" y="220916"/>
                  </a:lnTo>
                  <a:lnTo>
                    <a:pt x="13728" y="222707"/>
                  </a:lnTo>
                  <a:lnTo>
                    <a:pt x="6604" y="227533"/>
                  </a:lnTo>
                  <a:lnTo>
                    <a:pt x="1778" y="234645"/>
                  </a:lnTo>
                  <a:lnTo>
                    <a:pt x="0" y="243293"/>
                  </a:lnTo>
                  <a:lnTo>
                    <a:pt x="0" y="357225"/>
                  </a:lnTo>
                  <a:lnTo>
                    <a:pt x="1778" y="366026"/>
                  </a:lnTo>
                  <a:lnTo>
                    <a:pt x="6604" y="373126"/>
                  </a:lnTo>
                  <a:lnTo>
                    <a:pt x="13728" y="377888"/>
                  </a:lnTo>
                  <a:lnTo>
                    <a:pt x="22377" y="379615"/>
                  </a:lnTo>
                  <a:lnTo>
                    <a:pt x="75958" y="379615"/>
                  </a:lnTo>
                  <a:lnTo>
                    <a:pt x="83451" y="378307"/>
                  </a:lnTo>
                  <a:lnTo>
                    <a:pt x="89852" y="374662"/>
                  </a:lnTo>
                  <a:lnTo>
                    <a:pt x="94754" y="369150"/>
                  </a:lnTo>
                  <a:lnTo>
                    <a:pt x="96939" y="364007"/>
                  </a:lnTo>
                  <a:lnTo>
                    <a:pt x="97663" y="362318"/>
                  </a:lnTo>
                  <a:lnTo>
                    <a:pt x="113309" y="369290"/>
                  </a:lnTo>
                  <a:lnTo>
                    <a:pt x="135166" y="376351"/>
                  </a:lnTo>
                  <a:lnTo>
                    <a:pt x="162941" y="381825"/>
                  </a:lnTo>
                  <a:lnTo>
                    <a:pt x="196342" y="384022"/>
                  </a:lnTo>
                  <a:lnTo>
                    <a:pt x="238810" y="380669"/>
                  </a:lnTo>
                  <a:lnTo>
                    <a:pt x="287096" y="369150"/>
                  </a:lnTo>
                  <a:lnTo>
                    <a:pt x="292341" y="367004"/>
                  </a:lnTo>
                  <a:lnTo>
                    <a:pt x="340779" y="347256"/>
                  </a:lnTo>
                  <a:lnTo>
                    <a:pt x="399465" y="312801"/>
                  </a:lnTo>
                  <a:lnTo>
                    <a:pt x="402221" y="310654"/>
                  </a:lnTo>
                  <a:lnTo>
                    <a:pt x="407009" y="306031"/>
                  </a:lnTo>
                  <a:lnTo>
                    <a:pt x="411670" y="299364"/>
                  </a:lnTo>
                  <a:lnTo>
                    <a:pt x="413994" y="29127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88776" y="4874374"/>
              <a:ext cx="81724" cy="11631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69891" y="4735690"/>
              <a:ext cx="413994" cy="384022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9517653" y="4728083"/>
            <a:ext cx="344170" cy="408305"/>
            <a:chOff x="9517653" y="4728083"/>
            <a:chExt cx="344170" cy="408305"/>
          </a:xfrm>
        </p:grpSpPr>
        <p:pic>
          <p:nvPicPr>
            <p:cNvPr id="90" name="object 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26628" y="4890757"/>
              <a:ext cx="245284" cy="24554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548240" y="4737074"/>
              <a:ext cx="313690" cy="379095"/>
            </a:xfrm>
            <a:custGeom>
              <a:avLst/>
              <a:gdLst/>
              <a:ahLst/>
              <a:cxnLst/>
              <a:rect l="l" t="t" r="r" b="b"/>
              <a:pathLst>
                <a:path w="313690" h="379095">
                  <a:moveTo>
                    <a:pt x="252775" y="15367"/>
                  </a:moveTo>
                  <a:lnTo>
                    <a:pt x="226072" y="15367"/>
                  </a:lnTo>
                  <a:lnTo>
                    <a:pt x="226072" y="50546"/>
                  </a:lnTo>
                  <a:lnTo>
                    <a:pt x="228949" y="64752"/>
                  </a:lnTo>
                  <a:lnTo>
                    <a:pt x="236788" y="76368"/>
                  </a:lnTo>
                  <a:lnTo>
                    <a:pt x="248404" y="84207"/>
                  </a:lnTo>
                  <a:lnTo>
                    <a:pt x="262610" y="87083"/>
                  </a:lnTo>
                  <a:lnTo>
                    <a:pt x="297789" y="87083"/>
                  </a:lnTo>
                  <a:lnTo>
                    <a:pt x="297789" y="342531"/>
                  </a:lnTo>
                  <a:lnTo>
                    <a:pt x="296167" y="350683"/>
                  </a:lnTo>
                  <a:lnTo>
                    <a:pt x="291728" y="357298"/>
                  </a:lnTo>
                  <a:lnTo>
                    <a:pt x="285113" y="361737"/>
                  </a:lnTo>
                  <a:lnTo>
                    <a:pt x="276961" y="363359"/>
                  </a:lnTo>
                  <a:lnTo>
                    <a:pt x="52590" y="363359"/>
                  </a:lnTo>
                  <a:lnTo>
                    <a:pt x="36880" y="379069"/>
                  </a:lnTo>
                  <a:lnTo>
                    <a:pt x="276618" y="379069"/>
                  </a:lnTo>
                  <a:lnTo>
                    <a:pt x="290825" y="376193"/>
                  </a:lnTo>
                  <a:lnTo>
                    <a:pt x="302440" y="368353"/>
                  </a:lnTo>
                  <a:lnTo>
                    <a:pt x="310280" y="356738"/>
                  </a:lnTo>
                  <a:lnTo>
                    <a:pt x="313156" y="342531"/>
                  </a:lnTo>
                  <a:lnTo>
                    <a:pt x="313156" y="77520"/>
                  </a:lnTo>
                  <a:lnTo>
                    <a:pt x="312813" y="76149"/>
                  </a:lnTo>
                  <a:lnTo>
                    <a:pt x="312470" y="75476"/>
                  </a:lnTo>
                  <a:lnTo>
                    <a:pt x="312470" y="74447"/>
                  </a:lnTo>
                  <a:lnTo>
                    <a:pt x="311785" y="73761"/>
                  </a:lnTo>
                  <a:lnTo>
                    <a:pt x="311111" y="73418"/>
                  </a:lnTo>
                  <a:lnTo>
                    <a:pt x="308712" y="71031"/>
                  </a:lnTo>
                  <a:lnTo>
                    <a:pt x="262610" y="71031"/>
                  </a:lnTo>
                  <a:lnTo>
                    <a:pt x="254603" y="69409"/>
                  </a:lnTo>
                  <a:lnTo>
                    <a:pt x="247972" y="64970"/>
                  </a:lnTo>
                  <a:lnTo>
                    <a:pt x="243452" y="58354"/>
                  </a:lnTo>
                  <a:lnTo>
                    <a:pt x="241852" y="50546"/>
                  </a:lnTo>
                  <a:lnTo>
                    <a:pt x="241782" y="26301"/>
                  </a:lnTo>
                  <a:lnTo>
                    <a:pt x="263763" y="26301"/>
                  </a:lnTo>
                  <a:lnTo>
                    <a:pt x="252775" y="15367"/>
                  </a:lnTo>
                  <a:close/>
                </a:path>
                <a:path w="313690" h="379095">
                  <a:moveTo>
                    <a:pt x="235978" y="0"/>
                  </a:moveTo>
                  <a:lnTo>
                    <a:pt x="36537" y="0"/>
                  </a:lnTo>
                  <a:lnTo>
                    <a:pt x="22326" y="2678"/>
                  </a:lnTo>
                  <a:lnTo>
                    <a:pt x="10710" y="10415"/>
                  </a:lnTo>
                  <a:lnTo>
                    <a:pt x="2874" y="21993"/>
                  </a:lnTo>
                  <a:lnTo>
                    <a:pt x="0" y="36195"/>
                  </a:lnTo>
                  <a:lnTo>
                    <a:pt x="0" y="338772"/>
                  </a:lnTo>
                  <a:lnTo>
                    <a:pt x="15709" y="323062"/>
                  </a:lnTo>
                  <a:lnTo>
                    <a:pt x="15709" y="36195"/>
                  </a:lnTo>
                  <a:lnTo>
                    <a:pt x="17331" y="28043"/>
                  </a:lnTo>
                  <a:lnTo>
                    <a:pt x="21770" y="21428"/>
                  </a:lnTo>
                  <a:lnTo>
                    <a:pt x="28386" y="16989"/>
                  </a:lnTo>
                  <a:lnTo>
                    <a:pt x="36537" y="15367"/>
                  </a:lnTo>
                  <a:lnTo>
                    <a:pt x="252775" y="15367"/>
                  </a:lnTo>
                  <a:lnTo>
                    <a:pt x="238366" y="1028"/>
                  </a:lnTo>
                  <a:lnTo>
                    <a:pt x="237680" y="685"/>
                  </a:lnTo>
                  <a:lnTo>
                    <a:pt x="236664" y="685"/>
                  </a:lnTo>
                  <a:lnTo>
                    <a:pt x="235978" y="0"/>
                  </a:lnTo>
                  <a:close/>
                </a:path>
                <a:path w="313690" h="379095">
                  <a:moveTo>
                    <a:pt x="263763" y="26301"/>
                  </a:moveTo>
                  <a:lnTo>
                    <a:pt x="241782" y="26301"/>
                  </a:lnTo>
                  <a:lnTo>
                    <a:pt x="286524" y="71031"/>
                  </a:lnTo>
                  <a:lnTo>
                    <a:pt x="308712" y="71031"/>
                  </a:lnTo>
                  <a:lnTo>
                    <a:pt x="263763" y="2630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19944" y="4927981"/>
              <a:ext cx="114757" cy="11474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583064" y="4777371"/>
              <a:ext cx="242570" cy="260985"/>
            </a:xfrm>
            <a:custGeom>
              <a:avLst/>
              <a:gdLst/>
              <a:ahLst/>
              <a:cxnLst/>
              <a:rect l="l" t="t" r="r" b="b"/>
              <a:pathLst>
                <a:path w="242570" h="260985">
                  <a:moveTo>
                    <a:pt x="31419" y="85039"/>
                  </a:moveTo>
                  <a:lnTo>
                    <a:pt x="28003" y="81622"/>
                  </a:lnTo>
                  <a:lnTo>
                    <a:pt x="3416" y="81622"/>
                  </a:lnTo>
                  <a:lnTo>
                    <a:pt x="0" y="85039"/>
                  </a:lnTo>
                  <a:lnTo>
                    <a:pt x="0" y="93916"/>
                  </a:lnTo>
                  <a:lnTo>
                    <a:pt x="3416" y="97332"/>
                  </a:lnTo>
                  <a:lnTo>
                    <a:pt x="23558" y="97332"/>
                  </a:lnTo>
                  <a:lnTo>
                    <a:pt x="28003" y="97332"/>
                  </a:lnTo>
                  <a:lnTo>
                    <a:pt x="31419" y="93916"/>
                  </a:lnTo>
                  <a:lnTo>
                    <a:pt x="31419" y="85039"/>
                  </a:lnTo>
                  <a:close/>
                </a:path>
                <a:path w="242570" h="260985">
                  <a:moveTo>
                    <a:pt x="31419" y="44399"/>
                  </a:moveTo>
                  <a:lnTo>
                    <a:pt x="28003" y="40982"/>
                  </a:lnTo>
                  <a:lnTo>
                    <a:pt x="3416" y="40982"/>
                  </a:lnTo>
                  <a:lnTo>
                    <a:pt x="0" y="44399"/>
                  </a:lnTo>
                  <a:lnTo>
                    <a:pt x="0" y="53276"/>
                  </a:lnTo>
                  <a:lnTo>
                    <a:pt x="3416" y="56692"/>
                  </a:lnTo>
                  <a:lnTo>
                    <a:pt x="23558" y="56692"/>
                  </a:lnTo>
                  <a:lnTo>
                    <a:pt x="28003" y="56692"/>
                  </a:lnTo>
                  <a:lnTo>
                    <a:pt x="31419" y="53276"/>
                  </a:lnTo>
                  <a:lnTo>
                    <a:pt x="31419" y="44399"/>
                  </a:lnTo>
                  <a:close/>
                </a:path>
                <a:path w="242570" h="260985">
                  <a:moveTo>
                    <a:pt x="169392" y="44399"/>
                  </a:moveTo>
                  <a:lnTo>
                    <a:pt x="165963" y="40982"/>
                  </a:lnTo>
                  <a:lnTo>
                    <a:pt x="58394" y="40982"/>
                  </a:lnTo>
                  <a:lnTo>
                    <a:pt x="54978" y="44399"/>
                  </a:lnTo>
                  <a:lnTo>
                    <a:pt x="54978" y="53276"/>
                  </a:lnTo>
                  <a:lnTo>
                    <a:pt x="58394" y="56692"/>
                  </a:lnTo>
                  <a:lnTo>
                    <a:pt x="161531" y="56692"/>
                  </a:lnTo>
                  <a:lnTo>
                    <a:pt x="165963" y="56692"/>
                  </a:lnTo>
                  <a:lnTo>
                    <a:pt x="169392" y="53276"/>
                  </a:lnTo>
                  <a:lnTo>
                    <a:pt x="169392" y="44399"/>
                  </a:lnTo>
                  <a:close/>
                </a:path>
                <a:path w="242570" h="260985">
                  <a:moveTo>
                    <a:pt x="169392" y="3416"/>
                  </a:moveTo>
                  <a:lnTo>
                    <a:pt x="165976" y="0"/>
                  </a:lnTo>
                  <a:lnTo>
                    <a:pt x="3416" y="0"/>
                  </a:lnTo>
                  <a:lnTo>
                    <a:pt x="0" y="3416"/>
                  </a:lnTo>
                  <a:lnTo>
                    <a:pt x="0" y="12293"/>
                  </a:lnTo>
                  <a:lnTo>
                    <a:pt x="3416" y="15709"/>
                  </a:lnTo>
                  <a:lnTo>
                    <a:pt x="161531" y="15709"/>
                  </a:lnTo>
                  <a:lnTo>
                    <a:pt x="165976" y="15709"/>
                  </a:lnTo>
                  <a:lnTo>
                    <a:pt x="169392" y="12293"/>
                  </a:lnTo>
                  <a:lnTo>
                    <a:pt x="169392" y="3416"/>
                  </a:lnTo>
                  <a:close/>
                </a:path>
                <a:path w="242570" h="260985">
                  <a:moveTo>
                    <a:pt x="242468" y="85039"/>
                  </a:moveTo>
                  <a:lnTo>
                    <a:pt x="239052" y="81622"/>
                  </a:lnTo>
                  <a:lnTo>
                    <a:pt x="58407" y="81622"/>
                  </a:lnTo>
                  <a:lnTo>
                    <a:pt x="54991" y="85039"/>
                  </a:lnTo>
                  <a:lnTo>
                    <a:pt x="54991" y="93916"/>
                  </a:lnTo>
                  <a:lnTo>
                    <a:pt x="58407" y="97332"/>
                  </a:lnTo>
                  <a:lnTo>
                    <a:pt x="234619" y="97332"/>
                  </a:lnTo>
                  <a:lnTo>
                    <a:pt x="239052" y="97332"/>
                  </a:lnTo>
                  <a:lnTo>
                    <a:pt x="242468" y="93916"/>
                  </a:lnTo>
                  <a:lnTo>
                    <a:pt x="242468" y="85039"/>
                  </a:lnTo>
                  <a:close/>
                </a:path>
                <a:path w="242570" h="260985">
                  <a:moveTo>
                    <a:pt x="242481" y="248272"/>
                  </a:moveTo>
                  <a:lnTo>
                    <a:pt x="239052" y="244856"/>
                  </a:lnTo>
                  <a:lnTo>
                    <a:pt x="201155" y="244856"/>
                  </a:lnTo>
                  <a:lnTo>
                    <a:pt x="197739" y="248272"/>
                  </a:lnTo>
                  <a:lnTo>
                    <a:pt x="197739" y="257149"/>
                  </a:lnTo>
                  <a:lnTo>
                    <a:pt x="201155" y="260565"/>
                  </a:lnTo>
                  <a:lnTo>
                    <a:pt x="234619" y="260565"/>
                  </a:lnTo>
                  <a:lnTo>
                    <a:pt x="239052" y="260565"/>
                  </a:lnTo>
                  <a:lnTo>
                    <a:pt x="242481" y="257149"/>
                  </a:lnTo>
                  <a:lnTo>
                    <a:pt x="242481" y="248272"/>
                  </a:lnTo>
                  <a:close/>
                </a:path>
                <a:path w="242570" h="260985">
                  <a:moveTo>
                    <a:pt x="242481" y="207289"/>
                  </a:moveTo>
                  <a:lnTo>
                    <a:pt x="239052" y="203873"/>
                  </a:lnTo>
                  <a:lnTo>
                    <a:pt x="206616" y="203873"/>
                  </a:lnTo>
                  <a:lnTo>
                    <a:pt x="203200" y="207289"/>
                  </a:lnTo>
                  <a:lnTo>
                    <a:pt x="203200" y="216166"/>
                  </a:lnTo>
                  <a:lnTo>
                    <a:pt x="206616" y="219583"/>
                  </a:lnTo>
                  <a:lnTo>
                    <a:pt x="234619" y="219583"/>
                  </a:lnTo>
                  <a:lnTo>
                    <a:pt x="239052" y="219583"/>
                  </a:lnTo>
                  <a:lnTo>
                    <a:pt x="242481" y="216166"/>
                  </a:lnTo>
                  <a:lnTo>
                    <a:pt x="242481" y="207289"/>
                  </a:lnTo>
                  <a:close/>
                </a:path>
                <a:path w="242570" h="260985">
                  <a:moveTo>
                    <a:pt x="242481" y="166662"/>
                  </a:moveTo>
                  <a:lnTo>
                    <a:pt x="239052" y="163245"/>
                  </a:lnTo>
                  <a:lnTo>
                    <a:pt x="201155" y="163245"/>
                  </a:lnTo>
                  <a:lnTo>
                    <a:pt x="197739" y="166662"/>
                  </a:lnTo>
                  <a:lnTo>
                    <a:pt x="197739" y="175539"/>
                  </a:lnTo>
                  <a:lnTo>
                    <a:pt x="201155" y="178955"/>
                  </a:lnTo>
                  <a:lnTo>
                    <a:pt x="234619" y="178955"/>
                  </a:lnTo>
                  <a:lnTo>
                    <a:pt x="239052" y="178955"/>
                  </a:lnTo>
                  <a:lnTo>
                    <a:pt x="242481" y="175539"/>
                  </a:lnTo>
                  <a:lnTo>
                    <a:pt x="242481" y="166662"/>
                  </a:lnTo>
                  <a:close/>
                </a:path>
                <a:path w="242570" h="260985">
                  <a:moveTo>
                    <a:pt x="242481" y="126009"/>
                  </a:moveTo>
                  <a:lnTo>
                    <a:pt x="239064" y="122593"/>
                  </a:lnTo>
                  <a:lnTo>
                    <a:pt x="181686" y="122593"/>
                  </a:lnTo>
                  <a:lnTo>
                    <a:pt x="178269" y="126009"/>
                  </a:lnTo>
                  <a:lnTo>
                    <a:pt x="178269" y="134886"/>
                  </a:lnTo>
                  <a:lnTo>
                    <a:pt x="181686" y="138303"/>
                  </a:lnTo>
                  <a:lnTo>
                    <a:pt x="234619" y="138303"/>
                  </a:lnTo>
                  <a:lnTo>
                    <a:pt x="239064" y="138303"/>
                  </a:lnTo>
                  <a:lnTo>
                    <a:pt x="242481" y="134886"/>
                  </a:lnTo>
                  <a:lnTo>
                    <a:pt x="242481" y="12600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17653" y="4728083"/>
              <a:ext cx="334701" cy="399237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8121522" y="4741532"/>
            <a:ext cx="356870" cy="381635"/>
            <a:chOff x="8121522" y="4741532"/>
            <a:chExt cx="356870" cy="381635"/>
          </a:xfrm>
        </p:grpSpPr>
        <p:sp>
          <p:nvSpPr>
            <p:cNvPr id="96" name="object 96"/>
            <p:cNvSpPr/>
            <p:nvPr/>
          </p:nvSpPr>
          <p:spPr>
            <a:xfrm>
              <a:off x="8130501" y="4750511"/>
              <a:ext cx="347980" cy="372745"/>
            </a:xfrm>
            <a:custGeom>
              <a:avLst/>
              <a:gdLst/>
              <a:ahLst/>
              <a:cxnLst/>
              <a:rect l="l" t="t" r="r" b="b"/>
              <a:pathLst>
                <a:path w="347979" h="372745">
                  <a:moveTo>
                    <a:pt x="85115" y="138137"/>
                  </a:moveTo>
                  <a:lnTo>
                    <a:pt x="81902" y="134924"/>
                  </a:lnTo>
                  <a:lnTo>
                    <a:pt x="70662" y="134924"/>
                  </a:lnTo>
                  <a:lnTo>
                    <a:pt x="70662" y="150037"/>
                  </a:lnTo>
                  <a:lnTo>
                    <a:pt x="70662" y="172199"/>
                  </a:lnTo>
                  <a:lnTo>
                    <a:pt x="48171" y="172199"/>
                  </a:lnTo>
                  <a:lnTo>
                    <a:pt x="48171" y="150037"/>
                  </a:lnTo>
                  <a:lnTo>
                    <a:pt x="70662" y="150037"/>
                  </a:lnTo>
                  <a:lnTo>
                    <a:pt x="70662" y="134924"/>
                  </a:lnTo>
                  <a:lnTo>
                    <a:pt x="36601" y="134924"/>
                  </a:lnTo>
                  <a:lnTo>
                    <a:pt x="33388" y="138137"/>
                  </a:lnTo>
                  <a:lnTo>
                    <a:pt x="33388" y="183438"/>
                  </a:lnTo>
                  <a:lnTo>
                    <a:pt x="36601" y="186651"/>
                  </a:lnTo>
                  <a:lnTo>
                    <a:pt x="81902" y="186651"/>
                  </a:lnTo>
                  <a:lnTo>
                    <a:pt x="85115" y="183438"/>
                  </a:lnTo>
                  <a:lnTo>
                    <a:pt x="85115" y="172199"/>
                  </a:lnTo>
                  <a:lnTo>
                    <a:pt x="85115" y="150037"/>
                  </a:lnTo>
                  <a:lnTo>
                    <a:pt x="85115" y="138137"/>
                  </a:lnTo>
                  <a:close/>
                </a:path>
                <a:path w="347979" h="372745">
                  <a:moveTo>
                    <a:pt x="85115" y="45618"/>
                  </a:moveTo>
                  <a:lnTo>
                    <a:pt x="81902" y="42405"/>
                  </a:lnTo>
                  <a:lnTo>
                    <a:pt x="70662" y="42405"/>
                  </a:lnTo>
                  <a:lnTo>
                    <a:pt x="70662" y="56870"/>
                  </a:lnTo>
                  <a:lnTo>
                    <a:pt x="70662" y="79362"/>
                  </a:lnTo>
                  <a:lnTo>
                    <a:pt x="48171" y="79362"/>
                  </a:lnTo>
                  <a:lnTo>
                    <a:pt x="48171" y="56870"/>
                  </a:lnTo>
                  <a:lnTo>
                    <a:pt x="70662" y="56870"/>
                  </a:lnTo>
                  <a:lnTo>
                    <a:pt x="70662" y="42405"/>
                  </a:lnTo>
                  <a:lnTo>
                    <a:pt x="36601" y="42405"/>
                  </a:lnTo>
                  <a:lnTo>
                    <a:pt x="33388" y="45618"/>
                  </a:lnTo>
                  <a:lnTo>
                    <a:pt x="33388" y="90919"/>
                  </a:lnTo>
                  <a:lnTo>
                    <a:pt x="36601" y="94132"/>
                  </a:lnTo>
                  <a:lnTo>
                    <a:pt x="81902" y="94132"/>
                  </a:lnTo>
                  <a:lnTo>
                    <a:pt x="85115" y="90919"/>
                  </a:lnTo>
                  <a:lnTo>
                    <a:pt x="85115" y="79362"/>
                  </a:lnTo>
                  <a:lnTo>
                    <a:pt x="85115" y="56870"/>
                  </a:lnTo>
                  <a:lnTo>
                    <a:pt x="85115" y="45618"/>
                  </a:lnTo>
                  <a:close/>
                </a:path>
                <a:path w="347979" h="372745">
                  <a:moveTo>
                    <a:pt x="230644" y="212356"/>
                  </a:moveTo>
                  <a:lnTo>
                    <a:pt x="227431" y="209143"/>
                  </a:lnTo>
                  <a:lnTo>
                    <a:pt x="223253" y="209143"/>
                  </a:lnTo>
                  <a:lnTo>
                    <a:pt x="107924" y="209143"/>
                  </a:lnTo>
                  <a:lnTo>
                    <a:pt x="104711" y="212356"/>
                  </a:lnTo>
                  <a:lnTo>
                    <a:pt x="104711" y="220713"/>
                  </a:lnTo>
                  <a:lnTo>
                    <a:pt x="107924" y="223913"/>
                  </a:lnTo>
                  <a:lnTo>
                    <a:pt x="227431" y="223913"/>
                  </a:lnTo>
                  <a:lnTo>
                    <a:pt x="230644" y="220713"/>
                  </a:lnTo>
                  <a:lnTo>
                    <a:pt x="230644" y="212356"/>
                  </a:lnTo>
                  <a:close/>
                </a:path>
                <a:path w="347979" h="372745">
                  <a:moveTo>
                    <a:pt x="230644" y="175412"/>
                  </a:moveTo>
                  <a:lnTo>
                    <a:pt x="227431" y="172199"/>
                  </a:lnTo>
                  <a:lnTo>
                    <a:pt x="223253" y="172199"/>
                  </a:lnTo>
                  <a:lnTo>
                    <a:pt x="107924" y="172199"/>
                  </a:lnTo>
                  <a:lnTo>
                    <a:pt x="104711" y="175412"/>
                  </a:lnTo>
                  <a:lnTo>
                    <a:pt x="104711" y="183769"/>
                  </a:lnTo>
                  <a:lnTo>
                    <a:pt x="107924" y="186982"/>
                  </a:lnTo>
                  <a:lnTo>
                    <a:pt x="227431" y="186982"/>
                  </a:lnTo>
                  <a:lnTo>
                    <a:pt x="230644" y="183769"/>
                  </a:lnTo>
                  <a:lnTo>
                    <a:pt x="230644" y="175412"/>
                  </a:lnTo>
                  <a:close/>
                </a:path>
                <a:path w="347979" h="372745">
                  <a:moveTo>
                    <a:pt x="230644" y="138137"/>
                  </a:moveTo>
                  <a:lnTo>
                    <a:pt x="227431" y="134924"/>
                  </a:lnTo>
                  <a:lnTo>
                    <a:pt x="223253" y="134924"/>
                  </a:lnTo>
                  <a:lnTo>
                    <a:pt x="107924" y="134924"/>
                  </a:lnTo>
                  <a:lnTo>
                    <a:pt x="104711" y="138137"/>
                  </a:lnTo>
                  <a:lnTo>
                    <a:pt x="104711" y="146494"/>
                  </a:lnTo>
                  <a:lnTo>
                    <a:pt x="107924" y="149707"/>
                  </a:lnTo>
                  <a:lnTo>
                    <a:pt x="227431" y="149707"/>
                  </a:lnTo>
                  <a:lnTo>
                    <a:pt x="230644" y="146494"/>
                  </a:lnTo>
                  <a:lnTo>
                    <a:pt x="230644" y="138137"/>
                  </a:lnTo>
                  <a:close/>
                </a:path>
                <a:path w="347979" h="372745">
                  <a:moveTo>
                    <a:pt x="232892" y="82562"/>
                  </a:moveTo>
                  <a:lnTo>
                    <a:pt x="229679" y="79349"/>
                  </a:lnTo>
                  <a:lnTo>
                    <a:pt x="225501" y="79349"/>
                  </a:lnTo>
                  <a:lnTo>
                    <a:pt x="110172" y="79349"/>
                  </a:lnTo>
                  <a:lnTo>
                    <a:pt x="106959" y="82562"/>
                  </a:lnTo>
                  <a:lnTo>
                    <a:pt x="106959" y="90919"/>
                  </a:lnTo>
                  <a:lnTo>
                    <a:pt x="110172" y="94132"/>
                  </a:lnTo>
                  <a:lnTo>
                    <a:pt x="229679" y="94132"/>
                  </a:lnTo>
                  <a:lnTo>
                    <a:pt x="232892" y="90919"/>
                  </a:lnTo>
                  <a:lnTo>
                    <a:pt x="232892" y="82562"/>
                  </a:lnTo>
                  <a:close/>
                </a:path>
                <a:path w="347979" h="372745">
                  <a:moveTo>
                    <a:pt x="232892" y="45618"/>
                  </a:moveTo>
                  <a:lnTo>
                    <a:pt x="229679" y="42418"/>
                  </a:lnTo>
                  <a:lnTo>
                    <a:pt x="110172" y="42418"/>
                  </a:lnTo>
                  <a:lnTo>
                    <a:pt x="106959" y="45618"/>
                  </a:lnTo>
                  <a:lnTo>
                    <a:pt x="106959" y="53975"/>
                  </a:lnTo>
                  <a:lnTo>
                    <a:pt x="110172" y="57188"/>
                  </a:lnTo>
                  <a:lnTo>
                    <a:pt x="114350" y="57188"/>
                  </a:lnTo>
                  <a:lnTo>
                    <a:pt x="229679" y="57188"/>
                  </a:lnTo>
                  <a:lnTo>
                    <a:pt x="232892" y="53975"/>
                  </a:lnTo>
                  <a:lnTo>
                    <a:pt x="232892" y="45618"/>
                  </a:lnTo>
                  <a:close/>
                </a:path>
                <a:path w="347979" h="372745">
                  <a:moveTo>
                    <a:pt x="266319" y="295871"/>
                  </a:moveTo>
                  <a:lnTo>
                    <a:pt x="266001" y="295236"/>
                  </a:lnTo>
                  <a:lnTo>
                    <a:pt x="266001" y="14770"/>
                  </a:lnTo>
                  <a:lnTo>
                    <a:pt x="266001" y="3213"/>
                  </a:lnTo>
                  <a:lnTo>
                    <a:pt x="262788" y="0"/>
                  </a:lnTo>
                  <a:lnTo>
                    <a:pt x="251548" y="0"/>
                  </a:lnTo>
                  <a:lnTo>
                    <a:pt x="251548" y="14770"/>
                  </a:lnTo>
                  <a:lnTo>
                    <a:pt x="251548" y="286562"/>
                  </a:lnTo>
                  <a:lnTo>
                    <a:pt x="241261" y="286562"/>
                  </a:lnTo>
                  <a:lnTo>
                    <a:pt x="241261" y="301015"/>
                  </a:lnTo>
                  <a:lnTo>
                    <a:pt x="195008" y="347281"/>
                  </a:lnTo>
                  <a:lnTo>
                    <a:pt x="195008" y="301015"/>
                  </a:lnTo>
                  <a:lnTo>
                    <a:pt x="241261" y="301015"/>
                  </a:lnTo>
                  <a:lnTo>
                    <a:pt x="241261" y="286562"/>
                  </a:lnTo>
                  <a:lnTo>
                    <a:pt x="183438" y="286562"/>
                  </a:lnTo>
                  <a:lnTo>
                    <a:pt x="180225" y="289775"/>
                  </a:lnTo>
                  <a:lnTo>
                    <a:pt x="180225" y="357555"/>
                  </a:lnTo>
                  <a:lnTo>
                    <a:pt x="14770" y="357555"/>
                  </a:lnTo>
                  <a:lnTo>
                    <a:pt x="14770" y="14770"/>
                  </a:lnTo>
                  <a:lnTo>
                    <a:pt x="251548" y="14770"/>
                  </a:lnTo>
                  <a:lnTo>
                    <a:pt x="251548" y="0"/>
                  </a:lnTo>
                  <a:lnTo>
                    <a:pt x="3213" y="0"/>
                  </a:lnTo>
                  <a:lnTo>
                    <a:pt x="0" y="3213"/>
                  </a:lnTo>
                  <a:lnTo>
                    <a:pt x="0" y="369125"/>
                  </a:lnTo>
                  <a:lnTo>
                    <a:pt x="3213" y="372338"/>
                  </a:lnTo>
                  <a:lnTo>
                    <a:pt x="191147" y="372338"/>
                  </a:lnTo>
                  <a:lnTo>
                    <a:pt x="191465" y="372021"/>
                  </a:lnTo>
                  <a:lnTo>
                    <a:pt x="192112" y="372021"/>
                  </a:lnTo>
                  <a:lnTo>
                    <a:pt x="192430" y="371373"/>
                  </a:lnTo>
                  <a:lnTo>
                    <a:pt x="193078" y="371055"/>
                  </a:lnTo>
                  <a:lnTo>
                    <a:pt x="206578" y="357555"/>
                  </a:lnTo>
                  <a:lnTo>
                    <a:pt x="216852" y="347281"/>
                  </a:lnTo>
                  <a:lnTo>
                    <a:pt x="263118" y="301015"/>
                  </a:lnTo>
                  <a:lnTo>
                    <a:pt x="265366" y="298767"/>
                  </a:lnTo>
                  <a:lnTo>
                    <a:pt x="265684" y="298132"/>
                  </a:lnTo>
                  <a:lnTo>
                    <a:pt x="265684" y="297167"/>
                  </a:lnTo>
                  <a:lnTo>
                    <a:pt x="266319" y="296519"/>
                  </a:lnTo>
                  <a:lnTo>
                    <a:pt x="266319" y="295871"/>
                  </a:lnTo>
                  <a:close/>
                </a:path>
                <a:path w="347979" h="372745">
                  <a:moveTo>
                    <a:pt x="320598" y="38874"/>
                  </a:moveTo>
                  <a:lnTo>
                    <a:pt x="319963" y="38874"/>
                  </a:lnTo>
                  <a:lnTo>
                    <a:pt x="320281" y="38950"/>
                  </a:lnTo>
                  <a:lnTo>
                    <a:pt x="320598" y="38874"/>
                  </a:lnTo>
                  <a:close/>
                </a:path>
                <a:path w="347979" h="372745">
                  <a:moveTo>
                    <a:pt x="347586" y="66497"/>
                  </a:moveTo>
                  <a:lnTo>
                    <a:pt x="345389" y="55676"/>
                  </a:lnTo>
                  <a:lnTo>
                    <a:pt x="343789" y="53327"/>
                  </a:lnTo>
                  <a:lnTo>
                    <a:pt x="339432" y="46913"/>
                  </a:lnTo>
                  <a:lnTo>
                    <a:pt x="334098" y="43345"/>
                  </a:lnTo>
                  <a:lnTo>
                    <a:pt x="334098" y="59118"/>
                  </a:lnTo>
                  <a:lnTo>
                    <a:pt x="334098" y="79679"/>
                  </a:lnTo>
                  <a:lnTo>
                    <a:pt x="333768" y="79679"/>
                  </a:lnTo>
                  <a:lnTo>
                    <a:pt x="333768" y="94449"/>
                  </a:lnTo>
                  <a:lnTo>
                    <a:pt x="333768" y="219748"/>
                  </a:lnTo>
                  <a:lnTo>
                    <a:pt x="330555" y="219748"/>
                  </a:lnTo>
                  <a:lnTo>
                    <a:pt x="330555" y="234200"/>
                  </a:lnTo>
                  <a:lnTo>
                    <a:pt x="320598" y="262153"/>
                  </a:lnTo>
                  <a:lnTo>
                    <a:pt x="310642" y="234200"/>
                  </a:lnTo>
                  <a:lnTo>
                    <a:pt x="330555" y="234200"/>
                  </a:lnTo>
                  <a:lnTo>
                    <a:pt x="330555" y="219748"/>
                  </a:lnTo>
                  <a:lnTo>
                    <a:pt x="307746" y="219748"/>
                  </a:lnTo>
                  <a:lnTo>
                    <a:pt x="307746" y="94449"/>
                  </a:lnTo>
                  <a:lnTo>
                    <a:pt x="333768" y="94449"/>
                  </a:lnTo>
                  <a:lnTo>
                    <a:pt x="333768" y="79679"/>
                  </a:lnTo>
                  <a:lnTo>
                    <a:pt x="308076" y="79679"/>
                  </a:lnTo>
                  <a:lnTo>
                    <a:pt x="308076" y="66497"/>
                  </a:lnTo>
                  <a:lnTo>
                    <a:pt x="307746" y="66497"/>
                  </a:lnTo>
                  <a:lnTo>
                    <a:pt x="307746" y="59436"/>
                  </a:lnTo>
                  <a:lnTo>
                    <a:pt x="313537" y="53327"/>
                  </a:lnTo>
                  <a:lnTo>
                    <a:pt x="328307" y="53327"/>
                  </a:lnTo>
                  <a:lnTo>
                    <a:pt x="334098" y="59118"/>
                  </a:lnTo>
                  <a:lnTo>
                    <a:pt x="334098" y="43345"/>
                  </a:lnTo>
                  <a:lnTo>
                    <a:pt x="330644" y="41033"/>
                  </a:lnTo>
                  <a:lnTo>
                    <a:pt x="320281" y="38950"/>
                  </a:lnTo>
                  <a:lnTo>
                    <a:pt x="309778" y="41071"/>
                  </a:lnTo>
                  <a:lnTo>
                    <a:pt x="301002" y="47028"/>
                  </a:lnTo>
                  <a:lnTo>
                    <a:pt x="295122" y="55816"/>
                  </a:lnTo>
                  <a:lnTo>
                    <a:pt x="292976" y="66497"/>
                  </a:lnTo>
                  <a:lnTo>
                    <a:pt x="292976" y="229057"/>
                  </a:lnTo>
                  <a:lnTo>
                    <a:pt x="313207" y="286245"/>
                  </a:lnTo>
                  <a:lnTo>
                    <a:pt x="314172" y="289140"/>
                  </a:lnTo>
                  <a:lnTo>
                    <a:pt x="317068" y="291058"/>
                  </a:lnTo>
                  <a:lnTo>
                    <a:pt x="323494" y="291058"/>
                  </a:lnTo>
                  <a:lnTo>
                    <a:pt x="326059" y="289140"/>
                  </a:lnTo>
                  <a:lnTo>
                    <a:pt x="327342" y="286245"/>
                  </a:lnTo>
                  <a:lnTo>
                    <a:pt x="335864" y="262153"/>
                  </a:lnTo>
                  <a:lnTo>
                    <a:pt x="345757" y="234200"/>
                  </a:lnTo>
                  <a:lnTo>
                    <a:pt x="347586" y="229057"/>
                  </a:lnTo>
                  <a:lnTo>
                    <a:pt x="347586" y="219748"/>
                  </a:lnTo>
                  <a:lnTo>
                    <a:pt x="347586" y="94449"/>
                  </a:lnTo>
                  <a:lnTo>
                    <a:pt x="347586" y="79679"/>
                  </a:lnTo>
                  <a:lnTo>
                    <a:pt x="347586" y="6649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21522" y="4741532"/>
              <a:ext cx="266331" cy="37233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14537" y="4780406"/>
              <a:ext cx="54571" cy="252183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6763006" y="4730661"/>
            <a:ext cx="363855" cy="403225"/>
            <a:chOff x="6763006" y="4730661"/>
            <a:chExt cx="363855" cy="403225"/>
          </a:xfrm>
        </p:grpSpPr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99719" y="4739640"/>
              <a:ext cx="126746" cy="12674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771992" y="4754029"/>
              <a:ext cx="342900" cy="380365"/>
            </a:xfrm>
            <a:custGeom>
              <a:avLst/>
              <a:gdLst/>
              <a:ahLst/>
              <a:cxnLst/>
              <a:rect l="l" t="t" r="r" b="b"/>
              <a:pathLst>
                <a:path w="342900" h="380364">
                  <a:moveTo>
                    <a:pt x="174312" y="305092"/>
                  </a:moveTo>
                  <a:lnTo>
                    <a:pt x="145888" y="305092"/>
                  </a:lnTo>
                  <a:lnTo>
                    <a:pt x="212436" y="371640"/>
                  </a:lnTo>
                  <a:lnTo>
                    <a:pt x="217909" y="376948"/>
                  </a:lnTo>
                  <a:lnTo>
                    <a:pt x="225275" y="379844"/>
                  </a:lnTo>
                  <a:lnTo>
                    <a:pt x="232883" y="379691"/>
                  </a:lnTo>
                  <a:lnTo>
                    <a:pt x="262712" y="361454"/>
                  </a:lnTo>
                  <a:lnTo>
                    <a:pt x="230584" y="361454"/>
                  </a:lnTo>
                  <a:lnTo>
                    <a:pt x="174312" y="305092"/>
                  </a:lnTo>
                  <a:close/>
                </a:path>
                <a:path w="342900" h="380364">
                  <a:moveTo>
                    <a:pt x="207007" y="272097"/>
                  </a:moveTo>
                  <a:lnTo>
                    <a:pt x="178514" y="272097"/>
                  </a:lnTo>
                  <a:lnTo>
                    <a:pt x="249139" y="342709"/>
                  </a:lnTo>
                  <a:lnTo>
                    <a:pt x="248161" y="350240"/>
                  </a:lnTo>
                  <a:lnTo>
                    <a:pt x="243093" y="355269"/>
                  </a:lnTo>
                  <a:lnTo>
                    <a:pt x="243093" y="355422"/>
                  </a:lnTo>
                  <a:lnTo>
                    <a:pt x="238102" y="360451"/>
                  </a:lnTo>
                  <a:lnTo>
                    <a:pt x="230584" y="361454"/>
                  </a:lnTo>
                  <a:lnTo>
                    <a:pt x="262712" y="361454"/>
                  </a:lnTo>
                  <a:lnTo>
                    <a:pt x="264761" y="358481"/>
                  </a:lnTo>
                  <a:lnTo>
                    <a:pt x="267654" y="346422"/>
                  </a:lnTo>
                  <a:lnTo>
                    <a:pt x="265915" y="334590"/>
                  </a:lnTo>
                  <a:lnTo>
                    <a:pt x="259476" y="324446"/>
                  </a:lnTo>
                  <a:lnTo>
                    <a:pt x="207007" y="272097"/>
                  </a:lnTo>
                  <a:close/>
                </a:path>
                <a:path w="342900" h="380364">
                  <a:moveTo>
                    <a:pt x="131989" y="0"/>
                  </a:moveTo>
                  <a:lnTo>
                    <a:pt x="119610" y="3090"/>
                  </a:lnTo>
                  <a:lnTo>
                    <a:pt x="108994" y="10960"/>
                  </a:lnTo>
                  <a:lnTo>
                    <a:pt x="102570" y="21489"/>
                  </a:lnTo>
                  <a:lnTo>
                    <a:pt x="100436" y="33248"/>
                  </a:lnTo>
                  <a:lnTo>
                    <a:pt x="102581" y="45007"/>
                  </a:lnTo>
                  <a:lnTo>
                    <a:pt x="108994" y="55537"/>
                  </a:lnTo>
                  <a:lnTo>
                    <a:pt x="113007" y="59563"/>
                  </a:lnTo>
                  <a:lnTo>
                    <a:pt x="110583" y="86548"/>
                  </a:lnTo>
                  <a:lnTo>
                    <a:pt x="104659" y="110683"/>
                  </a:lnTo>
                  <a:lnTo>
                    <a:pt x="93746" y="132918"/>
                  </a:lnTo>
                  <a:lnTo>
                    <a:pt x="76355" y="154203"/>
                  </a:lnTo>
                  <a:lnTo>
                    <a:pt x="23409" y="206908"/>
                  </a:lnTo>
                  <a:lnTo>
                    <a:pt x="15181" y="218755"/>
                  </a:lnTo>
                  <a:lnTo>
                    <a:pt x="11875" y="231622"/>
                  </a:lnTo>
                  <a:lnTo>
                    <a:pt x="11751" y="232905"/>
                  </a:lnTo>
                  <a:lnTo>
                    <a:pt x="13059" y="246265"/>
                  </a:lnTo>
                  <a:lnTo>
                    <a:pt x="19383" y="259219"/>
                  </a:lnTo>
                  <a:lnTo>
                    <a:pt x="12906" y="265379"/>
                  </a:lnTo>
                  <a:lnTo>
                    <a:pt x="3234" y="279909"/>
                  </a:lnTo>
                  <a:lnTo>
                    <a:pt x="0" y="296462"/>
                  </a:lnTo>
                  <a:lnTo>
                    <a:pt x="3208" y="313024"/>
                  </a:lnTo>
                  <a:lnTo>
                    <a:pt x="12906" y="327621"/>
                  </a:lnTo>
                  <a:lnTo>
                    <a:pt x="27468" y="337271"/>
                  </a:lnTo>
                  <a:lnTo>
                    <a:pt x="43989" y="340499"/>
                  </a:lnTo>
                  <a:lnTo>
                    <a:pt x="60511" y="337298"/>
                  </a:lnTo>
                  <a:lnTo>
                    <a:pt x="75072" y="327621"/>
                  </a:lnTo>
                  <a:lnTo>
                    <a:pt x="81511" y="321183"/>
                  </a:lnTo>
                  <a:lnTo>
                    <a:pt x="128017" y="321183"/>
                  </a:lnTo>
                  <a:lnTo>
                    <a:pt x="129168" y="320382"/>
                  </a:lnTo>
                  <a:lnTo>
                    <a:pt x="43970" y="320382"/>
                  </a:lnTo>
                  <a:lnTo>
                    <a:pt x="34751" y="318522"/>
                  </a:lnTo>
                  <a:lnTo>
                    <a:pt x="27176" y="313442"/>
                  </a:lnTo>
                  <a:lnTo>
                    <a:pt x="22061" y="305895"/>
                  </a:lnTo>
                  <a:lnTo>
                    <a:pt x="20183" y="296633"/>
                  </a:lnTo>
                  <a:lnTo>
                    <a:pt x="20183" y="290283"/>
                  </a:lnTo>
                  <a:lnTo>
                    <a:pt x="22685" y="284200"/>
                  </a:lnTo>
                  <a:lnTo>
                    <a:pt x="27193" y="279742"/>
                  </a:lnTo>
                  <a:lnTo>
                    <a:pt x="33226" y="273710"/>
                  </a:lnTo>
                  <a:lnTo>
                    <a:pt x="61771" y="273710"/>
                  </a:lnTo>
                  <a:lnTo>
                    <a:pt x="37684" y="249605"/>
                  </a:lnTo>
                  <a:lnTo>
                    <a:pt x="33212" y="242980"/>
                  </a:lnTo>
                  <a:lnTo>
                    <a:pt x="31688" y="235424"/>
                  </a:lnTo>
                  <a:lnTo>
                    <a:pt x="33113" y="227847"/>
                  </a:lnTo>
                  <a:lnTo>
                    <a:pt x="37493" y="221157"/>
                  </a:lnTo>
                  <a:lnTo>
                    <a:pt x="37684" y="220954"/>
                  </a:lnTo>
                  <a:lnTo>
                    <a:pt x="37493" y="220827"/>
                  </a:lnTo>
                  <a:lnTo>
                    <a:pt x="82515" y="176085"/>
                  </a:lnTo>
                  <a:lnTo>
                    <a:pt x="110956" y="176085"/>
                  </a:lnTo>
                  <a:lnTo>
                    <a:pt x="96599" y="161683"/>
                  </a:lnTo>
                  <a:lnTo>
                    <a:pt x="111395" y="142158"/>
                  </a:lnTo>
                  <a:lnTo>
                    <a:pt x="121634" y="121981"/>
                  </a:lnTo>
                  <a:lnTo>
                    <a:pt x="128124" y="100802"/>
                  </a:lnTo>
                  <a:lnTo>
                    <a:pt x="131676" y="78270"/>
                  </a:lnTo>
                  <a:lnTo>
                    <a:pt x="160084" y="78270"/>
                  </a:lnTo>
                  <a:lnTo>
                    <a:pt x="118036" y="36182"/>
                  </a:lnTo>
                  <a:lnTo>
                    <a:pt x="118036" y="27901"/>
                  </a:lnTo>
                  <a:lnTo>
                    <a:pt x="123155" y="22745"/>
                  </a:lnTo>
                  <a:lnTo>
                    <a:pt x="128298" y="17640"/>
                  </a:lnTo>
                  <a:lnTo>
                    <a:pt x="165116" y="17640"/>
                  </a:lnTo>
                  <a:lnTo>
                    <a:pt x="155984" y="8509"/>
                  </a:lnTo>
                  <a:lnTo>
                    <a:pt x="144618" y="1776"/>
                  </a:lnTo>
                  <a:lnTo>
                    <a:pt x="131989" y="0"/>
                  </a:lnTo>
                  <a:close/>
                </a:path>
                <a:path w="342900" h="380364">
                  <a:moveTo>
                    <a:pt x="128017" y="321183"/>
                  </a:moveTo>
                  <a:lnTo>
                    <a:pt x="81511" y="321183"/>
                  </a:lnTo>
                  <a:lnTo>
                    <a:pt x="94466" y="327506"/>
                  </a:lnTo>
                  <a:lnTo>
                    <a:pt x="108404" y="328871"/>
                  </a:lnTo>
                  <a:lnTo>
                    <a:pt x="121970" y="325385"/>
                  </a:lnTo>
                  <a:lnTo>
                    <a:pt x="128017" y="321183"/>
                  </a:lnTo>
                  <a:close/>
                </a:path>
                <a:path w="342900" h="380364">
                  <a:moveTo>
                    <a:pt x="61771" y="273710"/>
                  </a:moveTo>
                  <a:lnTo>
                    <a:pt x="33226" y="273710"/>
                  </a:lnTo>
                  <a:lnTo>
                    <a:pt x="66855" y="307378"/>
                  </a:lnTo>
                  <a:lnTo>
                    <a:pt x="60747" y="313258"/>
                  </a:lnTo>
                  <a:lnTo>
                    <a:pt x="56314" y="317728"/>
                  </a:lnTo>
                  <a:lnTo>
                    <a:pt x="50244" y="320217"/>
                  </a:lnTo>
                  <a:lnTo>
                    <a:pt x="43970" y="320217"/>
                  </a:lnTo>
                  <a:lnTo>
                    <a:pt x="44008" y="320382"/>
                  </a:lnTo>
                  <a:lnTo>
                    <a:pt x="129179" y="320375"/>
                  </a:lnTo>
                  <a:lnTo>
                    <a:pt x="133810" y="317157"/>
                  </a:lnTo>
                  <a:lnTo>
                    <a:pt x="142218" y="308757"/>
                  </a:lnTo>
                  <a:lnTo>
                    <a:pt x="105275" y="308757"/>
                  </a:lnTo>
                  <a:lnTo>
                    <a:pt x="97695" y="307336"/>
                  </a:lnTo>
                  <a:lnTo>
                    <a:pt x="90998" y="302958"/>
                  </a:lnTo>
                  <a:lnTo>
                    <a:pt x="61771" y="273710"/>
                  </a:lnTo>
                  <a:close/>
                </a:path>
                <a:path w="342900" h="380364">
                  <a:moveTo>
                    <a:pt x="110956" y="176085"/>
                  </a:moveTo>
                  <a:lnTo>
                    <a:pt x="82515" y="176085"/>
                  </a:lnTo>
                  <a:lnTo>
                    <a:pt x="164315" y="257886"/>
                  </a:lnTo>
                  <a:lnTo>
                    <a:pt x="119446" y="302755"/>
                  </a:lnTo>
                  <a:lnTo>
                    <a:pt x="112828" y="307228"/>
                  </a:lnTo>
                  <a:lnTo>
                    <a:pt x="105275" y="308757"/>
                  </a:lnTo>
                  <a:lnTo>
                    <a:pt x="142218" y="308757"/>
                  </a:lnTo>
                  <a:lnTo>
                    <a:pt x="145888" y="305092"/>
                  </a:lnTo>
                  <a:lnTo>
                    <a:pt x="174312" y="305092"/>
                  </a:lnTo>
                  <a:lnTo>
                    <a:pt x="159934" y="290690"/>
                  </a:lnTo>
                  <a:lnTo>
                    <a:pt x="178514" y="272097"/>
                  </a:lnTo>
                  <a:lnTo>
                    <a:pt x="207007" y="272097"/>
                  </a:lnTo>
                  <a:lnTo>
                    <a:pt x="192966" y="258089"/>
                  </a:lnTo>
                  <a:lnTo>
                    <a:pt x="212715" y="243852"/>
                  </a:lnTo>
                  <a:lnTo>
                    <a:pt x="178514" y="243852"/>
                  </a:lnTo>
                  <a:lnTo>
                    <a:pt x="110956" y="176085"/>
                  </a:lnTo>
                  <a:close/>
                </a:path>
                <a:path w="342900" h="380364">
                  <a:moveTo>
                    <a:pt x="160084" y="78270"/>
                  </a:moveTo>
                  <a:lnTo>
                    <a:pt x="131676" y="78270"/>
                  </a:lnTo>
                  <a:lnTo>
                    <a:pt x="261927" y="208762"/>
                  </a:lnTo>
                  <a:lnTo>
                    <a:pt x="239320" y="212330"/>
                  </a:lnTo>
                  <a:lnTo>
                    <a:pt x="218139" y="218849"/>
                  </a:lnTo>
                  <a:lnTo>
                    <a:pt x="198000" y="229097"/>
                  </a:lnTo>
                  <a:lnTo>
                    <a:pt x="178514" y="243852"/>
                  </a:lnTo>
                  <a:lnTo>
                    <a:pt x="212715" y="243852"/>
                  </a:lnTo>
                  <a:lnTo>
                    <a:pt x="233560" y="234756"/>
                  </a:lnTo>
                  <a:lnTo>
                    <a:pt x="256073" y="229735"/>
                  </a:lnTo>
                  <a:lnTo>
                    <a:pt x="281003" y="227596"/>
                  </a:lnTo>
                  <a:lnTo>
                    <a:pt x="335799" y="227596"/>
                  </a:lnTo>
                  <a:lnTo>
                    <a:pt x="339603" y="222199"/>
                  </a:lnTo>
                  <a:lnTo>
                    <a:pt x="304257" y="222199"/>
                  </a:lnTo>
                  <a:lnTo>
                    <a:pt x="299062" y="217258"/>
                  </a:lnTo>
                  <a:lnTo>
                    <a:pt x="160084" y="78270"/>
                  </a:lnTo>
                  <a:close/>
                </a:path>
                <a:path w="342900" h="380364">
                  <a:moveTo>
                    <a:pt x="335799" y="227596"/>
                  </a:moveTo>
                  <a:lnTo>
                    <a:pt x="281003" y="227596"/>
                  </a:lnTo>
                  <a:lnTo>
                    <a:pt x="285029" y="231622"/>
                  </a:lnTo>
                  <a:lnTo>
                    <a:pt x="295824" y="239231"/>
                  </a:lnTo>
                  <a:lnTo>
                    <a:pt x="308267" y="242008"/>
                  </a:lnTo>
                  <a:lnTo>
                    <a:pt x="320848" y="239912"/>
                  </a:lnTo>
                  <a:lnTo>
                    <a:pt x="332057" y="232905"/>
                  </a:lnTo>
                  <a:lnTo>
                    <a:pt x="335799" y="227596"/>
                  </a:lnTo>
                  <a:close/>
                </a:path>
                <a:path w="342900" h="380364">
                  <a:moveTo>
                    <a:pt x="165116" y="17640"/>
                  </a:moveTo>
                  <a:lnTo>
                    <a:pt x="136591" y="17640"/>
                  </a:lnTo>
                  <a:lnTo>
                    <a:pt x="322760" y="203809"/>
                  </a:lnTo>
                  <a:lnTo>
                    <a:pt x="322760" y="212102"/>
                  </a:lnTo>
                  <a:lnTo>
                    <a:pt x="317655" y="217258"/>
                  </a:lnTo>
                  <a:lnTo>
                    <a:pt x="312461" y="222199"/>
                  </a:lnTo>
                  <a:lnTo>
                    <a:pt x="339603" y="222199"/>
                  </a:lnTo>
                  <a:lnTo>
                    <a:pt x="342449" y="209656"/>
                  </a:lnTo>
                  <a:lnTo>
                    <a:pt x="340354" y="197074"/>
                  </a:lnTo>
                  <a:lnTo>
                    <a:pt x="333352" y="185864"/>
                  </a:lnTo>
                  <a:lnTo>
                    <a:pt x="165116" y="176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0739" y="4730661"/>
              <a:ext cx="126695" cy="12674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63006" y="4744999"/>
              <a:ext cx="342455" cy="379895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9439795" y="5820859"/>
            <a:ext cx="504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200">
              <a:latin typeface="BM EULJIRO TTF"/>
              <a:cs typeface="BM EULJIRO TTF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417832" y="439851"/>
            <a:ext cx="9416415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00" spc="95" dirty="0">
                <a:solidFill>
                  <a:srgbClr val="0D0D0D"/>
                </a:solidFill>
                <a:latin typeface="BM DoHyeon"/>
                <a:cs typeface="BM DoHyeon"/>
              </a:rPr>
              <a:t>규제특례신산업창출(R&amp;D)</a:t>
            </a:r>
            <a:endParaRPr sz="3000">
              <a:latin typeface="BM DoHyeon"/>
              <a:cs typeface="BM DoHyeon"/>
            </a:endParaRPr>
          </a:p>
          <a:p>
            <a:pPr marL="1964689" marR="17780" indent="368300">
              <a:lnSpc>
                <a:spcPct val="109400"/>
              </a:lnSpc>
              <a:spcBef>
                <a:spcPts val="2835"/>
              </a:spcBef>
            </a:pPr>
            <a:r>
              <a:rPr sz="18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세계</a:t>
            </a:r>
            <a:r>
              <a:rPr sz="1800" b="1" spc="-15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국내</a:t>
            </a:r>
            <a:r>
              <a:rPr sz="1800" b="1" spc="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최초</a:t>
            </a:r>
            <a:r>
              <a:rPr sz="18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실증</a:t>
            </a:r>
            <a:r>
              <a:rPr sz="16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(PoC,</a:t>
            </a:r>
            <a:r>
              <a:rPr sz="16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-30" dirty="0">
                <a:solidFill>
                  <a:srgbClr val="0D0D0D"/>
                </a:solidFill>
                <a:latin typeface="BM HANNA 11yrs old"/>
                <a:cs typeface="BM HANNA 11yrs old"/>
              </a:rPr>
              <a:t>Proof</a:t>
            </a:r>
            <a:r>
              <a:rPr sz="1600" spc="-10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of</a:t>
            </a:r>
            <a:r>
              <a:rPr sz="1600" spc="-1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Concept)</a:t>
            </a:r>
            <a:r>
              <a:rPr sz="1600" spc="-7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시도인</a:t>
            </a:r>
            <a:r>
              <a:rPr sz="1800" b="1" spc="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규제특례</a:t>
            </a:r>
            <a:r>
              <a:rPr sz="1800" b="1" spc="-75" baseline="25462" dirty="0">
                <a:solidFill>
                  <a:srgbClr val="0D0D0D"/>
                </a:solidFill>
                <a:latin typeface="Noto Sans CJK JP"/>
                <a:cs typeface="Noto Sans CJK JP"/>
              </a:rPr>
              <a:t>*</a:t>
            </a:r>
            <a:r>
              <a:rPr sz="1800" b="1" spc="262" baseline="25462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적용</a:t>
            </a:r>
            <a:r>
              <a:rPr sz="1800" b="1" spc="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기술에 </a:t>
            </a:r>
            <a:r>
              <a:rPr sz="1800" b="1" spc="-135" dirty="0">
                <a:solidFill>
                  <a:srgbClr val="0D0D0D"/>
                </a:solidFill>
                <a:latin typeface="Noto Sans CJK HK"/>
                <a:cs typeface="Noto Sans CJK HK"/>
              </a:rPr>
              <a:t>도전</a:t>
            </a:r>
            <a:r>
              <a:rPr sz="1800" b="1" spc="-13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35" dirty="0">
                <a:solidFill>
                  <a:srgbClr val="0D0D0D"/>
                </a:solidFill>
                <a:latin typeface="Noto Sans CJK HK"/>
                <a:cs typeface="Noto Sans CJK HK"/>
              </a:rPr>
              <a:t>혁신적</a:t>
            </a:r>
            <a:r>
              <a:rPr sz="18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5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800" b="1" spc="-52" baseline="25462" dirty="0">
                <a:solidFill>
                  <a:srgbClr val="0D0D0D"/>
                </a:solidFill>
                <a:latin typeface="Noto Sans CJK JP"/>
                <a:cs typeface="Noto Sans CJK JP"/>
              </a:rPr>
              <a:t>**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를</a:t>
            </a:r>
            <a:r>
              <a:rPr sz="18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적시</a:t>
            </a:r>
            <a:r>
              <a:rPr sz="18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지원하여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차세대</a:t>
            </a:r>
            <a:r>
              <a:rPr sz="18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신제품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확보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신시장</a:t>
            </a:r>
            <a:r>
              <a:rPr sz="18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창출</a:t>
            </a:r>
            <a:r>
              <a:rPr sz="1800" b="1" spc="-15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선점</a:t>
            </a:r>
            <a:r>
              <a:rPr sz="1800" b="1" spc="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목표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07975" y="0"/>
            <a:ext cx="1838325" cy="415925"/>
          </a:xfrm>
          <a:custGeom>
            <a:avLst/>
            <a:gdLst/>
            <a:ahLst/>
            <a:cxnLst/>
            <a:rect l="l" t="t" r="r" b="b"/>
            <a:pathLst>
              <a:path w="1838325" h="415925">
                <a:moveTo>
                  <a:pt x="1838325" y="0"/>
                </a:moveTo>
                <a:lnTo>
                  <a:pt x="0" y="0"/>
                </a:lnTo>
                <a:lnTo>
                  <a:pt x="0" y="306870"/>
                </a:lnTo>
                <a:lnTo>
                  <a:pt x="8546" y="349199"/>
                </a:lnTo>
                <a:lnTo>
                  <a:pt x="31853" y="383767"/>
                </a:lnTo>
                <a:lnTo>
                  <a:pt x="66420" y="407073"/>
                </a:lnTo>
                <a:lnTo>
                  <a:pt x="108750" y="415620"/>
                </a:lnTo>
                <a:lnTo>
                  <a:pt x="1729574" y="415620"/>
                </a:lnTo>
                <a:lnTo>
                  <a:pt x="1771904" y="407073"/>
                </a:lnTo>
                <a:lnTo>
                  <a:pt x="1806471" y="383767"/>
                </a:lnTo>
                <a:lnTo>
                  <a:pt x="1829778" y="349199"/>
                </a:lnTo>
                <a:lnTo>
                  <a:pt x="1838325" y="306870"/>
                </a:lnTo>
                <a:lnTo>
                  <a:pt x="1838325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규제혁신지원</a:t>
            </a:r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16</a:t>
            </a:fld>
            <a:endParaRPr spc="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9034" y="5763464"/>
            <a:ext cx="1035113" cy="7098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1682" y="5763464"/>
            <a:ext cx="1035113" cy="7098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9859" y="5913120"/>
            <a:ext cx="542543" cy="1752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4354" y="5763464"/>
            <a:ext cx="1035075" cy="70986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510680" y="5923710"/>
            <a:ext cx="506095" cy="138430"/>
          </a:xfrm>
          <a:custGeom>
            <a:avLst/>
            <a:gdLst/>
            <a:ahLst/>
            <a:cxnLst/>
            <a:rect l="l" t="t" r="r" b="b"/>
            <a:pathLst>
              <a:path w="506095" h="138429">
                <a:moveTo>
                  <a:pt x="502615" y="101650"/>
                </a:moveTo>
                <a:lnTo>
                  <a:pt x="410565" y="101650"/>
                </a:lnTo>
                <a:lnTo>
                  <a:pt x="410565" y="115062"/>
                </a:lnTo>
                <a:lnTo>
                  <a:pt x="487832" y="115062"/>
                </a:lnTo>
                <a:lnTo>
                  <a:pt x="487832" y="138226"/>
                </a:lnTo>
                <a:lnTo>
                  <a:pt x="505358" y="138226"/>
                </a:lnTo>
                <a:lnTo>
                  <a:pt x="505358" y="104394"/>
                </a:lnTo>
                <a:lnTo>
                  <a:pt x="505028" y="103301"/>
                </a:lnTo>
                <a:lnTo>
                  <a:pt x="503707" y="101981"/>
                </a:lnTo>
                <a:lnTo>
                  <a:pt x="502615" y="101650"/>
                </a:lnTo>
                <a:close/>
              </a:path>
              <a:path w="506095" h="138429">
                <a:moveTo>
                  <a:pt x="89153" y="91592"/>
                </a:moveTo>
                <a:lnTo>
                  <a:pt x="47675" y="95123"/>
                </a:lnTo>
                <a:lnTo>
                  <a:pt x="44297" y="95250"/>
                </a:lnTo>
                <a:lnTo>
                  <a:pt x="0" y="95250"/>
                </a:lnTo>
                <a:lnTo>
                  <a:pt x="0" y="110032"/>
                </a:lnTo>
                <a:lnTo>
                  <a:pt x="24485" y="110032"/>
                </a:lnTo>
                <a:lnTo>
                  <a:pt x="31953" y="109905"/>
                </a:lnTo>
                <a:lnTo>
                  <a:pt x="71272" y="107975"/>
                </a:lnTo>
                <a:lnTo>
                  <a:pt x="89153" y="106070"/>
                </a:lnTo>
                <a:lnTo>
                  <a:pt x="89153" y="91592"/>
                </a:lnTo>
                <a:close/>
              </a:path>
              <a:path w="506095" h="138429">
                <a:moveTo>
                  <a:pt x="41757" y="51816"/>
                </a:moveTo>
                <a:lnTo>
                  <a:pt x="24688" y="51816"/>
                </a:lnTo>
                <a:lnTo>
                  <a:pt x="24688" y="95250"/>
                </a:lnTo>
                <a:lnTo>
                  <a:pt x="41757" y="95250"/>
                </a:lnTo>
                <a:lnTo>
                  <a:pt x="41757" y="51816"/>
                </a:lnTo>
                <a:close/>
              </a:path>
              <a:path w="506095" h="138429">
                <a:moveTo>
                  <a:pt x="75133" y="8839"/>
                </a:moveTo>
                <a:lnTo>
                  <a:pt x="6857" y="8839"/>
                </a:lnTo>
                <a:lnTo>
                  <a:pt x="6857" y="23317"/>
                </a:lnTo>
                <a:lnTo>
                  <a:pt x="59740" y="23317"/>
                </a:lnTo>
                <a:lnTo>
                  <a:pt x="59622" y="30956"/>
                </a:lnTo>
                <a:lnTo>
                  <a:pt x="55764" y="72261"/>
                </a:lnTo>
                <a:lnTo>
                  <a:pt x="54559" y="80162"/>
                </a:lnTo>
                <a:lnTo>
                  <a:pt x="72237" y="80162"/>
                </a:lnTo>
                <a:lnTo>
                  <a:pt x="76676" y="39552"/>
                </a:lnTo>
                <a:lnTo>
                  <a:pt x="77876" y="13106"/>
                </a:lnTo>
                <a:lnTo>
                  <a:pt x="77876" y="11582"/>
                </a:lnTo>
                <a:lnTo>
                  <a:pt x="77546" y="10490"/>
                </a:lnTo>
                <a:lnTo>
                  <a:pt x="76225" y="9169"/>
                </a:lnTo>
                <a:lnTo>
                  <a:pt x="75133" y="8839"/>
                </a:lnTo>
                <a:close/>
              </a:path>
              <a:path w="506095" h="138429">
                <a:moveTo>
                  <a:pt x="437997" y="34137"/>
                </a:moveTo>
                <a:lnTo>
                  <a:pt x="403707" y="46482"/>
                </a:lnTo>
                <a:lnTo>
                  <a:pt x="403707" y="56540"/>
                </a:lnTo>
                <a:lnTo>
                  <a:pt x="405815" y="60375"/>
                </a:lnTo>
                <a:lnTo>
                  <a:pt x="414248" y="66573"/>
                </a:lnTo>
                <a:lnTo>
                  <a:pt x="420471" y="68529"/>
                </a:lnTo>
                <a:lnTo>
                  <a:pt x="428701" y="69342"/>
                </a:lnTo>
                <a:lnTo>
                  <a:pt x="428701" y="78333"/>
                </a:lnTo>
                <a:lnTo>
                  <a:pt x="392582" y="78486"/>
                </a:lnTo>
                <a:lnTo>
                  <a:pt x="392582" y="91897"/>
                </a:lnTo>
                <a:lnTo>
                  <a:pt x="408279" y="91897"/>
                </a:lnTo>
                <a:lnTo>
                  <a:pt x="430244" y="91687"/>
                </a:lnTo>
                <a:lnTo>
                  <a:pt x="469639" y="90011"/>
                </a:lnTo>
                <a:lnTo>
                  <a:pt x="485089" y="88544"/>
                </a:lnTo>
                <a:lnTo>
                  <a:pt x="485089" y="78028"/>
                </a:lnTo>
                <a:lnTo>
                  <a:pt x="447446" y="78028"/>
                </a:lnTo>
                <a:lnTo>
                  <a:pt x="447446" y="69342"/>
                </a:lnTo>
                <a:lnTo>
                  <a:pt x="455574" y="68529"/>
                </a:lnTo>
                <a:lnTo>
                  <a:pt x="461746" y="66573"/>
                </a:lnTo>
                <a:lnTo>
                  <a:pt x="470179" y="60375"/>
                </a:lnTo>
                <a:lnTo>
                  <a:pt x="470779" y="59283"/>
                </a:lnTo>
                <a:lnTo>
                  <a:pt x="433069" y="59283"/>
                </a:lnTo>
                <a:lnTo>
                  <a:pt x="429234" y="58699"/>
                </a:lnTo>
                <a:lnTo>
                  <a:pt x="423443" y="56362"/>
                </a:lnTo>
                <a:lnTo>
                  <a:pt x="421995" y="54559"/>
                </a:lnTo>
                <a:lnTo>
                  <a:pt x="421995" y="49784"/>
                </a:lnTo>
                <a:lnTo>
                  <a:pt x="423417" y="48056"/>
                </a:lnTo>
                <a:lnTo>
                  <a:pt x="429107" y="45821"/>
                </a:lnTo>
                <a:lnTo>
                  <a:pt x="432968" y="45262"/>
                </a:lnTo>
                <a:lnTo>
                  <a:pt x="471474" y="45262"/>
                </a:lnTo>
                <a:lnTo>
                  <a:pt x="469391" y="42138"/>
                </a:lnTo>
                <a:lnTo>
                  <a:pt x="463600" y="38938"/>
                </a:lnTo>
                <a:lnTo>
                  <a:pt x="458743" y="36837"/>
                </a:lnTo>
                <a:lnTo>
                  <a:pt x="452856" y="35337"/>
                </a:lnTo>
                <a:lnTo>
                  <a:pt x="445941" y="34437"/>
                </a:lnTo>
                <a:lnTo>
                  <a:pt x="437997" y="34137"/>
                </a:lnTo>
                <a:close/>
              </a:path>
              <a:path w="506095" h="138429">
                <a:moveTo>
                  <a:pt x="485089" y="75285"/>
                </a:moveTo>
                <a:lnTo>
                  <a:pt x="466801" y="76962"/>
                </a:lnTo>
                <a:lnTo>
                  <a:pt x="463448" y="77266"/>
                </a:lnTo>
                <a:lnTo>
                  <a:pt x="460095" y="77495"/>
                </a:lnTo>
                <a:lnTo>
                  <a:pt x="447446" y="78028"/>
                </a:lnTo>
                <a:lnTo>
                  <a:pt x="485089" y="78028"/>
                </a:lnTo>
                <a:lnTo>
                  <a:pt x="485089" y="75285"/>
                </a:lnTo>
                <a:close/>
              </a:path>
              <a:path w="506095" h="138429">
                <a:moveTo>
                  <a:pt x="471474" y="45262"/>
                </a:moveTo>
                <a:lnTo>
                  <a:pt x="442721" y="45262"/>
                </a:lnTo>
                <a:lnTo>
                  <a:pt x="446658" y="45821"/>
                </a:lnTo>
                <a:lnTo>
                  <a:pt x="452653" y="48056"/>
                </a:lnTo>
                <a:lnTo>
                  <a:pt x="454151" y="49784"/>
                </a:lnTo>
                <a:lnTo>
                  <a:pt x="454151" y="54559"/>
                </a:lnTo>
                <a:lnTo>
                  <a:pt x="452627" y="56362"/>
                </a:lnTo>
                <a:lnTo>
                  <a:pt x="446531" y="58699"/>
                </a:lnTo>
                <a:lnTo>
                  <a:pt x="442620" y="59283"/>
                </a:lnTo>
                <a:lnTo>
                  <a:pt x="470779" y="59283"/>
                </a:lnTo>
                <a:lnTo>
                  <a:pt x="472287" y="56540"/>
                </a:lnTo>
                <a:lnTo>
                  <a:pt x="472287" y="46482"/>
                </a:lnTo>
                <a:lnTo>
                  <a:pt x="471474" y="45262"/>
                </a:lnTo>
                <a:close/>
              </a:path>
              <a:path w="506095" h="138429">
                <a:moveTo>
                  <a:pt x="475792" y="17373"/>
                </a:moveTo>
                <a:lnTo>
                  <a:pt x="399440" y="17373"/>
                </a:lnTo>
                <a:lnTo>
                  <a:pt x="399440" y="29870"/>
                </a:lnTo>
                <a:lnTo>
                  <a:pt x="475792" y="29870"/>
                </a:lnTo>
                <a:lnTo>
                  <a:pt x="475792" y="17373"/>
                </a:lnTo>
                <a:close/>
              </a:path>
              <a:path w="506095" h="138429">
                <a:moveTo>
                  <a:pt x="110032" y="914"/>
                </a:moveTo>
                <a:lnTo>
                  <a:pt x="92963" y="914"/>
                </a:lnTo>
                <a:lnTo>
                  <a:pt x="92963" y="137464"/>
                </a:lnTo>
                <a:lnTo>
                  <a:pt x="110032" y="137464"/>
                </a:lnTo>
                <a:lnTo>
                  <a:pt x="110032" y="71170"/>
                </a:lnTo>
                <a:lnTo>
                  <a:pt x="128320" y="71170"/>
                </a:lnTo>
                <a:lnTo>
                  <a:pt x="128320" y="55930"/>
                </a:lnTo>
                <a:lnTo>
                  <a:pt x="110032" y="55930"/>
                </a:lnTo>
                <a:lnTo>
                  <a:pt x="110032" y="914"/>
                </a:lnTo>
                <a:close/>
              </a:path>
              <a:path w="506095" h="138429">
                <a:moveTo>
                  <a:pt x="222351" y="3352"/>
                </a:moveTo>
                <a:lnTo>
                  <a:pt x="205587" y="3352"/>
                </a:lnTo>
                <a:lnTo>
                  <a:pt x="205587" y="43586"/>
                </a:lnTo>
                <a:lnTo>
                  <a:pt x="186080" y="43586"/>
                </a:lnTo>
                <a:lnTo>
                  <a:pt x="186080" y="59588"/>
                </a:lnTo>
                <a:lnTo>
                  <a:pt x="205587" y="59588"/>
                </a:lnTo>
                <a:lnTo>
                  <a:pt x="205587" y="131064"/>
                </a:lnTo>
                <a:lnTo>
                  <a:pt x="222351" y="131064"/>
                </a:lnTo>
                <a:lnTo>
                  <a:pt x="222351" y="3352"/>
                </a:lnTo>
                <a:close/>
              </a:path>
              <a:path w="506095" h="138429">
                <a:moveTo>
                  <a:pt x="174497" y="24079"/>
                </a:moveTo>
                <a:lnTo>
                  <a:pt x="156514" y="24079"/>
                </a:lnTo>
                <a:lnTo>
                  <a:pt x="156494" y="38557"/>
                </a:lnTo>
                <a:lnTo>
                  <a:pt x="156030" y="48796"/>
                </a:lnTo>
                <a:lnTo>
                  <a:pt x="139445" y="89801"/>
                </a:lnTo>
                <a:lnTo>
                  <a:pt x="125577" y="101346"/>
                </a:lnTo>
                <a:lnTo>
                  <a:pt x="139750" y="112014"/>
                </a:lnTo>
                <a:lnTo>
                  <a:pt x="165353" y="78638"/>
                </a:lnTo>
                <a:lnTo>
                  <a:pt x="183682" y="78638"/>
                </a:lnTo>
                <a:lnTo>
                  <a:pt x="174497" y="38557"/>
                </a:lnTo>
                <a:lnTo>
                  <a:pt x="174497" y="24079"/>
                </a:lnTo>
                <a:close/>
              </a:path>
              <a:path w="506095" h="138429">
                <a:moveTo>
                  <a:pt x="183682" y="78638"/>
                </a:moveTo>
                <a:lnTo>
                  <a:pt x="165353" y="78638"/>
                </a:lnTo>
                <a:lnTo>
                  <a:pt x="167487" y="83820"/>
                </a:lnTo>
                <a:lnTo>
                  <a:pt x="170738" y="89001"/>
                </a:lnTo>
                <a:lnTo>
                  <a:pt x="179476" y="99364"/>
                </a:lnTo>
                <a:lnTo>
                  <a:pt x="184505" y="103835"/>
                </a:lnTo>
                <a:lnTo>
                  <a:pt x="190195" y="107594"/>
                </a:lnTo>
                <a:lnTo>
                  <a:pt x="201625" y="96012"/>
                </a:lnTo>
                <a:lnTo>
                  <a:pt x="194833" y="91173"/>
                </a:lnTo>
                <a:lnTo>
                  <a:pt x="189090" y="85801"/>
                </a:lnTo>
                <a:lnTo>
                  <a:pt x="184394" y="79895"/>
                </a:lnTo>
                <a:lnTo>
                  <a:pt x="183682" y="78638"/>
                </a:lnTo>
                <a:close/>
              </a:path>
              <a:path w="506095" h="138429">
                <a:moveTo>
                  <a:pt x="195224" y="9601"/>
                </a:moveTo>
                <a:lnTo>
                  <a:pt x="135788" y="9601"/>
                </a:lnTo>
                <a:lnTo>
                  <a:pt x="135788" y="24079"/>
                </a:lnTo>
                <a:lnTo>
                  <a:pt x="195224" y="24079"/>
                </a:lnTo>
                <a:lnTo>
                  <a:pt x="195224" y="9601"/>
                </a:lnTo>
                <a:close/>
              </a:path>
              <a:path w="506095" h="138429">
                <a:moveTo>
                  <a:pt x="330860" y="8839"/>
                </a:moveTo>
                <a:lnTo>
                  <a:pt x="269138" y="8839"/>
                </a:lnTo>
                <a:lnTo>
                  <a:pt x="269138" y="23469"/>
                </a:lnTo>
                <a:lnTo>
                  <a:pt x="314401" y="23469"/>
                </a:lnTo>
                <a:lnTo>
                  <a:pt x="312843" y="35680"/>
                </a:lnTo>
                <a:lnTo>
                  <a:pt x="292231" y="77266"/>
                </a:lnTo>
                <a:lnTo>
                  <a:pt x="261670" y="100584"/>
                </a:lnTo>
                <a:lnTo>
                  <a:pt x="276148" y="112014"/>
                </a:lnTo>
                <a:lnTo>
                  <a:pt x="309995" y="81667"/>
                </a:lnTo>
                <a:lnTo>
                  <a:pt x="328745" y="43014"/>
                </a:lnTo>
                <a:lnTo>
                  <a:pt x="333603" y="13106"/>
                </a:lnTo>
                <a:lnTo>
                  <a:pt x="333603" y="11582"/>
                </a:lnTo>
                <a:lnTo>
                  <a:pt x="333273" y="10490"/>
                </a:lnTo>
                <a:lnTo>
                  <a:pt x="331952" y="9169"/>
                </a:lnTo>
                <a:lnTo>
                  <a:pt x="330860" y="8839"/>
                </a:lnTo>
                <a:close/>
              </a:path>
              <a:path w="506095" h="138429">
                <a:moveTo>
                  <a:pt x="505510" y="1066"/>
                </a:moveTo>
                <a:lnTo>
                  <a:pt x="488137" y="1066"/>
                </a:lnTo>
                <a:lnTo>
                  <a:pt x="488137" y="96621"/>
                </a:lnTo>
                <a:lnTo>
                  <a:pt x="505510" y="96621"/>
                </a:lnTo>
                <a:lnTo>
                  <a:pt x="505510" y="1066"/>
                </a:lnTo>
                <a:close/>
              </a:path>
              <a:path w="506095" h="138429">
                <a:moveTo>
                  <a:pt x="374141" y="1066"/>
                </a:moveTo>
                <a:lnTo>
                  <a:pt x="356920" y="1066"/>
                </a:lnTo>
                <a:lnTo>
                  <a:pt x="356920" y="137464"/>
                </a:lnTo>
                <a:lnTo>
                  <a:pt x="374141" y="137464"/>
                </a:lnTo>
                <a:lnTo>
                  <a:pt x="374141" y="1066"/>
                </a:lnTo>
                <a:close/>
              </a:path>
              <a:path w="506095" h="138429">
                <a:moveTo>
                  <a:pt x="249173" y="1066"/>
                </a:moveTo>
                <a:lnTo>
                  <a:pt x="232562" y="1066"/>
                </a:lnTo>
                <a:lnTo>
                  <a:pt x="232562" y="137464"/>
                </a:lnTo>
                <a:lnTo>
                  <a:pt x="249173" y="137464"/>
                </a:lnTo>
                <a:lnTo>
                  <a:pt x="249173" y="1066"/>
                </a:lnTo>
                <a:close/>
              </a:path>
              <a:path w="506095" h="138429">
                <a:moveTo>
                  <a:pt x="458266" y="0"/>
                </a:moveTo>
                <a:lnTo>
                  <a:pt x="417423" y="0"/>
                </a:lnTo>
                <a:lnTo>
                  <a:pt x="417423" y="11125"/>
                </a:lnTo>
                <a:lnTo>
                  <a:pt x="458266" y="11125"/>
                </a:lnTo>
                <a:lnTo>
                  <a:pt x="458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7064" y="5763464"/>
            <a:ext cx="1035062" cy="7098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99699" y="5763464"/>
            <a:ext cx="1035088" cy="7098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743443" y="5917691"/>
            <a:ext cx="291465" cy="172720"/>
            <a:chOff x="7743443" y="5917691"/>
            <a:chExt cx="291465" cy="17272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3443" y="5917691"/>
              <a:ext cx="291083" cy="1722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53870" y="5928282"/>
              <a:ext cx="255904" cy="135890"/>
            </a:xfrm>
            <a:custGeom>
              <a:avLst/>
              <a:gdLst/>
              <a:ahLst/>
              <a:cxnLst/>
              <a:rect l="l" t="t" r="r" b="b"/>
              <a:pathLst>
                <a:path w="255904" h="135889">
                  <a:moveTo>
                    <a:pt x="62788" y="79705"/>
                  </a:moveTo>
                  <a:lnTo>
                    <a:pt x="25145" y="87325"/>
                  </a:lnTo>
                  <a:lnTo>
                    <a:pt x="12191" y="116128"/>
                  </a:lnTo>
                  <a:lnTo>
                    <a:pt x="16484" y="122910"/>
                  </a:lnTo>
                  <a:lnTo>
                    <a:pt x="62788" y="135483"/>
                  </a:lnTo>
                  <a:lnTo>
                    <a:pt x="74399" y="135012"/>
                  </a:lnTo>
                  <a:lnTo>
                    <a:pt x="109504" y="122224"/>
                  </a:lnTo>
                  <a:lnTo>
                    <a:pt x="53136" y="122224"/>
                  </a:lnTo>
                  <a:lnTo>
                    <a:pt x="45516" y="121056"/>
                  </a:lnTo>
                  <a:lnTo>
                    <a:pt x="34340" y="116382"/>
                  </a:lnTo>
                  <a:lnTo>
                    <a:pt x="31546" y="112623"/>
                  </a:lnTo>
                  <a:lnTo>
                    <a:pt x="31546" y="102666"/>
                  </a:lnTo>
                  <a:lnTo>
                    <a:pt x="34340" y="99085"/>
                  </a:lnTo>
                  <a:lnTo>
                    <a:pt x="45516" y="94310"/>
                  </a:lnTo>
                  <a:lnTo>
                    <a:pt x="53136" y="93116"/>
                  </a:lnTo>
                  <a:lnTo>
                    <a:pt x="109499" y="93116"/>
                  </a:lnTo>
                  <a:lnTo>
                    <a:pt x="109042" y="92405"/>
                  </a:lnTo>
                  <a:lnTo>
                    <a:pt x="100355" y="87325"/>
                  </a:lnTo>
                  <a:lnTo>
                    <a:pt x="93121" y="83991"/>
                  </a:lnTo>
                  <a:lnTo>
                    <a:pt x="84448" y="81610"/>
                  </a:lnTo>
                  <a:lnTo>
                    <a:pt x="74337" y="80181"/>
                  </a:lnTo>
                  <a:lnTo>
                    <a:pt x="62788" y="79705"/>
                  </a:lnTo>
                  <a:close/>
                </a:path>
                <a:path w="255904" h="135889">
                  <a:moveTo>
                    <a:pt x="109499" y="93116"/>
                  </a:moveTo>
                  <a:lnTo>
                    <a:pt x="72339" y="93116"/>
                  </a:lnTo>
                  <a:lnTo>
                    <a:pt x="79933" y="94310"/>
                  </a:lnTo>
                  <a:lnTo>
                    <a:pt x="91211" y="99085"/>
                  </a:lnTo>
                  <a:lnTo>
                    <a:pt x="94030" y="102666"/>
                  </a:lnTo>
                  <a:lnTo>
                    <a:pt x="94030" y="112623"/>
                  </a:lnTo>
                  <a:lnTo>
                    <a:pt x="91211" y="116382"/>
                  </a:lnTo>
                  <a:lnTo>
                    <a:pt x="79933" y="121056"/>
                  </a:lnTo>
                  <a:lnTo>
                    <a:pt x="72339" y="122224"/>
                  </a:lnTo>
                  <a:lnTo>
                    <a:pt x="109504" y="122224"/>
                  </a:lnTo>
                  <a:lnTo>
                    <a:pt x="113385" y="116128"/>
                  </a:lnTo>
                  <a:lnTo>
                    <a:pt x="113336" y="99085"/>
                  </a:lnTo>
                  <a:lnTo>
                    <a:pt x="109499" y="93116"/>
                  </a:lnTo>
                  <a:close/>
                </a:path>
                <a:path w="255904" h="135889">
                  <a:moveTo>
                    <a:pt x="255422" y="103174"/>
                  </a:moveTo>
                  <a:lnTo>
                    <a:pt x="129387" y="103174"/>
                  </a:lnTo>
                  <a:lnTo>
                    <a:pt x="129387" y="117805"/>
                  </a:lnTo>
                  <a:lnTo>
                    <a:pt x="255422" y="117805"/>
                  </a:lnTo>
                  <a:lnTo>
                    <a:pt x="255422" y="103174"/>
                  </a:lnTo>
                  <a:close/>
                </a:path>
                <a:path w="255904" h="135889">
                  <a:moveTo>
                    <a:pt x="191109" y="52425"/>
                  </a:moveTo>
                  <a:lnTo>
                    <a:pt x="173583" y="52425"/>
                  </a:lnTo>
                  <a:lnTo>
                    <a:pt x="173583" y="103174"/>
                  </a:lnTo>
                  <a:lnTo>
                    <a:pt x="191109" y="103174"/>
                  </a:lnTo>
                  <a:lnTo>
                    <a:pt x="191109" y="52425"/>
                  </a:lnTo>
                  <a:close/>
                </a:path>
                <a:path w="255904" h="135889">
                  <a:moveTo>
                    <a:pt x="237591" y="3962"/>
                  </a:moveTo>
                  <a:lnTo>
                    <a:pt x="142646" y="3962"/>
                  </a:lnTo>
                  <a:lnTo>
                    <a:pt x="142646" y="18440"/>
                  </a:lnTo>
                  <a:lnTo>
                    <a:pt x="221894" y="18440"/>
                  </a:lnTo>
                  <a:lnTo>
                    <a:pt x="221561" y="26527"/>
                  </a:lnTo>
                  <a:lnTo>
                    <a:pt x="216979" y="68884"/>
                  </a:lnTo>
                  <a:lnTo>
                    <a:pt x="214274" y="85343"/>
                  </a:lnTo>
                  <a:lnTo>
                    <a:pt x="231343" y="85343"/>
                  </a:lnTo>
                  <a:lnTo>
                    <a:pt x="236829" y="46329"/>
                  </a:lnTo>
                  <a:lnTo>
                    <a:pt x="237642" y="39623"/>
                  </a:lnTo>
                  <a:lnTo>
                    <a:pt x="238328" y="33019"/>
                  </a:lnTo>
                  <a:lnTo>
                    <a:pt x="239570" y="18440"/>
                  </a:lnTo>
                  <a:lnTo>
                    <a:pt x="239928" y="13919"/>
                  </a:lnTo>
                  <a:lnTo>
                    <a:pt x="240334" y="8229"/>
                  </a:lnTo>
                  <a:lnTo>
                    <a:pt x="240334" y="6705"/>
                  </a:lnTo>
                  <a:lnTo>
                    <a:pt x="240004" y="5613"/>
                  </a:lnTo>
                  <a:lnTo>
                    <a:pt x="238683" y="4292"/>
                  </a:lnTo>
                  <a:lnTo>
                    <a:pt x="237591" y="3962"/>
                  </a:lnTo>
                  <a:close/>
                </a:path>
                <a:path w="255904" h="135889">
                  <a:moveTo>
                    <a:pt x="125729" y="54863"/>
                  </a:moveTo>
                  <a:lnTo>
                    <a:pt x="0" y="54863"/>
                  </a:lnTo>
                  <a:lnTo>
                    <a:pt x="0" y="69494"/>
                  </a:lnTo>
                  <a:lnTo>
                    <a:pt x="125729" y="69494"/>
                  </a:lnTo>
                  <a:lnTo>
                    <a:pt x="125729" y="54863"/>
                  </a:lnTo>
                  <a:close/>
                </a:path>
                <a:path w="255904" h="135889">
                  <a:moveTo>
                    <a:pt x="65227" y="29108"/>
                  </a:moveTo>
                  <a:lnTo>
                    <a:pt x="47548" y="29108"/>
                  </a:lnTo>
                  <a:lnTo>
                    <a:pt x="47548" y="54863"/>
                  </a:lnTo>
                  <a:lnTo>
                    <a:pt x="65227" y="54863"/>
                  </a:lnTo>
                  <a:lnTo>
                    <a:pt x="65227" y="29108"/>
                  </a:lnTo>
                  <a:close/>
                </a:path>
                <a:path w="255904" h="135889">
                  <a:moveTo>
                    <a:pt x="109727" y="0"/>
                  </a:moveTo>
                  <a:lnTo>
                    <a:pt x="13258" y="0"/>
                  </a:lnTo>
                  <a:lnTo>
                    <a:pt x="13258" y="14630"/>
                  </a:lnTo>
                  <a:lnTo>
                    <a:pt x="94640" y="14630"/>
                  </a:lnTo>
                  <a:lnTo>
                    <a:pt x="94538" y="20116"/>
                  </a:lnTo>
                  <a:lnTo>
                    <a:pt x="94208" y="25450"/>
                  </a:lnTo>
                  <a:lnTo>
                    <a:pt x="93090" y="35813"/>
                  </a:lnTo>
                  <a:lnTo>
                    <a:pt x="92252" y="41147"/>
                  </a:lnTo>
                  <a:lnTo>
                    <a:pt x="91135" y="46634"/>
                  </a:lnTo>
                  <a:lnTo>
                    <a:pt x="107899" y="46634"/>
                  </a:lnTo>
                  <a:lnTo>
                    <a:pt x="112267" y="8737"/>
                  </a:lnTo>
                  <a:lnTo>
                    <a:pt x="112471" y="4267"/>
                  </a:lnTo>
                  <a:lnTo>
                    <a:pt x="112471" y="2743"/>
                  </a:lnTo>
                  <a:lnTo>
                    <a:pt x="112140" y="1650"/>
                  </a:lnTo>
                  <a:lnTo>
                    <a:pt x="110820" y="33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857488" y="5914644"/>
            <a:ext cx="291465" cy="172720"/>
            <a:chOff x="8857488" y="5914644"/>
            <a:chExt cx="291465" cy="17272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488" y="5914644"/>
              <a:ext cx="291083" cy="1722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67978" y="5924778"/>
              <a:ext cx="255270" cy="136525"/>
            </a:xfrm>
            <a:custGeom>
              <a:avLst/>
              <a:gdLst/>
              <a:ahLst/>
              <a:cxnLst/>
              <a:rect l="l" t="t" r="r" b="b"/>
              <a:pathLst>
                <a:path w="255270" h="136525">
                  <a:moveTo>
                    <a:pt x="42824" y="78028"/>
                  </a:moveTo>
                  <a:lnTo>
                    <a:pt x="25908" y="78028"/>
                  </a:lnTo>
                  <a:lnTo>
                    <a:pt x="25908" y="132384"/>
                  </a:lnTo>
                  <a:lnTo>
                    <a:pt x="26212" y="133502"/>
                  </a:lnTo>
                  <a:lnTo>
                    <a:pt x="27432" y="134721"/>
                  </a:lnTo>
                  <a:lnTo>
                    <a:pt x="28549" y="135026"/>
                  </a:lnTo>
                  <a:lnTo>
                    <a:pt x="114909" y="135026"/>
                  </a:lnTo>
                  <a:lnTo>
                    <a:pt x="116001" y="134721"/>
                  </a:lnTo>
                  <a:lnTo>
                    <a:pt x="117322" y="133502"/>
                  </a:lnTo>
                  <a:lnTo>
                    <a:pt x="117652" y="132384"/>
                  </a:lnTo>
                  <a:lnTo>
                    <a:pt x="117652" y="121157"/>
                  </a:lnTo>
                  <a:lnTo>
                    <a:pt x="42824" y="121157"/>
                  </a:lnTo>
                  <a:lnTo>
                    <a:pt x="42824" y="106070"/>
                  </a:lnTo>
                  <a:lnTo>
                    <a:pt x="117652" y="106070"/>
                  </a:lnTo>
                  <a:lnTo>
                    <a:pt x="117652" y="92201"/>
                  </a:lnTo>
                  <a:lnTo>
                    <a:pt x="42824" y="92201"/>
                  </a:lnTo>
                  <a:lnTo>
                    <a:pt x="42824" y="78028"/>
                  </a:lnTo>
                  <a:close/>
                </a:path>
                <a:path w="255270" h="136525">
                  <a:moveTo>
                    <a:pt x="117652" y="106070"/>
                  </a:moveTo>
                  <a:lnTo>
                    <a:pt x="100736" y="106070"/>
                  </a:lnTo>
                  <a:lnTo>
                    <a:pt x="100736" y="121157"/>
                  </a:lnTo>
                  <a:lnTo>
                    <a:pt x="117652" y="121157"/>
                  </a:lnTo>
                  <a:lnTo>
                    <a:pt x="117652" y="106070"/>
                  </a:lnTo>
                  <a:close/>
                </a:path>
                <a:path w="255270" h="136525">
                  <a:moveTo>
                    <a:pt x="117652" y="78028"/>
                  </a:moveTo>
                  <a:lnTo>
                    <a:pt x="100736" y="78028"/>
                  </a:lnTo>
                  <a:lnTo>
                    <a:pt x="100736" y="92201"/>
                  </a:lnTo>
                  <a:lnTo>
                    <a:pt x="117652" y="92201"/>
                  </a:lnTo>
                  <a:lnTo>
                    <a:pt x="117652" y="78028"/>
                  </a:lnTo>
                  <a:close/>
                </a:path>
                <a:path w="255270" h="136525">
                  <a:moveTo>
                    <a:pt x="201320" y="88391"/>
                  </a:moveTo>
                  <a:lnTo>
                    <a:pt x="183794" y="88391"/>
                  </a:lnTo>
                  <a:lnTo>
                    <a:pt x="183794" y="136397"/>
                  </a:lnTo>
                  <a:lnTo>
                    <a:pt x="201320" y="136397"/>
                  </a:lnTo>
                  <a:lnTo>
                    <a:pt x="201320" y="88391"/>
                  </a:lnTo>
                  <a:close/>
                </a:path>
                <a:path w="255270" h="136525">
                  <a:moveTo>
                    <a:pt x="255117" y="73913"/>
                  </a:moveTo>
                  <a:lnTo>
                    <a:pt x="129387" y="73913"/>
                  </a:lnTo>
                  <a:lnTo>
                    <a:pt x="129387" y="88391"/>
                  </a:lnTo>
                  <a:lnTo>
                    <a:pt x="255117" y="88391"/>
                  </a:lnTo>
                  <a:lnTo>
                    <a:pt x="255117" y="73913"/>
                  </a:lnTo>
                  <a:close/>
                </a:path>
                <a:path w="255270" h="136525">
                  <a:moveTo>
                    <a:pt x="52577" y="20116"/>
                  </a:moveTo>
                  <a:lnTo>
                    <a:pt x="34442" y="20116"/>
                  </a:lnTo>
                  <a:lnTo>
                    <a:pt x="34442" y="34696"/>
                  </a:lnTo>
                  <a:lnTo>
                    <a:pt x="31394" y="42316"/>
                  </a:lnTo>
                  <a:lnTo>
                    <a:pt x="0" y="62179"/>
                  </a:lnTo>
                  <a:lnTo>
                    <a:pt x="11582" y="73761"/>
                  </a:lnTo>
                  <a:lnTo>
                    <a:pt x="43586" y="49072"/>
                  </a:lnTo>
                  <a:lnTo>
                    <a:pt x="64886" y="49072"/>
                  </a:lnTo>
                  <a:lnTo>
                    <a:pt x="61341" y="46177"/>
                  </a:lnTo>
                  <a:lnTo>
                    <a:pt x="55499" y="40690"/>
                  </a:lnTo>
                  <a:lnTo>
                    <a:pt x="52577" y="33883"/>
                  </a:lnTo>
                  <a:lnTo>
                    <a:pt x="52577" y="20116"/>
                  </a:lnTo>
                  <a:close/>
                </a:path>
                <a:path w="255270" h="136525">
                  <a:moveTo>
                    <a:pt x="117805" y="0"/>
                  </a:moveTo>
                  <a:lnTo>
                    <a:pt x="100584" y="0"/>
                  </a:lnTo>
                  <a:lnTo>
                    <a:pt x="100584" y="28651"/>
                  </a:lnTo>
                  <a:lnTo>
                    <a:pt x="74523" y="28651"/>
                  </a:lnTo>
                  <a:lnTo>
                    <a:pt x="74523" y="43129"/>
                  </a:lnTo>
                  <a:lnTo>
                    <a:pt x="100584" y="43129"/>
                  </a:lnTo>
                  <a:lnTo>
                    <a:pt x="100584" y="72999"/>
                  </a:lnTo>
                  <a:lnTo>
                    <a:pt x="117805" y="72999"/>
                  </a:lnTo>
                  <a:lnTo>
                    <a:pt x="117805" y="0"/>
                  </a:lnTo>
                  <a:close/>
                </a:path>
                <a:path w="255270" h="136525">
                  <a:moveTo>
                    <a:pt x="64886" y="49072"/>
                  </a:moveTo>
                  <a:lnTo>
                    <a:pt x="43586" y="49072"/>
                  </a:lnTo>
                  <a:lnTo>
                    <a:pt x="46329" y="53339"/>
                  </a:lnTo>
                  <a:lnTo>
                    <a:pt x="50469" y="57302"/>
                  </a:lnTo>
                  <a:lnTo>
                    <a:pt x="61544" y="64617"/>
                  </a:lnTo>
                  <a:lnTo>
                    <a:pt x="67513" y="67767"/>
                  </a:lnTo>
                  <a:lnTo>
                    <a:pt x="73914" y="70408"/>
                  </a:lnTo>
                  <a:lnTo>
                    <a:pt x="83972" y="58216"/>
                  </a:lnTo>
                  <a:lnTo>
                    <a:pt x="77357" y="56035"/>
                  </a:lnTo>
                  <a:lnTo>
                    <a:pt x="71380" y="53301"/>
                  </a:lnTo>
                  <a:lnTo>
                    <a:pt x="66041" y="50015"/>
                  </a:lnTo>
                  <a:lnTo>
                    <a:pt x="64886" y="49072"/>
                  </a:lnTo>
                  <a:close/>
                </a:path>
                <a:path w="255270" h="136525">
                  <a:moveTo>
                    <a:pt x="77571" y="5943"/>
                  </a:moveTo>
                  <a:lnTo>
                    <a:pt x="9753" y="5943"/>
                  </a:lnTo>
                  <a:lnTo>
                    <a:pt x="9753" y="20116"/>
                  </a:lnTo>
                  <a:lnTo>
                    <a:pt x="77571" y="20116"/>
                  </a:lnTo>
                  <a:lnTo>
                    <a:pt x="77571" y="5943"/>
                  </a:lnTo>
                  <a:close/>
                </a:path>
                <a:path w="255270" h="136525">
                  <a:moveTo>
                    <a:pt x="201777" y="2743"/>
                  </a:moveTo>
                  <a:lnTo>
                    <a:pt x="182727" y="2743"/>
                  </a:lnTo>
                  <a:lnTo>
                    <a:pt x="182625" y="14833"/>
                  </a:lnTo>
                  <a:lnTo>
                    <a:pt x="181381" y="19329"/>
                  </a:lnTo>
                  <a:lnTo>
                    <a:pt x="176606" y="27152"/>
                  </a:lnTo>
                  <a:lnTo>
                    <a:pt x="173278" y="30632"/>
                  </a:lnTo>
                  <a:lnTo>
                    <a:pt x="169011" y="33680"/>
                  </a:lnTo>
                  <a:lnTo>
                    <a:pt x="164744" y="36829"/>
                  </a:lnTo>
                  <a:lnTo>
                    <a:pt x="159639" y="39547"/>
                  </a:lnTo>
                  <a:lnTo>
                    <a:pt x="147751" y="44119"/>
                  </a:lnTo>
                  <a:lnTo>
                    <a:pt x="141173" y="46126"/>
                  </a:lnTo>
                  <a:lnTo>
                    <a:pt x="133959" y="47853"/>
                  </a:lnTo>
                  <a:lnTo>
                    <a:pt x="145389" y="60502"/>
                  </a:lnTo>
                  <a:lnTo>
                    <a:pt x="182194" y="43967"/>
                  </a:lnTo>
                  <a:lnTo>
                    <a:pt x="192176" y="32003"/>
                  </a:lnTo>
                  <a:lnTo>
                    <a:pt x="213247" y="32003"/>
                  </a:lnTo>
                  <a:lnTo>
                    <a:pt x="209007" y="28303"/>
                  </a:lnTo>
                  <a:lnTo>
                    <a:pt x="204939" y="22688"/>
                  </a:lnTo>
                  <a:lnTo>
                    <a:pt x="202530" y="16454"/>
                  </a:lnTo>
                  <a:lnTo>
                    <a:pt x="201794" y="9753"/>
                  </a:lnTo>
                  <a:lnTo>
                    <a:pt x="201777" y="2743"/>
                  </a:lnTo>
                  <a:close/>
                </a:path>
                <a:path w="255270" h="136525">
                  <a:moveTo>
                    <a:pt x="213247" y="32003"/>
                  </a:moveTo>
                  <a:lnTo>
                    <a:pt x="192176" y="32003"/>
                  </a:lnTo>
                  <a:lnTo>
                    <a:pt x="196138" y="38506"/>
                  </a:lnTo>
                  <a:lnTo>
                    <a:pt x="230638" y="57602"/>
                  </a:lnTo>
                  <a:lnTo>
                    <a:pt x="239420" y="60350"/>
                  </a:lnTo>
                  <a:lnTo>
                    <a:pt x="249783" y="48005"/>
                  </a:lnTo>
                  <a:lnTo>
                    <a:pt x="239363" y="45086"/>
                  </a:lnTo>
                  <a:lnTo>
                    <a:pt x="230047" y="41662"/>
                  </a:lnTo>
                  <a:lnTo>
                    <a:pt x="221837" y="37733"/>
                  </a:lnTo>
                  <a:lnTo>
                    <a:pt x="214731" y="33299"/>
                  </a:lnTo>
                  <a:lnTo>
                    <a:pt x="213247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973056" y="5914644"/>
            <a:ext cx="291465" cy="175260"/>
            <a:chOff x="9973056" y="5914644"/>
            <a:chExt cx="291465" cy="17526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3056" y="5914644"/>
              <a:ext cx="291083" cy="1752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984206" y="5924624"/>
              <a:ext cx="255270" cy="139065"/>
            </a:xfrm>
            <a:custGeom>
              <a:avLst/>
              <a:gdLst/>
              <a:ahLst/>
              <a:cxnLst/>
              <a:rect l="l" t="t" r="r" b="b"/>
              <a:pathLst>
                <a:path w="255270" h="139064">
                  <a:moveTo>
                    <a:pt x="73355" y="82753"/>
                  </a:moveTo>
                  <a:lnTo>
                    <a:pt x="59639" y="82753"/>
                  </a:lnTo>
                  <a:lnTo>
                    <a:pt x="53289" y="83388"/>
                  </a:lnTo>
                  <a:lnTo>
                    <a:pt x="19227" y="102489"/>
                  </a:lnTo>
                  <a:lnTo>
                    <a:pt x="17983" y="115620"/>
                  </a:lnTo>
                  <a:lnTo>
                    <a:pt x="19176" y="119710"/>
                  </a:lnTo>
                  <a:lnTo>
                    <a:pt x="23952" y="126720"/>
                  </a:lnTo>
                  <a:lnTo>
                    <a:pt x="27330" y="129641"/>
                  </a:lnTo>
                  <a:lnTo>
                    <a:pt x="31699" y="131978"/>
                  </a:lnTo>
                  <a:lnTo>
                    <a:pt x="35966" y="134315"/>
                  </a:lnTo>
                  <a:lnTo>
                    <a:pt x="41046" y="136067"/>
                  </a:lnTo>
                  <a:lnTo>
                    <a:pt x="52831" y="138404"/>
                  </a:lnTo>
                  <a:lnTo>
                    <a:pt x="59283" y="138988"/>
                  </a:lnTo>
                  <a:lnTo>
                    <a:pt x="73304" y="138988"/>
                  </a:lnTo>
                  <a:lnTo>
                    <a:pt x="109650" y="125577"/>
                  </a:lnTo>
                  <a:lnTo>
                    <a:pt x="57708" y="125577"/>
                  </a:lnTo>
                  <a:lnTo>
                    <a:pt x="50520" y="124282"/>
                  </a:lnTo>
                  <a:lnTo>
                    <a:pt x="39242" y="119100"/>
                  </a:lnTo>
                  <a:lnTo>
                    <a:pt x="36423" y="115417"/>
                  </a:lnTo>
                  <a:lnTo>
                    <a:pt x="36503" y="105867"/>
                  </a:lnTo>
                  <a:lnTo>
                    <a:pt x="39217" y="102412"/>
                  </a:lnTo>
                  <a:lnTo>
                    <a:pt x="50393" y="97536"/>
                  </a:lnTo>
                  <a:lnTo>
                    <a:pt x="57607" y="96316"/>
                  </a:lnTo>
                  <a:lnTo>
                    <a:pt x="109542" y="96316"/>
                  </a:lnTo>
                  <a:lnTo>
                    <a:pt x="108838" y="95326"/>
                  </a:lnTo>
                  <a:lnTo>
                    <a:pt x="79781" y="83388"/>
                  </a:lnTo>
                  <a:lnTo>
                    <a:pt x="73355" y="82753"/>
                  </a:lnTo>
                  <a:close/>
                </a:path>
                <a:path w="255270" h="139064">
                  <a:moveTo>
                    <a:pt x="109542" y="96316"/>
                  </a:moveTo>
                  <a:lnTo>
                    <a:pt x="75488" y="96316"/>
                  </a:lnTo>
                  <a:lnTo>
                    <a:pt x="82753" y="97510"/>
                  </a:lnTo>
                  <a:lnTo>
                    <a:pt x="93725" y="102285"/>
                  </a:lnTo>
                  <a:lnTo>
                    <a:pt x="96469" y="105867"/>
                  </a:lnTo>
                  <a:lnTo>
                    <a:pt x="96392" y="115417"/>
                  </a:lnTo>
                  <a:lnTo>
                    <a:pt x="93700" y="118973"/>
                  </a:lnTo>
                  <a:lnTo>
                    <a:pt x="82626" y="124256"/>
                  </a:lnTo>
                  <a:lnTo>
                    <a:pt x="75387" y="125577"/>
                  </a:lnTo>
                  <a:lnTo>
                    <a:pt x="109650" y="125577"/>
                  </a:lnTo>
                  <a:lnTo>
                    <a:pt x="113817" y="119710"/>
                  </a:lnTo>
                  <a:lnTo>
                    <a:pt x="115061" y="115620"/>
                  </a:lnTo>
                  <a:lnTo>
                    <a:pt x="114936" y="105968"/>
                  </a:lnTo>
                  <a:lnTo>
                    <a:pt x="113864" y="102489"/>
                  </a:lnTo>
                  <a:lnTo>
                    <a:pt x="113781" y="102285"/>
                  </a:lnTo>
                  <a:lnTo>
                    <a:pt x="109542" y="96316"/>
                  </a:lnTo>
                  <a:close/>
                </a:path>
                <a:path w="255270" h="139064">
                  <a:moveTo>
                    <a:pt x="114147" y="152"/>
                  </a:moveTo>
                  <a:lnTo>
                    <a:pt x="96926" y="152"/>
                  </a:lnTo>
                  <a:lnTo>
                    <a:pt x="96926" y="18440"/>
                  </a:lnTo>
                  <a:lnTo>
                    <a:pt x="79705" y="18440"/>
                  </a:lnTo>
                  <a:lnTo>
                    <a:pt x="79705" y="32004"/>
                  </a:lnTo>
                  <a:lnTo>
                    <a:pt x="96926" y="32004"/>
                  </a:lnTo>
                  <a:lnTo>
                    <a:pt x="96926" y="41605"/>
                  </a:lnTo>
                  <a:lnTo>
                    <a:pt x="79095" y="41605"/>
                  </a:lnTo>
                  <a:lnTo>
                    <a:pt x="79095" y="55168"/>
                  </a:lnTo>
                  <a:lnTo>
                    <a:pt x="96926" y="55168"/>
                  </a:lnTo>
                  <a:lnTo>
                    <a:pt x="96926" y="83972"/>
                  </a:lnTo>
                  <a:lnTo>
                    <a:pt x="114147" y="83972"/>
                  </a:lnTo>
                  <a:lnTo>
                    <a:pt x="114147" y="152"/>
                  </a:lnTo>
                  <a:close/>
                </a:path>
                <a:path w="255270" h="139064">
                  <a:moveTo>
                    <a:pt x="31089" y="19964"/>
                  </a:moveTo>
                  <a:lnTo>
                    <a:pt x="14630" y="19964"/>
                  </a:lnTo>
                  <a:lnTo>
                    <a:pt x="14935" y="61569"/>
                  </a:lnTo>
                  <a:lnTo>
                    <a:pt x="0" y="61569"/>
                  </a:lnTo>
                  <a:lnTo>
                    <a:pt x="0" y="76047"/>
                  </a:lnTo>
                  <a:lnTo>
                    <a:pt x="15087" y="76047"/>
                  </a:lnTo>
                  <a:lnTo>
                    <a:pt x="61550" y="75157"/>
                  </a:lnTo>
                  <a:lnTo>
                    <a:pt x="85039" y="72999"/>
                  </a:lnTo>
                  <a:lnTo>
                    <a:pt x="85039" y="61417"/>
                  </a:lnTo>
                  <a:lnTo>
                    <a:pt x="31394" y="61417"/>
                  </a:lnTo>
                  <a:lnTo>
                    <a:pt x="31089" y="19964"/>
                  </a:lnTo>
                  <a:close/>
                </a:path>
                <a:path w="255270" h="139064">
                  <a:moveTo>
                    <a:pt x="66903" y="19964"/>
                  </a:moveTo>
                  <a:lnTo>
                    <a:pt x="49987" y="19964"/>
                  </a:lnTo>
                  <a:lnTo>
                    <a:pt x="49834" y="61264"/>
                  </a:lnTo>
                  <a:lnTo>
                    <a:pt x="47497" y="61366"/>
                  </a:lnTo>
                  <a:lnTo>
                    <a:pt x="45338" y="61417"/>
                  </a:lnTo>
                  <a:lnTo>
                    <a:pt x="85039" y="61417"/>
                  </a:lnTo>
                  <a:lnTo>
                    <a:pt x="85039" y="60655"/>
                  </a:lnTo>
                  <a:lnTo>
                    <a:pt x="66598" y="60655"/>
                  </a:lnTo>
                  <a:lnTo>
                    <a:pt x="66903" y="19964"/>
                  </a:lnTo>
                  <a:close/>
                </a:path>
                <a:path w="255270" h="139064">
                  <a:moveTo>
                    <a:pt x="85039" y="58521"/>
                  </a:moveTo>
                  <a:lnTo>
                    <a:pt x="66598" y="60655"/>
                  </a:lnTo>
                  <a:lnTo>
                    <a:pt x="85039" y="60655"/>
                  </a:lnTo>
                  <a:lnTo>
                    <a:pt x="85039" y="58521"/>
                  </a:lnTo>
                  <a:close/>
                </a:path>
                <a:path w="255270" h="139064">
                  <a:moveTo>
                    <a:pt x="78028" y="5638"/>
                  </a:moveTo>
                  <a:lnTo>
                    <a:pt x="3047" y="5638"/>
                  </a:lnTo>
                  <a:lnTo>
                    <a:pt x="3047" y="19964"/>
                  </a:lnTo>
                  <a:lnTo>
                    <a:pt x="78028" y="19964"/>
                  </a:lnTo>
                  <a:lnTo>
                    <a:pt x="78028" y="5638"/>
                  </a:lnTo>
                  <a:close/>
                </a:path>
                <a:path w="255270" h="139064">
                  <a:moveTo>
                    <a:pt x="197053" y="7924"/>
                  </a:moveTo>
                  <a:lnTo>
                    <a:pt x="135483" y="7924"/>
                  </a:lnTo>
                  <a:lnTo>
                    <a:pt x="135483" y="22555"/>
                  </a:lnTo>
                  <a:lnTo>
                    <a:pt x="180593" y="22555"/>
                  </a:lnTo>
                  <a:lnTo>
                    <a:pt x="179165" y="34628"/>
                  </a:lnTo>
                  <a:lnTo>
                    <a:pt x="158610" y="75966"/>
                  </a:lnTo>
                  <a:lnTo>
                    <a:pt x="127863" y="99669"/>
                  </a:lnTo>
                  <a:lnTo>
                    <a:pt x="142189" y="111099"/>
                  </a:lnTo>
                  <a:lnTo>
                    <a:pt x="175779" y="80924"/>
                  </a:lnTo>
                  <a:lnTo>
                    <a:pt x="194862" y="42481"/>
                  </a:lnTo>
                  <a:lnTo>
                    <a:pt x="199796" y="12192"/>
                  </a:lnTo>
                  <a:lnTo>
                    <a:pt x="199796" y="10668"/>
                  </a:lnTo>
                  <a:lnTo>
                    <a:pt x="199466" y="9575"/>
                  </a:lnTo>
                  <a:lnTo>
                    <a:pt x="198145" y="8255"/>
                  </a:lnTo>
                  <a:lnTo>
                    <a:pt x="197053" y="7924"/>
                  </a:lnTo>
                  <a:close/>
                </a:path>
                <a:path w="255270" h="139064">
                  <a:moveTo>
                    <a:pt x="236067" y="0"/>
                  </a:moveTo>
                  <a:lnTo>
                    <a:pt x="218998" y="0"/>
                  </a:lnTo>
                  <a:lnTo>
                    <a:pt x="218998" y="136550"/>
                  </a:lnTo>
                  <a:lnTo>
                    <a:pt x="236067" y="136550"/>
                  </a:lnTo>
                  <a:lnTo>
                    <a:pt x="236067" y="68580"/>
                  </a:lnTo>
                  <a:lnTo>
                    <a:pt x="254660" y="68580"/>
                  </a:lnTo>
                  <a:lnTo>
                    <a:pt x="254660" y="53187"/>
                  </a:lnTo>
                  <a:lnTo>
                    <a:pt x="236067" y="53187"/>
                  </a:lnTo>
                  <a:lnTo>
                    <a:pt x="236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863071" y="5821679"/>
            <a:ext cx="731520" cy="356870"/>
            <a:chOff x="10863071" y="5821679"/>
            <a:chExt cx="731520" cy="35687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1755" y="5821679"/>
              <a:ext cx="289559" cy="1752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2754" y="5832728"/>
              <a:ext cx="252222" cy="1376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09603" y="5823203"/>
              <a:ext cx="149339" cy="1737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0906" y="5833337"/>
              <a:ext cx="112471" cy="1371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3071" y="6006083"/>
              <a:ext cx="416051" cy="17221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873308" y="6016218"/>
              <a:ext cx="379730" cy="136525"/>
            </a:xfrm>
            <a:custGeom>
              <a:avLst/>
              <a:gdLst/>
              <a:ahLst/>
              <a:cxnLst/>
              <a:rect l="l" t="t" r="r" b="b"/>
              <a:pathLst>
                <a:path w="379729" h="136525">
                  <a:moveTo>
                    <a:pt x="175107" y="77876"/>
                  </a:moveTo>
                  <a:lnTo>
                    <a:pt x="158191" y="77876"/>
                  </a:lnTo>
                  <a:lnTo>
                    <a:pt x="158191" y="132384"/>
                  </a:lnTo>
                  <a:lnTo>
                    <a:pt x="158495" y="133502"/>
                  </a:lnTo>
                  <a:lnTo>
                    <a:pt x="159715" y="134721"/>
                  </a:lnTo>
                  <a:lnTo>
                    <a:pt x="160832" y="135026"/>
                  </a:lnTo>
                  <a:lnTo>
                    <a:pt x="246735" y="135026"/>
                  </a:lnTo>
                  <a:lnTo>
                    <a:pt x="247827" y="134721"/>
                  </a:lnTo>
                  <a:lnTo>
                    <a:pt x="249148" y="133502"/>
                  </a:lnTo>
                  <a:lnTo>
                    <a:pt x="249478" y="132384"/>
                  </a:lnTo>
                  <a:lnTo>
                    <a:pt x="249478" y="121157"/>
                  </a:lnTo>
                  <a:lnTo>
                    <a:pt x="175107" y="121157"/>
                  </a:lnTo>
                  <a:lnTo>
                    <a:pt x="175107" y="106222"/>
                  </a:lnTo>
                  <a:lnTo>
                    <a:pt x="249478" y="106222"/>
                  </a:lnTo>
                  <a:lnTo>
                    <a:pt x="249478" y="92354"/>
                  </a:lnTo>
                  <a:lnTo>
                    <a:pt x="175107" y="92354"/>
                  </a:lnTo>
                  <a:lnTo>
                    <a:pt x="175107" y="77876"/>
                  </a:lnTo>
                  <a:close/>
                </a:path>
                <a:path w="379729" h="136525">
                  <a:moveTo>
                    <a:pt x="249478" y="106222"/>
                  </a:moveTo>
                  <a:lnTo>
                    <a:pt x="232562" y="106222"/>
                  </a:lnTo>
                  <a:lnTo>
                    <a:pt x="232562" y="121157"/>
                  </a:lnTo>
                  <a:lnTo>
                    <a:pt x="249478" y="121157"/>
                  </a:lnTo>
                  <a:lnTo>
                    <a:pt x="249478" y="106222"/>
                  </a:lnTo>
                  <a:close/>
                </a:path>
                <a:path w="379729" h="136525">
                  <a:moveTo>
                    <a:pt x="249478" y="77876"/>
                  </a:moveTo>
                  <a:lnTo>
                    <a:pt x="232562" y="77876"/>
                  </a:lnTo>
                  <a:lnTo>
                    <a:pt x="232562" y="92354"/>
                  </a:lnTo>
                  <a:lnTo>
                    <a:pt x="249478" y="92354"/>
                  </a:lnTo>
                  <a:lnTo>
                    <a:pt x="249478" y="77876"/>
                  </a:lnTo>
                  <a:close/>
                </a:path>
                <a:path w="379729" h="136525">
                  <a:moveTo>
                    <a:pt x="291998" y="6705"/>
                  </a:moveTo>
                  <a:lnTo>
                    <a:pt x="275081" y="6705"/>
                  </a:lnTo>
                  <a:lnTo>
                    <a:pt x="275081" y="100990"/>
                  </a:lnTo>
                  <a:lnTo>
                    <a:pt x="275361" y="102107"/>
                  </a:lnTo>
                  <a:lnTo>
                    <a:pt x="276478" y="103327"/>
                  </a:lnTo>
                  <a:lnTo>
                    <a:pt x="277571" y="103631"/>
                  </a:lnTo>
                  <a:lnTo>
                    <a:pt x="336956" y="103631"/>
                  </a:lnTo>
                  <a:lnTo>
                    <a:pt x="338048" y="103327"/>
                  </a:lnTo>
                  <a:lnTo>
                    <a:pt x="339369" y="102107"/>
                  </a:lnTo>
                  <a:lnTo>
                    <a:pt x="339699" y="100990"/>
                  </a:lnTo>
                  <a:lnTo>
                    <a:pt x="339699" y="89153"/>
                  </a:lnTo>
                  <a:lnTo>
                    <a:pt x="291998" y="89153"/>
                  </a:lnTo>
                  <a:lnTo>
                    <a:pt x="291998" y="54101"/>
                  </a:lnTo>
                  <a:lnTo>
                    <a:pt x="339699" y="54101"/>
                  </a:lnTo>
                  <a:lnTo>
                    <a:pt x="339699" y="39319"/>
                  </a:lnTo>
                  <a:lnTo>
                    <a:pt x="291998" y="39319"/>
                  </a:lnTo>
                  <a:lnTo>
                    <a:pt x="291998" y="6705"/>
                  </a:lnTo>
                  <a:close/>
                </a:path>
                <a:path w="379729" h="136525">
                  <a:moveTo>
                    <a:pt x="339699" y="54101"/>
                  </a:moveTo>
                  <a:lnTo>
                    <a:pt x="322630" y="54101"/>
                  </a:lnTo>
                  <a:lnTo>
                    <a:pt x="322630" y="89153"/>
                  </a:lnTo>
                  <a:lnTo>
                    <a:pt x="339699" y="89153"/>
                  </a:lnTo>
                  <a:lnTo>
                    <a:pt x="339699" y="54101"/>
                  </a:lnTo>
                  <a:close/>
                </a:path>
                <a:path w="379729" h="136525">
                  <a:moveTo>
                    <a:pt x="339699" y="6705"/>
                  </a:moveTo>
                  <a:lnTo>
                    <a:pt x="322630" y="6705"/>
                  </a:lnTo>
                  <a:lnTo>
                    <a:pt x="322630" y="39319"/>
                  </a:lnTo>
                  <a:lnTo>
                    <a:pt x="339699" y="39319"/>
                  </a:lnTo>
                  <a:lnTo>
                    <a:pt x="339699" y="6705"/>
                  </a:lnTo>
                  <a:close/>
                </a:path>
                <a:path w="379729" h="136525">
                  <a:moveTo>
                    <a:pt x="249631" y="42976"/>
                  </a:moveTo>
                  <a:lnTo>
                    <a:pt x="232562" y="42976"/>
                  </a:lnTo>
                  <a:lnTo>
                    <a:pt x="232562" y="72694"/>
                  </a:lnTo>
                  <a:lnTo>
                    <a:pt x="249631" y="72694"/>
                  </a:lnTo>
                  <a:lnTo>
                    <a:pt x="249631" y="42976"/>
                  </a:lnTo>
                  <a:close/>
                </a:path>
                <a:path w="379729" h="136525">
                  <a:moveTo>
                    <a:pt x="184099" y="1066"/>
                  </a:moveTo>
                  <a:lnTo>
                    <a:pt x="169367" y="1066"/>
                  </a:lnTo>
                  <a:lnTo>
                    <a:pt x="164541" y="1981"/>
                  </a:lnTo>
                  <a:lnTo>
                    <a:pt x="155803" y="5638"/>
                  </a:lnTo>
                  <a:lnTo>
                    <a:pt x="152095" y="8077"/>
                  </a:lnTo>
                  <a:lnTo>
                    <a:pt x="149047" y="11125"/>
                  </a:lnTo>
                  <a:lnTo>
                    <a:pt x="145897" y="14173"/>
                  </a:lnTo>
                  <a:lnTo>
                    <a:pt x="143484" y="17754"/>
                  </a:lnTo>
                  <a:lnTo>
                    <a:pt x="140131" y="25984"/>
                  </a:lnTo>
                  <a:lnTo>
                    <a:pt x="139448" y="29565"/>
                  </a:lnTo>
                  <a:lnTo>
                    <a:pt x="139369" y="40335"/>
                  </a:lnTo>
                  <a:lnTo>
                    <a:pt x="140131" y="44424"/>
                  </a:lnTo>
                  <a:lnTo>
                    <a:pt x="143484" y="52654"/>
                  </a:lnTo>
                  <a:lnTo>
                    <a:pt x="145897" y="56235"/>
                  </a:lnTo>
                  <a:lnTo>
                    <a:pt x="149047" y="59283"/>
                  </a:lnTo>
                  <a:lnTo>
                    <a:pt x="152095" y="62331"/>
                  </a:lnTo>
                  <a:lnTo>
                    <a:pt x="155803" y="64719"/>
                  </a:lnTo>
                  <a:lnTo>
                    <a:pt x="164541" y="68173"/>
                  </a:lnTo>
                  <a:lnTo>
                    <a:pt x="169367" y="69037"/>
                  </a:lnTo>
                  <a:lnTo>
                    <a:pt x="183794" y="69037"/>
                  </a:lnTo>
                  <a:lnTo>
                    <a:pt x="191439" y="66598"/>
                  </a:lnTo>
                  <a:lnTo>
                    <a:pt x="203733" y="56845"/>
                  </a:lnTo>
                  <a:lnTo>
                    <a:pt x="205060" y="54711"/>
                  </a:lnTo>
                  <a:lnTo>
                    <a:pt x="168757" y="54711"/>
                  </a:lnTo>
                  <a:lnTo>
                    <a:pt x="164261" y="52755"/>
                  </a:lnTo>
                  <a:lnTo>
                    <a:pt x="158064" y="44932"/>
                  </a:lnTo>
                  <a:lnTo>
                    <a:pt x="156514" y="40335"/>
                  </a:lnTo>
                  <a:lnTo>
                    <a:pt x="156514" y="29565"/>
                  </a:lnTo>
                  <a:lnTo>
                    <a:pt x="158064" y="24942"/>
                  </a:lnTo>
                  <a:lnTo>
                    <a:pt x="164261" y="17424"/>
                  </a:lnTo>
                  <a:lnTo>
                    <a:pt x="168757" y="15544"/>
                  </a:lnTo>
                  <a:lnTo>
                    <a:pt x="205017" y="15544"/>
                  </a:lnTo>
                  <a:lnTo>
                    <a:pt x="204190" y="14147"/>
                  </a:lnTo>
                  <a:lnTo>
                    <a:pt x="191896" y="3682"/>
                  </a:lnTo>
                  <a:lnTo>
                    <a:pt x="184099" y="1066"/>
                  </a:lnTo>
                  <a:close/>
                </a:path>
                <a:path w="379729" h="136525">
                  <a:moveTo>
                    <a:pt x="205017" y="15544"/>
                  </a:moveTo>
                  <a:lnTo>
                    <a:pt x="180441" y="15544"/>
                  </a:lnTo>
                  <a:lnTo>
                    <a:pt x="184911" y="17449"/>
                  </a:lnTo>
                  <a:lnTo>
                    <a:pt x="191211" y="25069"/>
                  </a:lnTo>
                  <a:lnTo>
                    <a:pt x="192751" y="29565"/>
                  </a:lnTo>
                  <a:lnTo>
                    <a:pt x="192785" y="40335"/>
                  </a:lnTo>
                  <a:lnTo>
                    <a:pt x="191211" y="44932"/>
                  </a:lnTo>
                  <a:lnTo>
                    <a:pt x="184911" y="52755"/>
                  </a:lnTo>
                  <a:lnTo>
                    <a:pt x="180441" y="54711"/>
                  </a:lnTo>
                  <a:lnTo>
                    <a:pt x="205060" y="54711"/>
                  </a:lnTo>
                  <a:lnTo>
                    <a:pt x="207619" y="50596"/>
                  </a:lnTo>
                  <a:lnTo>
                    <a:pt x="209245" y="42976"/>
                  </a:lnTo>
                  <a:lnTo>
                    <a:pt x="249631" y="42976"/>
                  </a:lnTo>
                  <a:lnTo>
                    <a:pt x="249631" y="28346"/>
                  </a:lnTo>
                  <a:lnTo>
                    <a:pt x="209550" y="28346"/>
                  </a:lnTo>
                  <a:lnTo>
                    <a:pt x="208025" y="20624"/>
                  </a:lnTo>
                  <a:lnTo>
                    <a:pt x="205017" y="15544"/>
                  </a:lnTo>
                  <a:close/>
                </a:path>
                <a:path w="379729" h="136525">
                  <a:moveTo>
                    <a:pt x="249631" y="0"/>
                  </a:moveTo>
                  <a:lnTo>
                    <a:pt x="232562" y="0"/>
                  </a:lnTo>
                  <a:lnTo>
                    <a:pt x="232562" y="28346"/>
                  </a:lnTo>
                  <a:lnTo>
                    <a:pt x="249631" y="28346"/>
                  </a:lnTo>
                  <a:lnTo>
                    <a:pt x="249631" y="0"/>
                  </a:lnTo>
                  <a:close/>
                </a:path>
                <a:path w="379729" h="136525">
                  <a:moveTo>
                    <a:pt x="54559" y="5029"/>
                  </a:moveTo>
                  <a:lnTo>
                    <a:pt x="36575" y="5029"/>
                  </a:lnTo>
                  <a:lnTo>
                    <a:pt x="36518" y="35204"/>
                  </a:lnTo>
                  <a:lnTo>
                    <a:pt x="35956" y="44143"/>
                  </a:lnTo>
                  <a:lnTo>
                    <a:pt x="16268" y="86810"/>
                  </a:lnTo>
                  <a:lnTo>
                    <a:pt x="0" y="99821"/>
                  </a:lnTo>
                  <a:lnTo>
                    <a:pt x="14020" y="111099"/>
                  </a:lnTo>
                  <a:lnTo>
                    <a:pt x="43012" y="79095"/>
                  </a:lnTo>
                  <a:lnTo>
                    <a:pt x="45719" y="72389"/>
                  </a:lnTo>
                  <a:lnTo>
                    <a:pt x="64582" y="72389"/>
                  </a:lnTo>
                  <a:lnTo>
                    <a:pt x="54559" y="35204"/>
                  </a:lnTo>
                  <a:lnTo>
                    <a:pt x="54559" y="5029"/>
                  </a:lnTo>
                  <a:close/>
                </a:path>
                <a:path w="379729" h="136525">
                  <a:moveTo>
                    <a:pt x="64582" y="72389"/>
                  </a:moveTo>
                  <a:lnTo>
                    <a:pt x="45719" y="72389"/>
                  </a:lnTo>
                  <a:lnTo>
                    <a:pt x="48666" y="79095"/>
                  </a:lnTo>
                  <a:lnTo>
                    <a:pt x="52984" y="85597"/>
                  </a:lnTo>
                  <a:lnTo>
                    <a:pt x="64363" y="98196"/>
                  </a:lnTo>
                  <a:lnTo>
                    <a:pt x="70459" y="103581"/>
                  </a:lnTo>
                  <a:lnTo>
                    <a:pt x="76961" y="108051"/>
                  </a:lnTo>
                  <a:lnTo>
                    <a:pt x="89763" y="96469"/>
                  </a:lnTo>
                  <a:lnTo>
                    <a:pt x="81419" y="90725"/>
                  </a:lnTo>
                  <a:lnTo>
                    <a:pt x="74218" y="84467"/>
                  </a:lnTo>
                  <a:lnTo>
                    <a:pt x="68160" y="77695"/>
                  </a:lnTo>
                  <a:lnTo>
                    <a:pt x="64582" y="72389"/>
                  </a:lnTo>
                  <a:close/>
                </a:path>
                <a:path w="379729" h="136525">
                  <a:moveTo>
                    <a:pt x="379475" y="0"/>
                  </a:moveTo>
                  <a:lnTo>
                    <a:pt x="362254" y="0"/>
                  </a:lnTo>
                  <a:lnTo>
                    <a:pt x="362254" y="136397"/>
                  </a:lnTo>
                  <a:lnTo>
                    <a:pt x="379475" y="136397"/>
                  </a:lnTo>
                  <a:lnTo>
                    <a:pt x="379475" y="0"/>
                  </a:lnTo>
                  <a:close/>
                </a:path>
                <a:path w="379729" h="136525">
                  <a:moveTo>
                    <a:pt x="114452" y="0"/>
                  </a:moveTo>
                  <a:lnTo>
                    <a:pt x="97383" y="0"/>
                  </a:lnTo>
                  <a:lnTo>
                    <a:pt x="97383" y="136397"/>
                  </a:lnTo>
                  <a:lnTo>
                    <a:pt x="114452" y="136397"/>
                  </a:lnTo>
                  <a:lnTo>
                    <a:pt x="114452" y="66751"/>
                  </a:lnTo>
                  <a:lnTo>
                    <a:pt x="133197" y="66751"/>
                  </a:lnTo>
                  <a:lnTo>
                    <a:pt x="133197" y="51358"/>
                  </a:lnTo>
                  <a:lnTo>
                    <a:pt x="114452" y="51358"/>
                  </a:lnTo>
                  <a:lnTo>
                    <a:pt x="114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01983" y="6006083"/>
              <a:ext cx="292607" cy="17221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312067" y="6016218"/>
              <a:ext cx="256540" cy="136525"/>
            </a:xfrm>
            <a:custGeom>
              <a:avLst/>
              <a:gdLst/>
              <a:ahLst/>
              <a:cxnLst/>
              <a:rect l="l" t="t" r="r" b="b"/>
              <a:pathLst>
                <a:path w="256540" h="136525">
                  <a:moveTo>
                    <a:pt x="163525" y="75437"/>
                  </a:moveTo>
                  <a:lnTo>
                    <a:pt x="146303" y="75437"/>
                  </a:lnTo>
                  <a:lnTo>
                    <a:pt x="146303" y="132079"/>
                  </a:lnTo>
                  <a:lnTo>
                    <a:pt x="146608" y="133197"/>
                  </a:lnTo>
                  <a:lnTo>
                    <a:pt x="147827" y="134416"/>
                  </a:lnTo>
                  <a:lnTo>
                    <a:pt x="148945" y="134721"/>
                  </a:lnTo>
                  <a:lnTo>
                    <a:pt x="237134" y="134721"/>
                  </a:lnTo>
                  <a:lnTo>
                    <a:pt x="238226" y="134416"/>
                  </a:lnTo>
                  <a:lnTo>
                    <a:pt x="239547" y="133197"/>
                  </a:lnTo>
                  <a:lnTo>
                    <a:pt x="239877" y="132079"/>
                  </a:lnTo>
                  <a:lnTo>
                    <a:pt x="239877" y="120853"/>
                  </a:lnTo>
                  <a:lnTo>
                    <a:pt x="163525" y="120853"/>
                  </a:lnTo>
                  <a:lnTo>
                    <a:pt x="163525" y="104393"/>
                  </a:lnTo>
                  <a:lnTo>
                    <a:pt x="239877" y="104393"/>
                  </a:lnTo>
                  <a:lnTo>
                    <a:pt x="239877" y="90677"/>
                  </a:lnTo>
                  <a:lnTo>
                    <a:pt x="163525" y="90677"/>
                  </a:lnTo>
                  <a:lnTo>
                    <a:pt x="163525" y="75437"/>
                  </a:lnTo>
                  <a:close/>
                </a:path>
                <a:path w="256540" h="136525">
                  <a:moveTo>
                    <a:pt x="239877" y="104393"/>
                  </a:moveTo>
                  <a:lnTo>
                    <a:pt x="222808" y="104393"/>
                  </a:lnTo>
                  <a:lnTo>
                    <a:pt x="222808" y="120853"/>
                  </a:lnTo>
                  <a:lnTo>
                    <a:pt x="239877" y="120853"/>
                  </a:lnTo>
                  <a:lnTo>
                    <a:pt x="239877" y="104393"/>
                  </a:lnTo>
                  <a:close/>
                </a:path>
                <a:path w="256540" h="136525">
                  <a:moveTo>
                    <a:pt x="239877" y="75437"/>
                  </a:moveTo>
                  <a:lnTo>
                    <a:pt x="222808" y="75437"/>
                  </a:lnTo>
                  <a:lnTo>
                    <a:pt x="222808" y="90677"/>
                  </a:lnTo>
                  <a:lnTo>
                    <a:pt x="239877" y="90677"/>
                  </a:lnTo>
                  <a:lnTo>
                    <a:pt x="239877" y="75437"/>
                  </a:lnTo>
                  <a:close/>
                </a:path>
                <a:path w="256540" h="136525">
                  <a:moveTo>
                    <a:pt x="55625" y="22250"/>
                  </a:moveTo>
                  <a:lnTo>
                    <a:pt x="37185" y="22250"/>
                  </a:lnTo>
                  <a:lnTo>
                    <a:pt x="37142" y="34137"/>
                  </a:lnTo>
                  <a:lnTo>
                    <a:pt x="36552" y="44662"/>
                  </a:lnTo>
                  <a:lnTo>
                    <a:pt x="21559" y="80914"/>
                  </a:lnTo>
                  <a:lnTo>
                    <a:pt x="0" y="99517"/>
                  </a:lnTo>
                  <a:lnTo>
                    <a:pt x="14173" y="110947"/>
                  </a:lnTo>
                  <a:lnTo>
                    <a:pt x="43840" y="79298"/>
                  </a:lnTo>
                  <a:lnTo>
                    <a:pt x="46481" y="72085"/>
                  </a:lnTo>
                  <a:lnTo>
                    <a:pt x="65300" y="72085"/>
                  </a:lnTo>
                  <a:lnTo>
                    <a:pt x="55625" y="34137"/>
                  </a:lnTo>
                  <a:lnTo>
                    <a:pt x="55625" y="22250"/>
                  </a:lnTo>
                  <a:close/>
                </a:path>
                <a:path w="256540" h="136525">
                  <a:moveTo>
                    <a:pt x="65300" y="72085"/>
                  </a:moveTo>
                  <a:lnTo>
                    <a:pt x="46481" y="72085"/>
                  </a:lnTo>
                  <a:lnTo>
                    <a:pt x="49021" y="78689"/>
                  </a:lnTo>
                  <a:lnTo>
                    <a:pt x="78333" y="107594"/>
                  </a:lnTo>
                  <a:lnTo>
                    <a:pt x="90525" y="95859"/>
                  </a:lnTo>
                  <a:lnTo>
                    <a:pt x="82005" y="90354"/>
                  </a:lnTo>
                  <a:lnTo>
                    <a:pt x="74733" y="84200"/>
                  </a:lnTo>
                  <a:lnTo>
                    <a:pt x="68708" y="77400"/>
                  </a:lnTo>
                  <a:lnTo>
                    <a:pt x="65300" y="72085"/>
                  </a:lnTo>
                  <a:close/>
                </a:path>
                <a:path w="256540" h="136525">
                  <a:moveTo>
                    <a:pt x="83362" y="7924"/>
                  </a:moveTo>
                  <a:lnTo>
                    <a:pt x="9753" y="7924"/>
                  </a:lnTo>
                  <a:lnTo>
                    <a:pt x="9753" y="22250"/>
                  </a:lnTo>
                  <a:lnTo>
                    <a:pt x="83362" y="22250"/>
                  </a:lnTo>
                  <a:lnTo>
                    <a:pt x="83362" y="7924"/>
                  </a:lnTo>
                  <a:close/>
                </a:path>
                <a:path w="256540" h="136525">
                  <a:moveTo>
                    <a:pt x="256031" y="49682"/>
                  </a:moveTo>
                  <a:lnTo>
                    <a:pt x="130301" y="49682"/>
                  </a:lnTo>
                  <a:lnTo>
                    <a:pt x="130301" y="64160"/>
                  </a:lnTo>
                  <a:lnTo>
                    <a:pt x="256031" y="64160"/>
                  </a:lnTo>
                  <a:lnTo>
                    <a:pt x="256031" y="49682"/>
                  </a:lnTo>
                  <a:close/>
                </a:path>
                <a:path w="256540" h="136525">
                  <a:moveTo>
                    <a:pt x="240334" y="3505"/>
                  </a:moveTo>
                  <a:lnTo>
                    <a:pt x="143865" y="3505"/>
                  </a:lnTo>
                  <a:lnTo>
                    <a:pt x="143865" y="17983"/>
                  </a:lnTo>
                  <a:lnTo>
                    <a:pt x="224789" y="17983"/>
                  </a:lnTo>
                  <a:lnTo>
                    <a:pt x="224789" y="21640"/>
                  </a:lnTo>
                  <a:lnTo>
                    <a:pt x="224332" y="26492"/>
                  </a:lnTo>
                  <a:lnTo>
                    <a:pt x="222503" y="38582"/>
                  </a:lnTo>
                  <a:lnTo>
                    <a:pt x="221437" y="44297"/>
                  </a:lnTo>
                  <a:lnTo>
                    <a:pt x="220217" y="49682"/>
                  </a:lnTo>
                  <a:lnTo>
                    <a:pt x="236829" y="49682"/>
                  </a:lnTo>
                  <a:lnTo>
                    <a:pt x="243077" y="7772"/>
                  </a:lnTo>
                  <a:lnTo>
                    <a:pt x="243077" y="6248"/>
                  </a:lnTo>
                  <a:lnTo>
                    <a:pt x="242747" y="5156"/>
                  </a:lnTo>
                  <a:lnTo>
                    <a:pt x="241426" y="3835"/>
                  </a:lnTo>
                  <a:lnTo>
                    <a:pt x="240334" y="3505"/>
                  </a:lnTo>
                  <a:close/>
                </a:path>
                <a:path w="256540" h="136525">
                  <a:moveTo>
                    <a:pt x="118414" y="0"/>
                  </a:moveTo>
                  <a:lnTo>
                    <a:pt x="101193" y="0"/>
                  </a:lnTo>
                  <a:lnTo>
                    <a:pt x="101193" y="136397"/>
                  </a:lnTo>
                  <a:lnTo>
                    <a:pt x="118414" y="136397"/>
                  </a:lnTo>
                  <a:lnTo>
                    <a:pt x="118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750293" y="6216946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28104" y="6216946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22708" y="6216946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05728" y="4995671"/>
            <a:ext cx="1552575" cy="471170"/>
            <a:chOff x="6205728" y="4995671"/>
            <a:chExt cx="1552575" cy="471170"/>
          </a:xfrm>
        </p:grpSpPr>
        <p:sp>
          <p:nvSpPr>
            <p:cNvPr id="31" name="object 31"/>
            <p:cNvSpPr/>
            <p:nvPr/>
          </p:nvSpPr>
          <p:spPr>
            <a:xfrm>
              <a:off x="6241478" y="5031117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41478" y="5031117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7792" y="5093207"/>
              <a:ext cx="813816" cy="25145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29120" y="5104396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1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2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1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2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5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5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7"/>
                  </a:lnTo>
                  <a:lnTo>
                    <a:pt x="295559" y="78867"/>
                  </a:lnTo>
                  <a:lnTo>
                    <a:pt x="278434" y="46863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7"/>
                  </a:moveTo>
                  <a:lnTo>
                    <a:pt x="264947" y="78867"/>
                  </a:lnTo>
                  <a:lnTo>
                    <a:pt x="266471" y="81915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7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30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5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5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1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10"/>
                  </a:lnTo>
                  <a:lnTo>
                    <a:pt x="446379" y="80010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7"/>
                  </a:lnTo>
                  <a:lnTo>
                    <a:pt x="427253" y="43815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3"/>
                  </a:lnTo>
                  <a:lnTo>
                    <a:pt x="500498" y="24003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3"/>
                  </a:moveTo>
                  <a:lnTo>
                    <a:pt x="463295" y="24003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5"/>
                  </a:lnTo>
                  <a:lnTo>
                    <a:pt x="482574" y="59817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10"/>
                  </a:lnTo>
                  <a:lnTo>
                    <a:pt x="500498" y="80010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3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5728" y="4995671"/>
              <a:ext cx="470916" cy="47091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241478" y="503111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1478" y="503111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03810" y="5100256"/>
              <a:ext cx="216179" cy="22160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558064" y="5430264"/>
            <a:ext cx="11944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5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1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20" dirty="0">
                <a:solidFill>
                  <a:srgbClr val="0D0D0D"/>
                </a:solidFill>
                <a:latin typeface="BM EULJIRO TTF"/>
                <a:cs typeface="BM EULJIRO TTF"/>
              </a:rPr>
              <a:t>교육훈련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03632" y="5491734"/>
            <a:ext cx="208191" cy="16341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208939" y="5874618"/>
            <a:ext cx="223202" cy="2231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320976" y="5874618"/>
            <a:ext cx="223202" cy="22318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433026" y="5874618"/>
            <a:ext cx="223202" cy="22318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47451" y="5874618"/>
            <a:ext cx="223202" cy="22318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6236322" y="6216946"/>
            <a:ext cx="1882139" cy="526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00"/>
              </a:spcBef>
              <a:tabLst>
                <a:tab pos="1410970" algn="l"/>
              </a:tabLst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‘24.1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1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100" spc="5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48055" y="1190244"/>
            <a:ext cx="11296015" cy="1362710"/>
            <a:chOff x="448055" y="1190244"/>
            <a:chExt cx="11296015" cy="1362710"/>
          </a:xfrm>
        </p:grpSpPr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8055" y="1226820"/>
              <a:ext cx="11295888" cy="1325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9263" y="1190244"/>
              <a:ext cx="11293473" cy="132276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574074" y="1745932"/>
              <a:ext cx="655955" cy="619760"/>
            </a:xfrm>
            <a:custGeom>
              <a:avLst/>
              <a:gdLst/>
              <a:ahLst/>
              <a:cxnLst/>
              <a:rect l="l" t="t" r="r" b="b"/>
              <a:pathLst>
                <a:path w="655955" h="619760">
                  <a:moveTo>
                    <a:pt x="527558" y="0"/>
                  </a:moveTo>
                  <a:lnTo>
                    <a:pt x="127977" y="0"/>
                  </a:lnTo>
                  <a:lnTo>
                    <a:pt x="78165" y="10057"/>
                  </a:lnTo>
                  <a:lnTo>
                    <a:pt x="37485" y="37485"/>
                  </a:lnTo>
                  <a:lnTo>
                    <a:pt x="10057" y="78165"/>
                  </a:lnTo>
                  <a:lnTo>
                    <a:pt x="0" y="127977"/>
                  </a:lnTo>
                  <a:lnTo>
                    <a:pt x="0" y="491655"/>
                  </a:lnTo>
                  <a:lnTo>
                    <a:pt x="10057" y="541473"/>
                  </a:lnTo>
                  <a:lnTo>
                    <a:pt x="37485" y="582152"/>
                  </a:lnTo>
                  <a:lnTo>
                    <a:pt x="78165" y="609576"/>
                  </a:lnTo>
                  <a:lnTo>
                    <a:pt x="127977" y="619633"/>
                  </a:lnTo>
                  <a:lnTo>
                    <a:pt x="527558" y="619633"/>
                  </a:lnTo>
                  <a:lnTo>
                    <a:pt x="577370" y="609576"/>
                  </a:lnTo>
                  <a:lnTo>
                    <a:pt x="618050" y="582152"/>
                  </a:lnTo>
                  <a:lnTo>
                    <a:pt x="645478" y="541473"/>
                  </a:lnTo>
                  <a:lnTo>
                    <a:pt x="655535" y="491655"/>
                  </a:lnTo>
                  <a:lnTo>
                    <a:pt x="655535" y="127977"/>
                  </a:lnTo>
                  <a:lnTo>
                    <a:pt x="645478" y="78165"/>
                  </a:lnTo>
                  <a:lnTo>
                    <a:pt x="618050" y="37485"/>
                  </a:lnTo>
                  <a:lnTo>
                    <a:pt x="577370" y="10057"/>
                  </a:lnTo>
                  <a:lnTo>
                    <a:pt x="527558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74074" y="1745932"/>
              <a:ext cx="655955" cy="619760"/>
            </a:xfrm>
            <a:custGeom>
              <a:avLst/>
              <a:gdLst/>
              <a:ahLst/>
              <a:cxnLst/>
              <a:rect l="l" t="t" r="r" b="b"/>
              <a:pathLst>
                <a:path w="655955" h="619760">
                  <a:moveTo>
                    <a:pt x="0" y="127977"/>
                  </a:moveTo>
                  <a:lnTo>
                    <a:pt x="10057" y="78165"/>
                  </a:lnTo>
                  <a:lnTo>
                    <a:pt x="37485" y="37485"/>
                  </a:lnTo>
                  <a:lnTo>
                    <a:pt x="78165" y="10057"/>
                  </a:lnTo>
                  <a:lnTo>
                    <a:pt x="127977" y="0"/>
                  </a:lnTo>
                  <a:lnTo>
                    <a:pt x="527558" y="0"/>
                  </a:lnTo>
                  <a:lnTo>
                    <a:pt x="577370" y="10057"/>
                  </a:lnTo>
                  <a:lnTo>
                    <a:pt x="618050" y="37485"/>
                  </a:lnTo>
                  <a:lnTo>
                    <a:pt x="645478" y="78165"/>
                  </a:lnTo>
                  <a:lnTo>
                    <a:pt x="655535" y="127977"/>
                  </a:lnTo>
                  <a:lnTo>
                    <a:pt x="655535" y="491655"/>
                  </a:lnTo>
                  <a:lnTo>
                    <a:pt x="645478" y="541473"/>
                  </a:lnTo>
                  <a:lnTo>
                    <a:pt x="618050" y="582152"/>
                  </a:lnTo>
                  <a:lnTo>
                    <a:pt x="577370" y="609576"/>
                  </a:lnTo>
                  <a:lnTo>
                    <a:pt x="527558" y="619633"/>
                  </a:lnTo>
                  <a:lnTo>
                    <a:pt x="127977" y="619633"/>
                  </a:lnTo>
                  <a:lnTo>
                    <a:pt x="78165" y="609576"/>
                  </a:lnTo>
                  <a:lnTo>
                    <a:pt x="37485" y="582152"/>
                  </a:lnTo>
                  <a:lnTo>
                    <a:pt x="10057" y="541473"/>
                  </a:lnTo>
                  <a:lnTo>
                    <a:pt x="0" y="491655"/>
                  </a:lnTo>
                  <a:lnTo>
                    <a:pt x="0" y="127977"/>
                  </a:lnTo>
                  <a:close/>
                </a:path>
              </a:pathLst>
            </a:custGeom>
            <a:ln w="1587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62085" y="1887740"/>
              <a:ext cx="279400" cy="345440"/>
            </a:xfrm>
            <a:custGeom>
              <a:avLst/>
              <a:gdLst/>
              <a:ahLst/>
              <a:cxnLst/>
              <a:rect l="l" t="t" r="r" b="b"/>
              <a:pathLst>
                <a:path w="279400" h="345439">
                  <a:moveTo>
                    <a:pt x="70929" y="286346"/>
                  </a:moveTo>
                  <a:lnTo>
                    <a:pt x="44818" y="289471"/>
                  </a:lnTo>
                  <a:lnTo>
                    <a:pt x="43281" y="289471"/>
                  </a:lnTo>
                  <a:lnTo>
                    <a:pt x="30607" y="289801"/>
                  </a:lnTo>
                  <a:lnTo>
                    <a:pt x="30607" y="201904"/>
                  </a:lnTo>
                  <a:lnTo>
                    <a:pt x="11849" y="201904"/>
                  </a:lnTo>
                  <a:lnTo>
                    <a:pt x="11925" y="303898"/>
                  </a:lnTo>
                  <a:lnTo>
                    <a:pt x="12141" y="304774"/>
                  </a:lnTo>
                  <a:lnTo>
                    <a:pt x="13347" y="306095"/>
                  </a:lnTo>
                  <a:lnTo>
                    <a:pt x="14528" y="306425"/>
                  </a:lnTo>
                  <a:lnTo>
                    <a:pt x="16294" y="306425"/>
                  </a:lnTo>
                  <a:lnTo>
                    <a:pt x="17335" y="306590"/>
                  </a:lnTo>
                  <a:lnTo>
                    <a:pt x="20840" y="306590"/>
                  </a:lnTo>
                  <a:lnTo>
                    <a:pt x="22872" y="306539"/>
                  </a:lnTo>
                  <a:lnTo>
                    <a:pt x="25171" y="306425"/>
                  </a:lnTo>
                  <a:lnTo>
                    <a:pt x="27482" y="306425"/>
                  </a:lnTo>
                  <a:lnTo>
                    <a:pt x="29730" y="306400"/>
                  </a:lnTo>
                  <a:lnTo>
                    <a:pt x="34124" y="306285"/>
                  </a:lnTo>
                  <a:lnTo>
                    <a:pt x="35712" y="306209"/>
                  </a:lnTo>
                  <a:lnTo>
                    <a:pt x="36703" y="306095"/>
                  </a:lnTo>
                  <a:lnTo>
                    <a:pt x="39547" y="306095"/>
                  </a:lnTo>
                  <a:lnTo>
                    <a:pt x="70929" y="302310"/>
                  </a:lnTo>
                  <a:lnTo>
                    <a:pt x="70929" y="289801"/>
                  </a:lnTo>
                  <a:lnTo>
                    <a:pt x="70929" y="286346"/>
                  </a:lnTo>
                  <a:close/>
                </a:path>
                <a:path w="279400" h="345439">
                  <a:moveTo>
                    <a:pt x="126568" y="194995"/>
                  </a:moveTo>
                  <a:lnTo>
                    <a:pt x="108623" y="194995"/>
                  </a:lnTo>
                  <a:lnTo>
                    <a:pt x="108623" y="244538"/>
                  </a:lnTo>
                  <a:lnTo>
                    <a:pt x="94145" y="244538"/>
                  </a:lnTo>
                  <a:lnTo>
                    <a:pt x="94145" y="197624"/>
                  </a:lnTo>
                  <a:lnTo>
                    <a:pt x="76200" y="197624"/>
                  </a:lnTo>
                  <a:lnTo>
                    <a:pt x="76200" y="335394"/>
                  </a:lnTo>
                  <a:lnTo>
                    <a:pt x="94145" y="335394"/>
                  </a:lnTo>
                  <a:lnTo>
                    <a:pt x="94145" y="262648"/>
                  </a:lnTo>
                  <a:lnTo>
                    <a:pt x="108623" y="262648"/>
                  </a:lnTo>
                  <a:lnTo>
                    <a:pt x="108623" y="342468"/>
                  </a:lnTo>
                  <a:lnTo>
                    <a:pt x="126568" y="342468"/>
                  </a:lnTo>
                  <a:lnTo>
                    <a:pt x="126568" y="262648"/>
                  </a:lnTo>
                  <a:lnTo>
                    <a:pt x="126568" y="244538"/>
                  </a:lnTo>
                  <a:lnTo>
                    <a:pt x="126568" y="194995"/>
                  </a:lnTo>
                  <a:close/>
                </a:path>
                <a:path w="279400" h="345439">
                  <a:moveTo>
                    <a:pt x="130352" y="52997"/>
                  </a:moveTo>
                  <a:lnTo>
                    <a:pt x="96278" y="39992"/>
                  </a:lnTo>
                  <a:lnTo>
                    <a:pt x="91567" y="37033"/>
                  </a:lnTo>
                  <a:lnTo>
                    <a:pt x="78346" y="17284"/>
                  </a:lnTo>
                  <a:lnTo>
                    <a:pt x="120307" y="17284"/>
                  </a:lnTo>
                  <a:lnTo>
                    <a:pt x="120307" y="1651"/>
                  </a:lnTo>
                  <a:lnTo>
                    <a:pt x="15138" y="1651"/>
                  </a:lnTo>
                  <a:lnTo>
                    <a:pt x="15138" y="17284"/>
                  </a:lnTo>
                  <a:lnTo>
                    <a:pt x="57111" y="17284"/>
                  </a:lnTo>
                  <a:lnTo>
                    <a:pt x="56007" y="21996"/>
                  </a:lnTo>
                  <a:lnTo>
                    <a:pt x="17411" y="49491"/>
                  </a:lnTo>
                  <a:lnTo>
                    <a:pt x="4597" y="52666"/>
                  </a:lnTo>
                  <a:lnTo>
                    <a:pt x="17272" y="66167"/>
                  </a:lnTo>
                  <a:lnTo>
                    <a:pt x="54190" y="50088"/>
                  </a:lnTo>
                  <a:lnTo>
                    <a:pt x="67805" y="36207"/>
                  </a:lnTo>
                  <a:lnTo>
                    <a:pt x="70434" y="40157"/>
                  </a:lnTo>
                  <a:lnTo>
                    <a:pt x="73710" y="43751"/>
                  </a:lnTo>
                  <a:lnTo>
                    <a:pt x="81495" y="50228"/>
                  </a:lnTo>
                  <a:lnTo>
                    <a:pt x="85750" y="53060"/>
                  </a:lnTo>
                  <a:lnTo>
                    <a:pt x="90360" y="55473"/>
                  </a:lnTo>
                  <a:lnTo>
                    <a:pt x="94856" y="57988"/>
                  </a:lnTo>
                  <a:lnTo>
                    <a:pt x="99568" y="60134"/>
                  </a:lnTo>
                  <a:lnTo>
                    <a:pt x="109448" y="63639"/>
                  </a:lnTo>
                  <a:lnTo>
                    <a:pt x="114223" y="65074"/>
                  </a:lnTo>
                  <a:lnTo>
                    <a:pt x="118833" y="66167"/>
                  </a:lnTo>
                  <a:lnTo>
                    <a:pt x="130352" y="52997"/>
                  </a:lnTo>
                  <a:close/>
                </a:path>
                <a:path w="279400" h="345439">
                  <a:moveTo>
                    <a:pt x="135788" y="79171"/>
                  </a:moveTo>
                  <a:lnTo>
                    <a:pt x="0" y="79171"/>
                  </a:lnTo>
                  <a:lnTo>
                    <a:pt x="0" y="94805"/>
                  </a:lnTo>
                  <a:lnTo>
                    <a:pt x="58915" y="94805"/>
                  </a:lnTo>
                  <a:lnTo>
                    <a:pt x="58915" y="144348"/>
                  </a:lnTo>
                  <a:lnTo>
                    <a:pt x="77851" y="144348"/>
                  </a:lnTo>
                  <a:lnTo>
                    <a:pt x="77851" y="94805"/>
                  </a:lnTo>
                  <a:lnTo>
                    <a:pt x="135788" y="94805"/>
                  </a:lnTo>
                  <a:lnTo>
                    <a:pt x="135788" y="79171"/>
                  </a:lnTo>
                  <a:close/>
                </a:path>
                <a:path w="279400" h="345439">
                  <a:moveTo>
                    <a:pt x="263893" y="35115"/>
                  </a:moveTo>
                  <a:lnTo>
                    <a:pt x="262712" y="29768"/>
                  </a:lnTo>
                  <a:lnTo>
                    <a:pt x="258000" y="19786"/>
                  </a:lnTo>
                  <a:lnTo>
                    <a:pt x="254698" y="15633"/>
                  </a:lnTo>
                  <a:lnTo>
                    <a:pt x="254571" y="15468"/>
                  </a:lnTo>
                  <a:lnTo>
                    <a:pt x="250075" y="11849"/>
                  </a:lnTo>
                  <a:lnTo>
                    <a:pt x="245681" y="8128"/>
                  </a:lnTo>
                  <a:lnTo>
                    <a:pt x="244144" y="7315"/>
                  </a:lnTo>
                  <a:lnTo>
                    <a:pt x="244144" y="32918"/>
                  </a:lnTo>
                  <a:lnTo>
                    <a:pt x="244144" y="48717"/>
                  </a:lnTo>
                  <a:lnTo>
                    <a:pt x="241020" y="54838"/>
                  </a:lnTo>
                  <a:lnTo>
                    <a:pt x="228511" y="63512"/>
                  </a:lnTo>
                  <a:lnTo>
                    <a:pt x="220662" y="65671"/>
                  </a:lnTo>
                  <a:lnTo>
                    <a:pt x="201676" y="65671"/>
                  </a:lnTo>
                  <a:lnTo>
                    <a:pt x="193802" y="63512"/>
                  </a:lnTo>
                  <a:lnTo>
                    <a:pt x="181406" y="54838"/>
                  </a:lnTo>
                  <a:lnTo>
                    <a:pt x="178308" y="48717"/>
                  </a:lnTo>
                  <a:lnTo>
                    <a:pt x="178308" y="32918"/>
                  </a:lnTo>
                  <a:lnTo>
                    <a:pt x="181406" y="26746"/>
                  </a:lnTo>
                  <a:lnTo>
                    <a:pt x="193802" y="17856"/>
                  </a:lnTo>
                  <a:lnTo>
                    <a:pt x="201676" y="15633"/>
                  </a:lnTo>
                  <a:lnTo>
                    <a:pt x="220662" y="15633"/>
                  </a:lnTo>
                  <a:lnTo>
                    <a:pt x="228511" y="17856"/>
                  </a:lnTo>
                  <a:lnTo>
                    <a:pt x="241020" y="26746"/>
                  </a:lnTo>
                  <a:lnTo>
                    <a:pt x="244144" y="32918"/>
                  </a:lnTo>
                  <a:lnTo>
                    <a:pt x="244144" y="7315"/>
                  </a:lnTo>
                  <a:lnTo>
                    <a:pt x="240195" y="5219"/>
                  </a:lnTo>
                  <a:lnTo>
                    <a:pt x="227025" y="1041"/>
                  </a:lnTo>
                  <a:lnTo>
                    <a:pt x="219570" y="0"/>
                  </a:lnTo>
                  <a:lnTo>
                    <a:pt x="202780" y="0"/>
                  </a:lnTo>
                  <a:lnTo>
                    <a:pt x="195262" y="1041"/>
                  </a:lnTo>
                  <a:lnTo>
                    <a:pt x="182092" y="5219"/>
                  </a:lnTo>
                  <a:lnTo>
                    <a:pt x="176555" y="8128"/>
                  </a:lnTo>
                  <a:lnTo>
                    <a:pt x="172059" y="11849"/>
                  </a:lnTo>
                  <a:lnTo>
                    <a:pt x="167551" y="15468"/>
                  </a:lnTo>
                  <a:lnTo>
                    <a:pt x="164160" y="19786"/>
                  </a:lnTo>
                  <a:lnTo>
                    <a:pt x="159550" y="29768"/>
                  </a:lnTo>
                  <a:lnTo>
                    <a:pt x="158394" y="35115"/>
                  </a:lnTo>
                  <a:lnTo>
                    <a:pt x="158394" y="46634"/>
                  </a:lnTo>
                  <a:lnTo>
                    <a:pt x="159550" y="52019"/>
                  </a:lnTo>
                  <a:lnTo>
                    <a:pt x="164160" y="61887"/>
                  </a:lnTo>
                  <a:lnTo>
                    <a:pt x="167614" y="66167"/>
                  </a:lnTo>
                  <a:lnTo>
                    <a:pt x="172224" y="69786"/>
                  </a:lnTo>
                  <a:lnTo>
                    <a:pt x="176720" y="73406"/>
                  </a:lnTo>
                  <a:lnTo>
                    <a:pt x="182232" y="76238"/>
                  </a:lnTo>
                  <a:lnTo>
                    <a:pt x="195287" y="80289"/>
                  </a:lnTo>
                  <a:lnTo>
                    <a:pt x="202780" y="81305"/>
                  </a:lnTo>
                  <a:lnTo>
                    <a:pt x="219570" y="81305"/>
                  </a:lnTo>
                  <a:lnTo>
                    <a:pt x="254571" y="66167"/>
                  </a:lnTo>
                  <a:lnTo>
                    <a:pt x="254965" y="65671"/>
                  </a:lnTo>
                  <a:lnTo>
                    <a:pt x="258000" y="61887"/>
                  </a:lnTo>
                  <a:lnTo>
                    <a:pt x="262712" y="52019"/>
                  </a:lnTo>
                  <a:lnTo>
                    <a:pt x="263893" y="46634"/>
                  </a:lnTo>
                  <a:lnTo>
                    <a:pt x="263893" y="35115"/>
                  </a:lnTo>
                  <a:close/>
                </a:path>
                <a:path w="279400" h="345439">
                  <a:moveTo>
                    <a:pt x="265709" y="308241"/>
                  </a:moveTo>
                  <a:lnTo>
                    <a:pt x="261772" y="302475"/>
                  </a:lnTo>
                  <a:lnTo>
                    <a:pt x="261010" y="301345"/>
                  </a:lnTo>
                  <a:lnTo>
                    <a:pt x="251637" y="296138"/>
                  </a:lnTo>
                  <a:lnTo>
                    <a:pt x="244805" y="293166"/>
                  </a:lnTo>
                  <a:lnTo>
                    <a:pt x="244805" y="312026"/>
                  </a:lnTo>
                  <a:lnTo>
                    <a:pt x="244805" y="321564"/>
                  </a:lnTo>
                  <a:lnTo>
                    <a:pt x="241757" y="325158"/>
                  </a:lnTo>
                  <a:lnTo>
                    <a:pt x="229577" y="329666"/>
                  </a:lnTo>
                  <a:lnTo>
                    <a:pt x="221373" y="330784"/>
                  </a:lnTo>
                  <a:lnTo>
                    <a:pt x="200634" y="330784"/>
                  </a:lnTo>
                  <a:lnTo>
                    <a:pt x="192405" y="329666"/>
                  </a:lnTo>
                  <a:lnTo>
                    <a:pt x="180340" y="325158"/>
                  </a:lnTo>
                  <a:lnTo>
                    <a:pt x="177317" y="321564"/>
                  </a:lnTo>
                  <a:lnTo>
                    <a:pt x="177317" y="312026"/>
                  </a:lnTo>
                  <a:lnTo>
                    <a:pt x="180340" y="308508"/>
                  </a:lnTo>
                  <a:lnTo>
                    <a:pt x="192405" y="303682"/>
                  </a:lnTo>
                  <a:lnTo>
                    <a:pt x="200634" y="302475"/>
                  </a:lnTo>
                  <a:lnTo>
                    <a:pt x="221373" y="302475"/>
                  </a:lnTo>
                  <a:lnTo>
                    <a:pt x="229577" y="303682"/>
                  </a:lnTo>
                  <a:lnTo>
                    <a:pt x="241757" y="308508"/>
                  </a:lnTo>
                  <a:lnTo>
                    <a:pt x="244805" y="312026"/>
                  </a:lnTo>
                  <a:lnTo>
                    <a:pt x="244805" y="293166"/>
                  </a:lnTo>
                  <a:lnTo>
                    <a:pt x="243814" y="292722"/>
                  </a:lnTo>
                  <a:lnTo>
                    <a:pt x="234454" y="290283"/>
                  </a:lnTo>
                  <a:lnTo>
                    <a:pt x="223532" y="288810"/>
                  </a:lnTo>
                  <a:lnTo>
                    <a:pt x="211061" y="288315"/>
                  </a:lnTo>
                  <a:lnTo>
                    <a:pt x="198513" y="288810"/>
                  </a:lnTo>
                  <a:lnTo>
                    <a:pt x="161074" y="301345"/>
                  </a:lnTo>
                  <a:lnTo>
                    <a:pt x="156413" y="308241"/>
                  </a:lnTo>
                  <a:lnTo>
                    <a:pt x="156413" y="325462"/>
                  </a:lnTo>
                  <a:lnTo>
                    <a:pt x="198450" y="344792"/>
                  </a:lnTo>
                  <a:lnTo>
                    <a:pt x="211061" y="345274"/>
                  </a:lnTo>
                  <a:lnTo>
                    <a:pt x="223596" y="344792"/>
                  </a:lnTo>
                  <a:lnTo>
                    <a:pt x="261048" y="332371"/>
                  </a:lnTo>
                  <a:lnTo>
                    <a:pt x="262115" y="330784"/>
                  </a:lnTo>
                  <a:lnTo>
                    <a:pt x="265709" y="325462"/>
                  </a:lnTo>
                  <a:lnTo>
                    <a:pt x="265709" y="308241"/>
                  </a:lnTo>
                  <a:close/>
                </a:path>
                <a:path w="279400" h="345439">
                  <a:moveTo>
                    <a:pt x="279031" y="264287"/>
                  </a:moveTo>
                  <a:lnTo>
                    <a:pt x="244309" y="264287"/>
                  </a:lnTo>
                  <a:lnTo>
                    <a:pt x="244309" y="249148"/>
                  </a:lnTo>
                  <a:lnTo>
                    <a:pt x="244309" y="245033"/>
                  </a:lnTo>
                  <a:lnTo>
                    <a:pt x="250888" y="242735"/>
                  </a:lnTo>
                  <a:lnTo>
                    <a:pt x="255993" y="239598"/>
                  </a:lnTo>
                  <a:lnTo>
                    <a:pt x="259308" y="235978"/>
                  </a:lnTo>
                  <a:lnTo>
                    <a:pt x="263232" y="231698"/>
                  </a:lnTo>
                  <a:lnTo>
                    <a:pt x="264998" y="227253"/>
                  </a:lnTo>
                  <a:lnTo>
                    <a:pt x="265049" y="213766"/>
                  </a:lnTo>
                  <a:lnTo>
                    <a:pt x="260794" y="207835"/>
                  </a:lnTo>
                  <a:lnTo>
                    <a:pt x="260248" y="207073"/>
                  </a:lnTo>
                  <a:lnTo>
                    <a:pt x="250647" y="201904"/>
                  </a:lnTo>
                  <a:lnTo>
                    <a:pt x="244805" y="199402"/>
                  </a:lnTo>
                  <a:lnTo>
                    <a:pt x="244805" y="217817"/>
                  </a:lnTo>
                  <a:lnTo>
                    <a:pt x="244805" y="226593"/>
                  </a:lnTo>
                  <a:lnTo>
                    <a:pt x="241642" y="229946"/>
                  </a:lnTo>
                  <a:lnTo>
                    <a:pt x="229031" y="234772"/>
                  </a:lnTo>
                  <a:lnTo>
                    <a:pt x="226034" y="235229"/>
                  </a:lnTo>
                  <a:lnTo>
                    <a:pt x="226034" y="249148"/>
                  </a:lnTo>
                  <a:lnTo>
                    <a:pt x="226034" y="264287"/>
                  </a:lnTo>
                  <a:lnTo>
                    <a:pt x="196583" y="264287"/>
                  </a:lnTo>
                  <a:lnTo>
                    <a:pt x="196583" y="249148"/>
                  </a:lnTo>
                  <a:lnTo>
                    <a:pt x="198767" y="249478"/>
                  </a:lnTo>
                  <a:lnTo>
                    <a:pt x="201079" y="249694"/>
                  </a:lnTo>
                  <a:lnTo>
                    <a:pt x="205905" y="249910"/>
                  </a:lnTo>
                  <a:lnTo>
                    <a:pt x="208432" y="249974"/>
                  </a:lnTo>
                  <a:lnTo>
                    <a:pt x="213690" y="249974"/>
                  </a:lnTo>
                  <a:lnTo>
                    <a:pt x="216268" y="249910"/>
                  </a:lnTo>
                  <a:lnTo>
                    <a:pt x="221322" y="249694"/>
                  </a:lnTo>
                  <a:lnTo>
                    <a:pt x="223735" y="249478"/>
                  </a:lnTo>
                  <a:lnTo>
                    <a:pt x="226034" y="249148"/>
                  </a:lnTo>
                  <a:lnTo>
                    <a:pt x="226034" y="235229"/>
                  </a:lnTo>
                  <a:lnTo>
                    <a:pt x="220941" y="235978"/>
                  </a:lnTo>
                  <a:lnTo>
                    <a:pt x="201079" y="235978"/>
                  </a:lnTo>
                  <a:lnTo>
                    <a:pt x="192951" y="234772"/>
                  </a:lnTo>
                  <a:lnTo>
                    <a:pt x="180441" y="229946"/>
                  </a:lnTo>
                  <a:lnTo>
                    <a:pt x="177317" y="226593"/>
                  </a:lnTo>
                  <a:lnTo>
                    <a:pt x="177317" y="217817"/>
                  </a:lnTo>
                  <a:lnTo>
                    <a:pt x="180416" y="214287"/>
                  </a:lnTo>
                  <a:lnTo>
                    <a:pt x="192824" y="209130"/>
                  </a:lnTo>
                  <a:lnTo>
                    <a:pt x="200964" y="207835"/>
                  </a:lnTo>
                  <a:lnTo>
                    <a:pt x="221043" y="207835"/>
                  </a:lnTo>
                  <a:lnTo>
                    <a:pt x="229171" y="209130"/>
                  </a:lnTo>
                  <a:lnTo>
                    <a:pt x="241681" y="214287"/>
                  </a:lnTo>
                  <a:lnTo>
                    <a:pt x="244805" y="217817"/>
                  </a:lnTo>
                  <a:lnTo>
                    <a:pt x="244805" y="199402"/>
                  </a:lnTo>
                  <a:lnTo>
                    <a:pt x="242760" y="198526"/>
                  </a:lnTo>
                  <a:lnTo>
                    <a:pt x="233540" y="196113"/>
                  </a:lnTo>
                  <a:lnTo>
                    <a:pt x="222973" y="194665"/>
                  </a:lnTo>
                  <a:lnTo>
                    <a:pt x="211061" y="194170"/>
                  </a:lnTo>
                  <a:lnTo>
                    <a:pt x="199136" y="194665"/>
                  </a:lnTo>
                  <a:lnTo>
                    <a:pt x="161874" y="207073"/>
                  </a:lnTo>
                  <a:lnTo>
                    <a:pt x="157073" y="213766"/>
                  </a:lnTo>
                  <a:lnTo>
                    <a:pt x="157073" y="227253"/>
                  </a:lnTo>
                  <a:lnTo>
                    <a:pt x="158889" y="231863"/>
                  </a:lnTo>
                  <a:lnTo>
                    <a:pt x="166128" y="239763"/>
                  </a:lnTo>
                  <a:lnTo>
                    <a:pt x="171399" y="242887"/>
                  </a:lnTo>
                  <a:lnTo>
                    <a:pt x="178308" y="245198"/>
                  </a:lnTo>
                  <a:lnTo>
                    <a:pt x="178308" y="264287"/>
                  </a:lnTo>
                  <a:lnTo>
                    <a:pt x="143243" y="264287"/>
                  </a:lnTo>
                  <a:lnTo>
                    <a:pt x="143243" y="279920"/>
                  </a:lnTo>
                  <a:lnTo>
                    <a:pt x="279031" y="279920"/>
                  </a:lnTo>
                  <a:lnTo>
                    <a:pt x="279031" y="264287"/>
                  </a:lnTo>
                  <a:close/>
                </a:path>
                <a:path w="279400" h="345439">
                  <a:moveTo>
                    <a:pt x="279044" y="112255"/>
                  </a:moveTo>
                  <a:lnTo>
                    <a:pt x="247929" y="112255"/>
                  </a:lnTo>
                  <a:lnTo>
                    <a:pt x="247929" y="82956"/>
                  </a:lnTo>
                  <a:lnTo>
                    <a:pt x="229336" y="82956"/>
                  </a:lnTo>
                  <a:lnTo>
                    <a:pt x="229336" y="112255"/>
                  </a:lnTo>
                  <a:lnTo>
                    <a:pt x="193446" y="112255"/>
                  </a:lnTo>
                  <a:lnTo>
                    <a:pt x="193446" y="82956"/>
                  </a:lnTo>
                  <a:lnTo>
                    <a:pt x="174523" y="82956"/>
                  </a:lnTo>
                  <a:lnTo>
                    <a:pt x="174523" y="112255"/>
                  </a:lnTo>
                  <a:lnTo>
                    <a:pt x="143090" y="112255"/>
                  </a:lnTo>
                  <a:lnTo>
                    <a:pt x="143090" y="128054"/>
                  </a:lnTo>
                  <a:lnTo>
                    <a:pt x="279044" y="128054"/>
                  </a:lnTo>
                  <a:lnTo>
                    <a:pt x="279044" y="112255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06908" y="2663951"/>
            <a:ext cx="2360930" cy="471170"/>
            <a:chOff x="406908" y="2663951"/>
            <a:chExt cx="2360930" cy="471170"/>
          </a:xfrm>
        </p:grpSpPr>
        <p:sp>
          <p:nvSpPr>
            <p:cNvPr id="53" name="object 53"/>
            <p:cNvSpPr/>
            <p:nvPr/>
          </p:nvSpPr>
          <p:spPr>
            <a:xfrm>
              <a:off x="443232" y="2699245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3232" y="2699245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8972" y="2759963"/>
              <a:ext cx="821436" cy="25298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29728" y="2770924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87652" y="2761487"/>
              <a:ext cx="210312" cy="2484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98713" y="2772752"/>
              <a:ext cx="168706" cy="2057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0636" y="2761487"/>
              <a:ext cx="428244" cy="24688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051926" y="2772524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6908" y="2663951"/>
              <a:ext cx="472440" cy="47091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43232" y="269924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3232" y="269924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6458" y="2777134"/>
              <a:ext cx="199161" cy="21361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1559" y="2793784"/>
              <a:ext cx="69785" cy="235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559" y="2821546"/>
              <a:ext cx="109688" cy="12301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60925" y="3076317"/>
            <a:ext cx="4652645" cy="16859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400" b="1" spc="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140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4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내역사업별로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30" dirty="0">
                <a:solidFill>
                  <a:srgbClr val="0D0D0D"/>
                </a:solidFill>
                <a:latin typeface="BM EULJIRO TTF"/>
                <a:cs typeface="BM EULJIRO TTF"/>
              </a:rPr>
              <a:t>상이</a:t>
            </a:r>
            <a:endParaRPr sz="1400">
              <a:latin typeface="BM EULJIRO TTF"/>
              <a:cs typeface="BM EULJIRO TTF"/>
            </a:endParaRPr>
          </a:p>
          <a:p>
            <a:pPr marL="172720" indent="-145415">
              <a:lnSpc>
                <a:spcPct val="100000"/>
              </a:lnSpc>
              <a:spcBef>
                <a:spcPts val="455"/>
              </a:spcBef>
              <a:buClr>
                <a:srgbClr val="1F80C9"/>
              </a:buClr>
              <a:buFont typeface="Arial"/>
              <a:buChar char="•"/>
              <a:tabLst>
                <a:tab pos="172720" algn="l"/>
              </a:tabLst>
            </a:pPr>
            <a:r>
              <a:rPr sz="12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반도체</a:t>
            </a:r>
            <a:r>
              <a:rPr sz="12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200" b="1" spc="-3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조선</a:t>
            </a:r>
            <a:r>
              <a:rPr sz="12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200" b="1" spc="-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철강</a:t>
            </a:r>
            <a:r>
              <a:rPr sz="12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r>
              <a:rPr sz="12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내내역사업별</a:t>
            </a:r>
            <a:r>
              <a:rPr sz="1200" b="1" spc="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관련</a:t>
            </a:r>
            <a:r>
              <a:rPr sz="12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산업 분야</a:t>
            </a:r>
            <a:r>
              <a:rPr sz="12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인력양성</a:t>
            </a:r>
            <a:r>
              <a:rPr sz="105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050" spc="-25" dirty="0">
                <a:solidFill>
                  <a:srgbClr val="0D0D0D"/>
                </a:solidFill>
                <a:latin typeface="BM EULJIRO TTF"/>
                <a:cs typeface="BM EULJIRO TTF"/>
              </a:rPr>
              <a:t>교육훈련</a:t>
            </a:r>
            <a:r>
              <a:rPr sz="1050" spc="-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50" spc="-25" dirty="0">
                <a:solidFill>
                  <a:srgbClr val="0D0D0D"/>
                </a:solidFill>
                <a:latin typeface="BM EULJIRO TTF"/>
                <a:cs typeface="BM EULJIRO TTF"/>
              </a:rPr>
              <a:t>기준</a:t>
            </a:r>
            <a:r>
              <a:rPr sz="105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05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400" b="1" spc="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140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4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4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8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연구소</a:t>
            </a:r>
            <a:r>
              <a:rPr sz="14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9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90" dirty="0">
                <a:solidFill>
                  <a:srgbClr val="0D0D0D"/>
                </a:solidFill>
                <a:latin typeface="BM EULJIRO TTF"/>
                <a:cs typeface="BM EULJIRO TTF"/>
              </a:rPr>
              <a:t>협단체</a:t>
            </a:r>
            <a:r>
              <a:rPr sz="14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비영리기관</a:t>
            </a:r>
            <a:endParaRPr sz="1400">
              <a:latin typeface="BM EULJIRO TTF"/>
              <a:cs typeface="BM EULJIRO TTF"/>
            </a:endParaRPr>
          </a:p>
          <a:p>
            <a:pPr marL="172720" indent="-145415">
              <a:lnSpc>
                <a:spcPct val="100000"/>
              </a:lnSpc>
              <a:spcBef>
                <a:spcPts val="455"/>
              </a:spcBef>
              <a:buClr>
                <a:srgbClr val="1F80C9"/>
              </a:buClr>
              <a:buFont typeface="Arial"/>
              <a:buChar char="•"/>
              <a:tabLst>
                <a:tab pos="172720" algn="l"/>
              </a:tabLst>
            </a:pPr>
            <a:r>
              <a:rPr sz="12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실수혜대상</a:t>
            </a:r>
            <a:r>
              <a:rPr sz="1200" b="1" spc="6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spc="12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200" spc="-9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원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생</a:t>
            </a:r>
            <a:r>
              <a:rPr sz="12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2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400" b="1" spc="1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140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4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출연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기관부담연구개발비</a:t>
            </a:r>
            <a:r>
              <a:rPr sz="1200" spc="1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현금</a:t>
            </a:r>
            <a:r>
              <a:rPr sz="1200" spc="6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현물</a:t>
            </a:r>
            <a:r>
              <a:rPr sz="1200" spc="8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매칭</a:t>
            </a:r>
            <a:r>
              <a:rPr sz="12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2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200" spc="120" dirty="0">
                <a:solidFill>
                  <a:srgbClr val="2EBEBE"/>
                </a:solidFill>
                <a:latin typeface="BM EULJIRO TTF"/>
                <a:cs typeface="BM EULJIRO TTF"/>
              </a:rPr>
              <a:t>※</a:t>
            </a:r>
            <a:r>
              <a:rPr sz="1200" spc="70" dirty="0">
                <a:solidFill>
                  <a:srgbClr val="2EBEBE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세부내내역사업별</a:t>
            </a:r>
            <a:r>
              <a:rPr sz="1200" spc="1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지원규모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2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지원기간은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시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별도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안내</a:t>
            </a:r>
            <a:endParaRPr sz="1200">
              <a:latin typeface="BM EULJIRO TTF"/>
              <a:cs typeface="BM EULJIRO TTF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6501" y="4354957"/>
            <a:ext cx="208191" cy="16342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6501" y="3207766"/>
            <a:ext cx="208191" cy="16341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6501" y="3781348"/>
            <a:ext cx="208191" cy="163423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6205728" y="2660904"/>
            <a:ext cx="1552575" cy="472440"/>
            <a:chOff x="6205728" y="2660904"/>
            <a:chExt cx="1552575" cy="472440"/>
          </a:xfrm>
        </p:grpSpPr>
        <p:sp>
          <p:nvSpPr>
            <p:cNvPr id="72" name="object 72"/>
            <p:cNvSpPr/>
            <p:nvPr/>
          </p:nvSpPr>
          <p:spPr>
            <a:xfrm>
              <a:off x="6241478" y="269734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41478" y="269734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16268" y="2756916"/>
              <a:ext cx="822959" cy="24993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727977" y="276901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05728" y="2660904"/>
              <a:ext cx="470916" cy="47243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241478" y="269734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41478" y="269734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82714" y="2792298"/>
              <a:ext cx="174863" cy="1751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456895" y="2772816"/>
              <a:ext cx="79476" cy="793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62598" y="2889923"/>
              <a:ext cx="67564" cy="61239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03632" y="3207766"/>
            <a:ext cx="208191" cy="163410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6293954" y="3555517"/>
            <a:ext cx="5486400" cy="1080135"/>
            <a:chOff x="6293954" y="3555517"/>
            <a:chExt cx="5486400" cy="1080135"/>
          </a:xfrm>
        </p:grpSpPr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93954" y="3555517"/>
              <a:ext cx="1354302" cy="34141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83067" y="3555517"/>
              <a:ext cx="1334363" cy="34141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052317" y="3555517"/>
              <a:ext cx="1334376" cy="34141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421517" y="3555517"/>
              <a:ext cx="1358150" cy="34141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293954" y="3831158"/>
              <a:ext cx="1371600" cy="268605"/>
            </a:xfrm>
            <a:custGeom>
              <a:avLst/>
              <a:gdLst/>
              <a:ahLst/>
              <a:cxnLst/>
              <a:rect l="l" t="t" r="r" b="b"/>
              <a:pathLst>
                <a:path w="1371600" h="268604">
                  <a:moveTo>
                    <a:pt x="1371447" y="0"/>
                  </a:moveTo>
                  <a:lnTo>
                    <a:pt x="0" y="0"/>
                  </a:lnTo>
                  <a:lnTo>
                    <a:pt x="0" y="268020"/>
                  </a:lnTo>
                  <a:lnTo>
                    <a:pt x="1371447" y="268020"/>
                  </a:lnTo>
                  <a:lnTo>
                    <a:pt x="13714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665389" y="3831158"/>
              <a:ext cx="4114800" cy="268605"/>
            </a:xfrm>
            <a:custGeom>
              <a:avLst/>
              <a:gdLst/>
              <a:ahLst/>
              <a:cxnLst/>
              <a:rect l="l" t="t" r="r" b="b"/>
              <a:pathLst>
                <a:path w="4114800" h="268604">
                  <a:moveTo>
                    <a:pt x="1371434" y="0"/>
                  </a:moveTo>
                  <a:lnTo>
                    <a:pt x="0" y="0"/>
                  </a:lnTo>
                  <a:lnTo>
                    <a:pt x="0" y="268020"/>
                  </a:lnTo>
                  <a:lnTo>
                    <a:pt x="1371434" y="268020"/>
                  </a:lnTo>
                  <a:lnTo>
                    <a:pt x="1371434" y="0"/>
                  </a:lnTo>
                  <a:close/>
                </a:path>
                <a:path w="4114800" h="268604">
                  <a:moveTo>
                    <a:pt x="4114342" y="0"/>
                  </a:moveTo>
                  <a:lnTo>
                    <a:pt x="2742895" y="0"/>
                  </a:lnTo>
                  <a:lnTo>
                    <a:pt x="1371447" y="0"/>
                  </a:lnTo>
                  <a:lnTo>
                    <a:pt x="1371447" y="268020"/>
                  </a:lnTo>
                  <a:lnTo>
                    <a:pt x="2742895" y="268020"/>
                  </a:lnTo>
                  <a:lnTo>
                    <a:pt x="4114342" y="268020"/>
                  </a:lnTo>
                  <a:lnTo>
                    <a:pt x="4114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293955" y="4099166"/>
              <a:ext cx="1371600" cy="536575"/>
            </a:xfrm>
            <a:custGeom>
              <a:avLst/>
              <a:gdLst/>
              <a:ahLst/>
              <a:cxnLst/>
              <a:rect l="l" t="t" r="r" b="b"/>
              <a:pathLst>
                <a:path w="1371600" h="536575">
                  <a:moveTo>
                    <a:pt x="1371447" y="0"/>
                  </a:moveTo>
                  <a:lnTo>
                    <a:pt x="0" y="0"/>
                  </a:lnTo>
                  <a:lnTo>
                    <a:pt x="0" y="268020"/>
                  </a:lnTo>
                  <a:lnTo>
                    <a:pt x="0" y="536041"/>
                  </a:lnTo>
                  <a:lnTo>
                    <a:pt x="1371447" y="536041"/>
                  </a:lnTo>
                  <a:lnTo>
                    <a:pt x="1371447" y="268020"/>
                  </a:lnTo>
                  <a:lnTo>
                    <a:pt x="13714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46163" y="3563112"/>
              <a:ext cx="679691" cy="31699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19871" y="3563112"/>
              <a:ext cx="313944" cy="31699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282939" y="3563112"/>
              <a:ext cx="313931" cy="3169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91471" y="3563112"/>
              <a:ext cx="313944" cy="31699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54539" y="3563112"/>
              <a:ext cx="313931" cy="31699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863071" y="3563112"/>
              <a:ext cx="313944" cy="3169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026139" y="3563112"/>
              <a:ext cx="313931" cy="316992"/>
            </a:xfrm>
            <a:prstGeom prst="rect">
              <a:avLst/>
            </a:prstGeom>
          </p:spPr>
        </p:pic>
      </p:grpSp>
      <p:graphicFrame>
        <p:nvGraphicFramePr>
          <p:cNvPr id="98" name="object 98"/>
          <p:cNvGraphicFramePr>
            <a:graphicFrameLocks noGrp="1"/>
          </p:cNvGraphicFramePr>
          <p:nvPr/>
        </p:nvGraphicFramePr>
        <p:xfrm>
          <a:off x="6293954" y="3821633"/>
          <a:ext cx="5562600" cy="80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7970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교육훈련</a:t>
                      </a:r>
                      <a:endParaRPr sz="1050">
                        <a:latin typeface="Noto Sans CJK HK"/>
                        <a:cs typeface="Noto Sans CJK HK"/>
                      </a:endParaRPr>
                    </a:p>
                  </a:txBody>
                  <a:tcPr marL="0" marR="0" marT="43815" marB="0"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41,522</a:t>
                      </a:r>
                      <a:r>
                        <a:rPr sz="1050" spc="13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(16)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R w="3175">
                      <a:solidFill>
                        <a:srgbClr val="7E7E7E"/>
                      </a:solidFill>
                      <a:prstDash val="solid"/>
                    </a:lnR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spc="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107,898</a:t>
                      </a:r>
                      <a:r>
                        <a:rPr sz="1050" spc="14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(54)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149,420</a:t>
                      </a:r>
                      <a:r>
                        <a:rPr sz="1050" spc="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(70)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L w="3175">
                      <a:solidFill>
                        <a:srgbClr val="7E7E7E"/>
                      </a:solidFill>
                      <a:prstDash val="solid"/>
                    </a:lnL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해외연계</a:t>
                      </a:r>
                      <a:endParaRPr sz="1050">
                        <a:latin typeface="Noto Sans CJK HK"/>
                        <a:cs typeface="Noto Sans CJK HK"/>
                      </a:endParaRPr>
                    </a:p>
                  </a:txBody>
                  <a:tcPr marL="0" marR="0" marT="43815" marB="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800" spc="6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-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66040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8,600</a:t>
                      </a:r>
                      <a:endParaRPr sz="105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800" spc="3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75565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8,600</a:t>
                      </a:r>
                      <a:endParaRPr sz="105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800" spc="3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75565" marB="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정책기반</a:t>
                      </a:r>
                      <a:endParaRPr sz="1050">
                        <a:latin typeface="Noto Sans CJK HK"/>
                        <a:cs typeface="Noto Sans CJK HK"/>
                      </a:endParaRPr>
                    </a:p>
                  </a:txBody>
                  <a:tcPr marL="0" marR="0" marT="43815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1,500</a:t>
                      </a:r>
                      <a:r>
                        <a:rPr sz="1050" spc="13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6,625</a:t>
                      </a:r>
                      <a:endParaRPr sz="105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(21)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75565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spc="5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8,125</a:t>
                      </a:r>
                      <a:endParaRPr sz="1050">
                        <a:latin typeface="BM HANNA 11yrs old"/>
                        <a:cs typeface="BM HANNA 11yrs old"/>
                      </a:endParaRPr>
                    </a:p>
                  </a:txBody>
                  <a:tcPr marL="0" marR="0" marT="43815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(22)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75565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9" name="object 99"/>
          <p:cNvSpPr txBox="1"/>
          <p:nvPr/>
        </p:nvSpPr>
        <p:spPr>
          <a:xfrm>
            <a:off x="6558064" y="3143910"/>
            <a:ext cx="524383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6400" algn="ctr">
              <a:lnSpc>
                <a:spcPts val="1755"/>
              </a:lnSpc>
              <a:spcBef>
                <a:spcPts val="100"/>
              </a:spcBef>
            </a:pPr>
            <a:r>
              <a:rPr sz="1500" b="1" spc="-75" dirty="0">
                <a:solidFill>
                  <a:srgbClr val="0D0D0D"/>
                </a:solidFill>
                <a:latin typeface="Noto Sans CJK JP"/>
                <a:cs typeface="Noto Sans CJK JP"/>
              </a:rPr>
              <a:t>166,145</a:t>
            </a:r>
            <a:r>
              <a:rPr sz="1500" b="1" spc="-7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500" b="1" spc="9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300" spc="-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43,022</a:t>
            </a:r>
            <a:r>
              <a:rPr sz="1300" spc="-2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(17</a:t>
            </a:r>
            <a:r>
              <a:rPr sz="1300" spc="-2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),</a:t>
            </a:r>
            <a:r>
              <a:rPr sz="1300" spc="-114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300" spc="-2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3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123,123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(86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300">
              <a:latin typeface="BM HANNA 11yrs old"/>
              <a:cs typeface="BM HANNA 11yrs old"/>
            </a:endParaRPr>
          </a:p>
          <a:p>
            <a:pPr marR="5080" algn="r">
              <a:lnSpc>
                <a:spcPts val="1035"/>
              </a:lnSpc>
            </a:pP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단위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95" dirty="0">
                <a:solidFill>
                  <a:srgbClr val="404040"/>
                </a:solidFill>
                <a:latin typeface="BM HANNA 11yrs old"/>
                <a:cs typeface="BM HANNA 11yrs old"/>
              </a:rPr>
              <a:t>:</a:t>
            </a:r>
            <a:r>
              <a:rPr sz="900" spc="-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50" dirty="0">
                <a:solidFill>
                  <a:srgbClr val="404040"/>
                </a:solidFill>
                <a:latin typeface="BM EULJIRO TTF"/>
                <a:cs typeface="BM EULJIRO TTF"/>
              </a:rPr>
              <a:t>백만원</a:t>
            </a:r>
            <a:r>
              <a:rPr sz="900" spc="5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900" spc="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개수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endParaRPr sz="900">
              <a:latin typeface="BM HANNA 11yrs old"/>
              <a:cs typeface="BM HANNA 11yrs old"/>
            </a:endParaRPr>
          </a:p>
          <a:p>
            <a:pPr marR="379095" algn="ctr">
              <a:lnSpc>
                <a:spcPct val="100000"/>
              </a:lnSpc>
              <a:spcBef>
                <a:spcPts val="690"/>
              </a:spcBef>
              <a:tabLst>
                <a:tab pos="1473200" algn="l"/>
                <a:tab pos="2844800" algn="l"/>
                <a:tab pos="4215765" algn="l"/>
              </a:tabLst>
            </a:pPr>
            <a:r>
              <a:rPr sz="1100" b="1" spc="-20" dirty="0">
                <a:solidFill>
                  <a:srgbClr val="FFFFFF"/>
                </a:solidFill>
                <a:latin typeface="Noto Sans CJK HK"/>
                <a:cs typeface="Noto Sans CJK HK"/>
              </a:rPr>
              <a:t>내역사업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신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규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계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속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합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계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90932" y="4681778"/>
            <a:ext cx="26181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있음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43141" y="4907051"/>
            <a:ext cx="5596609" cy="1950872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430532" y="439851"/>
            <a:ext cx="10168890" cy="1939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0D0D0D"/>
                </a:solidFill>
                <a:latin typeface="BM DoHyeon"/>
                <a:cs typeface="BM DoHyeon"/>
              </a:rPr>
              <a:t>산업혁신인재성장지원(R&amp;D)</a:t>
            </a:r>
            <a:endParaRPr sz="3000">
              <a:latin typeface="BM DoHyeon"/>
              <a:cs typeface="BM DoHyeon"/>
            </a:endParaRPr>
          </a:p>
          <a:p>
            <a:pPr marL="1174750">
              <a:lnSpc>
                <a:spcPct val="100000"/>
              </a:lnSpc>
              <a:spcBef>
                <a:spcPts val="3140"/>
              </a:spcBef>
            </a:pP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첨단전략산업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육성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주력산업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고도화를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위한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산업별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수요기반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석</a:t>
            </a:r>
            <a:r>
              <a:rPr sz="1800" spc="-25" dirty="0">
                <a:solidFill>
                  <a:srgbClr val="0D0D0D"/>
                </a:solidFill>
                <a:latin typeface="Noto Sans CJK HK"/>
                <a:cs typeface="Noto Sans CJK HK"/>
              </a:rPr>
              <a:t>･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박사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혁신인재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양성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활용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지원</a:t>
            </a:r>
            <a:endParaRPr sz="1800">
              <a:latin typeface="Noto Sans CJK HK"/>
              <a:cs typeface="Noto Sans CJK HK"/>
            </a:endParaRPr>
          </a:p>
          <a:p>
            <a:pPr marL="2891155">
              <a:lnSpc>
                <a:spcPct val="100000"/>
              </a:lnSpc>
              <a:spcBef>
                <a:spcPts val="1055"/>
              </a:spcBef>
            </a:pP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①</a:t>
            </a:r>
            <a:r>
              <a:rPr sz="1200" b="1" spc="8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산업수요기반</a:t>
            </a:r>
            <a:r>
              <a:rPr sz="1200" b="1" spc="1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교육훈련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산업별</a:t>
            </a:r>
            <a:r>
              <a:rPr sz="12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대학원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교육과정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개발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운영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산학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프로젝트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수행</a:t>
            </a:r>
            <a:r>
              <a:rPr sz="12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2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200">
              <a:latin typeface="BM HANNA 11yrs old"/>
              <a:cs typeface="BM HANNA 11yrs old"/>
            </a:endParaRPr>
          </a:p>
          <a:p>
            <a:pPr marL="2891155">
              <a:lnSpc>
                <a:spcPct val="100000"/>
              </a:lnSpc>
              <a:spcBef>
                <a:spcPts val="395"/>
              </a:spcBef>
            </a:pP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②</a:t>
            </a:r>
            <a:r>
              <a:rPr sz="12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105" dirty="0">
                <a:solidFill>
                  <a:srgbClr val="0D0D0D"/>
                </a:solidFill>
                <a:latin typeface="Noto Sans CJK HK"/>
                <a:cs typeface="Noto Sans CJK HK"/>
              </a:rPr>
              <a:t>국내</a:t>
            </a:r>
            <a:r>
              <a:rPr sz="1200" b="1" spc="-10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200" b="1" spc="-105" dirty="0">
                <a:solidFill>
                  <a:srgbClr val="0D0D0D"/>
                </a:solidFill>
                <a:latin typeface="Noto Sans CJK HK"/>
                <a:cs typeface="Noto Sans CJK HK"/>
              </a:rPr>
              <a:t>해외</a:t>
            </a:r>
            <a:r>
              <a:rPr sz="1200" b="1" spc="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공동</a:t>
            </a:r>
            <a:r>
              <a:rPr sz="12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2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프로젝트</a:t>
            </a:r>
            <a:r>
              <a:rPr sz="1200" b="1" spc="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참여</a:t>
            </a:r>
            <a:r>
              <a:rPr sz="12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endParaRPr sz="1200">
              <a:latin typeface="Noto Sans CJK HK"/>
              <a:cs typeface="Noto Sans CJK HK"/>
            </a:endParaRPr>
          </a:p>
          <a:p>
            <a:pPr marL="2891155">
              <a:lnSpc>
                <a:spcPct val="100000"/>
              </a:lnSpc>
              <a:spcBef>
                <a:spcPts val="395"/>
              </a:spcBef>
            </a:pP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③</a:t>
            </a:r>
            <a:r>
              <a:rPr sz="1200" b="1" spc="1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정책기반</a:t>
            </a:r>
            <a:r>
              <a:rPr sz="1200" b="1" spc="1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dirty="0">
                <a:solidFill>
                  <a:srgbClr val="0D0D0D"/>
                </a:solidFill>
                <a:latin typeface="Noto Sans CJK HK"/>
                <a:cs typeface="Noto Sans CJK HK"/>
              </a:rPr>
              <a:t>구축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인력수급</a:t>
            </a:r>
            <a:r>
              <a:rPr sz="1200" spc="1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현황</a:t>
            </a:r>
            <a:r>
              <a:rPr sz="12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전망</a:t>
            </a:r>
            <a:r>
              <a:rPr sz="1200" spc="1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조사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산업별인적자원개발</a:t>
            </a:r>
            <a:r>
              <a:rPr sz="1200" spc="1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협의체</a:t>
            </a:r>
            <a:r>
              <a:rPr sz="1200" spc="1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운영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첨단산업인재혁신촉진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07975" y="0"/>
            <a:ext cx="3766820" cy="415925"/>
          </a:xfrm>
          <a:custGeom>
            <a:avLst/>
            <a:gdLst/>
            <a:ahLst/>
            <a:cxnLst/>
            <a:rect l="l" t="t" r="r" b="b"/>
            <a:pathLst>
              <a:path w="3766820" h="415925">
                <a:moveTo>
                  <a:pt x="3766235" y="0"/>
                </a:moveTo>
                <a:lnTo>
                  <a:pt x="0" y="0"/>
                </a:lnTo>
                <a:lnTo>
                  <a:pt x="0" y="306870"/>
                </a:lnTo>
                <a:lnTo>
                  <a:pt x="8546" y="349199"/>
                </a:lnTo>
                <a:lnTo>
                  <a:pt x="31853" y="383767"/>
                </a:lnTo>
                <a:lnTo>
                  <a:pt x="66420" y="407073"/>
                </a:lnTo>
                <a:lnTo>
                  <a:pt x="108750" y="415620"/>
                </a:lnTo>
                <a:lnTo>
                  <a:pt x="3657485" y="415620"/>
                </a:lnTo>
                <a:lnTo>
                  <a:pt x="3699814" y="407073"/>
                </a:lnTo>
                <a:lnTo>
                  <a:pt x="3734382" y="383767"/>
                </a:lnTo>
                <a:lnTo>
                  <a:pt x="3757689" y="349199"/>
                </a:lnTo>
                <a:lnTo>
                  <a:pt x="3766235" y="306870"/>
                </a:lnTo>
                <a:lnTo>
                  <a:pt x="3766235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</a:t>
            </a:r>
            <a:r>
              <a:rPr spc="-95" dirty="0"/>
              <a:t> </a:t>
            </a:r>
            <a:r>
              <a:rPr dirty="0"/>
              <a:t>인재양성</a:t>
            </a:r>
            <a:r>
              <a:rPr spc="-110" dirty="0"/>
              <a:t> </a:t>
            </a:r>
            <a:r>
              <a:rPr dirty="0"/>
              <a:t>및</a:t>
            </a:r>
            <a:r>
              <a:rPr spc="-85" dirty="0"/>
              <a:t> </a:t>
            </a:r>
            <a:r>
              <a:rPr spc="-20" dirty="0"/>
              <a:t>산학협력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937212" y="6630888"/>
            <a:ext cx="153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7E7E7E"/>
                </a:solidFill>
                <a:latin typeface="BM HANNA 11yrs old"/>
                <a:cs typeface="BM HANNA 11yrs old"/>
              </a:rPr>
              <a:t>17</a:t>
            </a:r>
            <a:endParaRPr sz="900">
              <a:latin typeface="BM HANNA 11yrs old"/>
              <a:cs typeface="BM HANNA 11yrs 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5" y="1190244"/>
            <a:ext cx="11296015" cy="873760"/>
            <a:chOff x="448055" y="1190244"/>
            <a:chExt cx="11296015" cy="873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5" y="1226820"/>
              <a:ext cx="11295888" cy="8366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20623" y="2238755"/>
            <a:ext cx="2360930" cy="472440"/>
            <a:chOff x="420623" y="2238755"/>
            <a:chExt cx="2360930" cy="472440"/>
          </a:xfrm>
        </p:grpSpPr>
        <p:sp>
          <p:nvSpPr>
            <p:cNvPr id="6" name="object 6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687" y="2334767"/>
              <a:ext cx="821436" cy="2529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3698" y="234676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368" y="2337815"/>
              <a:ext cx="211836" cy="2484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2683" y="2348598"/>
              <a:ext cx="168706" cy="2057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51" y="2336291"/>
              <a:ext cx="428244" cy="2484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65896" y="234836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23" y="2238755"/>
              <a:ext cx="472439" cy="4724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416" y="2352992"/>
              <a:ext cx="199167" cy="2136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529" y="2369629"/>
              <a:ext cx="69785" cy="235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529" y="2397518"/>
              <a:ext cx="109688" cy="12288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50864" y="2238755"/>
            <a:ext cx="1552575" cy="472440"/>
            <a:chOff x="6150864" y="2238755"/>
            <a:chExt cx="1552575" cy="472440"/>
          </a:xfrm>
        </p:grpSpPr>
        <p:sp>
          <p:nvSpPr>
            <p:cNvPr id="21" name="object 21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1404" y="2334780"/>
              <a:ext cx="822959" cy="24992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73367" y="234676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0864" y="2238755"/>
              <a:ext cx="470915" cy="4724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8088" y="2370035"/>
              <a:ext cx="174897" cy="1751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2286" y="2350554"/>
              <a:ext cx="79476" cy="793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8000" y="2467673"/>
              <a:ext cx="67551" cy="6122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35177" y="4573523"/>
            <a:ext cx="5444490" cy="1619885"/>
            <a:chOff x="535177" y="4573523"/>
            <a:chExt cx="5444490" cy="1619885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5179" y="4576851"/>
              <a:ext cx="1986558" cy="3414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7462" y="4576851"/>
              <a:ext cx="3422086" cy="3414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5177" y="4882972"/>
              <a:ext cx="2002789" cy="647065"/>
            </a:xfrm>
            <a:custGeom>
              <a:avLst/>
              <a:gdLst/>
              <a:ahLst/>
              <a:cxnLst/>
              <a:rect l="l" t="t" r="r" b="b"/>
              <a:pathLst>
                <a:path w="2002789" h="647064">
                  <a:moveTo>
                    <a:pt x="2002282" y="0"/>
                  </a:moveTo>
                  <a:lnTo>
                    <a:pt x="0" y="0"/>
                  </a:lnTo>
                  <a:lnTo>
                    <a:pt x="0" y="646925"/>
                  </a:lnTo>
                  <a:lnTo>
                    <a:pt x="2002282" y="646925"/>
                  </a:lnTo>
                  <a:lnTo>
                    <a:pt x="20022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37460" y="4882972"/>
              <a:ext cx="3442335" cy="647065"/>
            </a:xfrm>
            <a:custGeom>
              <a:avLst/>
              <a:gdLst/>
              <a:ahLst/>
              <a:cxnLst/>
              <a:rect l="l" t="t" r="r" b="b"/>
              <a:pathLst>
                <a:path w="3442335" h="647064">
                  <a:moveTo>
                    <a:pt x="3442080" y="0"/>
                  </a:moveTo>
                  <a:lnTo>
                    <a:pt x="0" y="0"/>
                  </a:lnTo>
                  <a:lnTo>
                    <a:pt x="0" y="646925"/>
                  </a:lnTo>
                  <a:lnTo>
                    <a:pt x="3442080" y="646925"/>
                  </a:lnTo>
                  <a:lnTo>
                    <a:pt x="3442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5178" y="5529884"/>
              <a:ext cx="2002789" cy="654050"/>
            </a:xfrm>
            <a:custGeom>
              <a:avLst/>
              <a:gdLst/>
              <a:ahLst/>
              <a:cxnLst/>
              <a:rect l="l" t="t" r="r" b="b"/>
              <a:pathLst>
                <a:path w="2002789" h="654050">
                  <a:moveTo>
                    <a:pt x="2002282" y="0"/>
                  </a:moveTo>
                  <a:lnTo>
                    <a:pt x="0" y="0"/>
                  </a:lnTo>
                  <a:lnTo>
                    <a:pt x="0" y="326885"/>
                  </a:lnTo>
                  <a:lnTo>
                    <a:pt x="0" y="653770"/>
                  </a:lnTo>
                  <a:lnTo>
                    <a:pt x="2002282" y="653770"/>
                  </a:lnTo>
                  <a:lnTo>
                    <a:pt x="2002282" y="326898"/>
                  </a:lnTo>
                  <a:lnTo>
                    <a:pt x="20022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5179" y="5529884"/>
              <a:ext cx="5444490" cy="0"/>
            </a:xfrm>
            <a:custGeom>
              <a:avLst/>
              <a:gdLst/>
              <a:ahLst/>
              <a:cxnLst/>
              <a:rect l="l" t="t" r="r" b="b"/>
              <a:pathLst>
                <a:path w="5444490">
                  <a:moveTo>
                    <a:pt x="0" y="0"/>
                  </a:moveTo>
                  <a:lnTo>
                    <a:pt x="5444363" y="0"/>
                  </a:lnTo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5179" y="5856767"/>
              <a:ext cx="5444490" cy="0"/>
            </a:xfrm>
            <a:custGeom>
              <a:avLst/>
              <a:gdLst/>
              <a:ahLst/>
              <a:cxnLst/>
              <a:rect l="l" t="t" r="r" b="b"/>
              <a:pathLst>
                <a:path w="5444490">
                  <a:moveTo>
                    <a:pt x="0" y="0"/>
                  </a:moveTo>
                  <a:lnTo>
                    <a:pt x="5444363" y="0"/>
                  </a:lnTo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5179" y="6183647"/>
              <a:ext cx="5444490" cy="0"/>
            </a:xfrm>
            <a:custGeom>
              <a:avLst/>
              <a:gdLst/>
              <a:ahLst/>
              <a:cxnLst/>
              <a:rect l="l" t="t" r="r" b="b"/>
              <a:pathLst>
                <a:path w="5444490">
                  <a:moveTo>
                    <a:pt x="0" y="0"/>
                  </a:moveTo>
                  <a:lnTo>
                    <a:pt x="5444363" y="0"/>
                  </a:lnTo>
                </a:path>
              </a:pathLst>
            </a:custGeom>
            <a:ln w="19050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3395" y="4573523"/>
              <a:ext cx="368808" cy="3749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5419" y="4573523"/>
              <a:ext cx="368807" cy="3749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66387" y="4573523"/>
              <a:ext cx="798563" cy="37490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958590" y="4605959"/>
            <a:ext cx="5988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65" dirty="0">
                <a:solidFill>
                  <a:srgbClr val="FFFFFF"/>
                </a:solidFill>
                <a:latin typeface="Noto Sans CJK HK"/>
                <a:cs typeface="Noto Sans CJK HK"/>
              </a:rPr>
              <a:t>지원조건</a:t>
            </a:r>
            <a:endParaRPr sz="1300">
              <a:latin typeface="Noto Sans CJK HK"/>
              <a:cs typeface="Noto Sans CJK H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3649" y="5091620"/>
            <a:ext cx="108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solidFill>
                  <a:srgbClr val="252525"/>
                </a:solidFill>
                <a:latin typeface="Noto Sans CJK HK"/>
                <a:cs typeface="Noto Sans CJK HK"/>
              </a:rPr>
              <a:t>국제공동기술개발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28378" y="4931600"/>
            <a:ext cx="2458720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24384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양자</a:t>
            </a:r>
            <a:r>
              <a:rPr sz="1200" baseline="2430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다자형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 3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년</a:t>
            </a:r>
            <a:r>
              <a:rPr sz="12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105" dirty="0">
                <a:solidFill>
                  <a:srgbClr val="252525"/>
                </a:solidFill>
                <a:latin typeface="BM HANNA 11yrs old"/>
                <a:cs typeface="BM HANNA 11yrs old"/>
              </a:rPr>
              <a:t>15</a:t>
            </a:r>
            <a:r>
              <a:rPr sz="1200" spc="105" dirty="0">
                <a:solidFill>
                  <a:srgbClr val="252525"/>
                </a:solidFill>
                <a:latin typeface="BM EULJIRO TTF"/>
                <a:cs typeface="BM EULJIRO TTF"/>
              </a:rPr>
              <a:t>억원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이내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, 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전략형</a:t>
            </a:r>
            <a:r>
              <a:rPr sz="1200" spc="8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3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년</a:t>
            </a:r>
            <a:r>
              <a:rPr sz="12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30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억원</a:t>
            </a:r>
            <a:r>
              <a:rPr sz="12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이내</a:t>
            </a:r>
            <a:endParaRPr sz="1200">
              <a:latin typeface="BM EULJIRO TTF"/>
              <a:cs typeface="BM EULJIRO TT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900" spc="-85" dirty="0">
                <a:solidFill>
                  <a:srgbClr val="404040"/>
                </a:solidFill>
                <a:latin typeface="BM HANNA 11yrs old"/>
                <a:cs typeface="BM HANNA 11yrs old"/>
              </a:rPr>
              <a:t>*</a:t>
            </a:r>
            <a:r>
              <a:rPr sz="900" spc="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양자</a:t>
            </a:r>
            <a:r>
              <a:rPr sz="900" spc="8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협력국별</a:t>
            </a:r>
            <a:r>
              <a:rPr sz="900" spc="114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협정에</a:t>
            </a:r>
            <a:r>
              <a:rPr sz="900" spc="8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따라</a:t>
            </a:r>
            <a:r>
              <a:rPr sz="900" spc="9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일부국가</a:t>
            </a:r>
            <a:r>
              <a:rPr sz="900" spc="9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지원조건</a:t>
            </a:r>
            <a:r>
              <a:rPr sz="900" spc="9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상이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4005" y="5578519"/>
            <a:ext cx="1483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글로벌산업기술협력센터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96920" y="5578519"/>
            <a:ext cx="1122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5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년</a:t>
            </a:r>
            <a:r>
              <a:rPr sz="12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100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억원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이내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2480" y="5905417"/>
            <a:ext cx="425450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  <a:tabLst>
                <a:tab pos="3229610" algn="l"/>
              </a:tabLst>
            </a:pPr>
            <a:r>
              <a:rPr sz="12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글로벌기업산업기술연계</a:t>
            </a:r>
            <a:r>
              <a:rPr sz="12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R&amp;D</a:t>
            </a:r>
            <a:r>
              <a:rPr sz="1200" b="1" dirty="0">
                <a:solidFill>
                  <a:srgbClr val="252525"/>
                </a:solidFill>
                <a:latin typeface="Noto Sans CJK JP"/>
                <a:cs typeface="Noto Sans CJK JP"/>
              </a:rPr>
              <a:t>	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3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년</a:t>
            </a:r>
            <a:r>
              <a:rPr sz="1200" spc="1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25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억원</a:t>
            </a:r>
            <a:r>
              <a:rPr sz="1200" spc="1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이내</a:t>
            </a:r>
            <a:endParaRPr sz="12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300" spc="130" dirty="0">
                <a:solidFill>
                  <a:srgbClr val="2EBEBE"/>
                </a:solidFill>
                <a:latin typeface="BM EULJIRO TTF"/>
                <a:cs typeface="BM EULJIRO TTF"/>
              </a:rPr>
              <a:t>※</a:t>
            </a:r>
            <a:r>
              <a:rPr sz="1300" spc="45" dirty="0">
                <a:solidFill>
                  <a:srgbClr val="2EBEBE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세부과제별</a:t>
            </a:r>
            <a:r>
              <a:rPr sz="13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지원규모</a:t>
            </a:r>
            <a:r>
              <a:rPr sz="13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10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3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55" dirty="0">
                <a:solidFill>
                  <a:srgbClr val="252525"/>
                </a:solidFill>
                <a:latin typeface="BM EULJIRO TTF"/>
                <a:cs typeface="BM EULJIRO TTF"/>
              </a:rPr>
              <a:t>지원기간은</a:t>
            </a:r>
            <a:r>
              <a:rPr sz="13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3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시</a:t>
            </a:r>
            <a:r>
              <a:rPr sz="13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별도</a:t>
            </a:r>
            <a:r>
              <a:rPr sz="13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-25" dirty="0">
                <a:solidFill>
                  <a:srgbClr val="252525"/>
                </a:solidFill>
                <a:latin typeface="BM EULJIRO TTF"/>
                <a:cs typeface="BM EULJIRO TTF"/>
              </a:rPr>
              <a:t>안내</a:t>
            </a:r>
            <a:endParaRPr sz="1300">
              <a:latin typeface="BM EULJIRO TTF"/>
              <a:cs typeface="BM EULJIRO TT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4895" y="4218482"/>
            <a:ext cx="942340" cy="610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endParaRPr sz="1600">
              <a:latin typeface="Noto Sans CJK HK"/>
              <a:cs typeface="Noto Sans CJK HK"/>
            </a:endParaRPr>
          </a:p>
          <a:p>
            <a:pPr marL="593090">
              <a:lnSpc>
                <a:spcPct val="100000"/>
              </a:lnSpc>
              <a:spcBef>
                <a:spcPts val="1130"/>
              </a:spcBef>
            </a:pP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구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분</a:t>
            </a:r>
            <a:endParaRPr sz="1300">
              <a:latin typeface="Noto Sans CJK HK"/>
              <a:cs typeface="Noto Sans CJK H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4895" y="3740073"/>
            <a:ext cx="2814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600" b="1" spc="10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0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기업</a:t>
            </a:r>
            <a:r>
              <a:rPr sz="1600" spc="11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600" spc="-7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55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6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600" spc="-8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65" dirty="0">
                <a:solidFill>
                  <a:srgbClr val="0D0D0D"/>
                </a:solidFill>
                <a:latin typeface="BM EULJIRO TTF"/>
                <a:cs typeface="BM EULJIRO TTF"/>
              </a:rPr>
              <a:t>연구기관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0471" y="3803916"/>
            <a:ext cx="208191" cy="1634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0471" y="4282325"/>
            <a:ext cx="208191" cy="1634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49022" y="2795028"/>
            <a:ext cx="208191" cy="16342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6249022" y="3193567"/>
            <a:ext cx="5486400" cy="1035050"/>
            <a:chOff x="6249022" y="3193567"/>
            <a:chExt cx="5486400" cy="1035050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49022" y="3193567"/>
              <a:ext cx="1978190" cy="34141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62061" y="3193567"/>
              <a:ext cx="1129588" cy="3414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26473" y="3193567"/>
              <a:ext cx="1129563" cy="34141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90924" y="3193567"/>
              <a:ext cx="1143863" cy="34141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249022" y="3499675"/>
              <a:ext cx="1993900" cy="240029"/>
            </a:xfrm>
            <a:custGeom>
              <a:avLst/>
              <a:gdLst/>
              <a:ahLst/>
              <a:cxnLst/>
              <a:rect l="l" t="t" r="r" b="b"/>
              <a:pathLst>
                <a:path w="1993900" h="240029">
                  <a:moveTo>
                    <a:pt x="1993277" y="0"/>
                  </a:moveTo>
                  <a:lnTo>
                    <a:pt x="0" y="0"/>
                  </a:lnTo>
                  <a:lnTo>
                    <a:pt x="0" y="239636"/>
                  </a:lnTo>
                  <a:lnTo>
                    <a:pt x="1993277" y="239636"/>
                  </a:lnTo>
                  <a:lnTo>
                    <a:pt x="199327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42300" y="3499675"/>
              <a:ext cx="3492500" cy="240029"/>
            </a:xfrm>
            <a:custGeom>
              <a:avLst/>
              <a:gdLst/>
              <a:ahLst/>
              <a:cxnLst/>
              <a:rect l="l" t="t" r="r" b="b"/>
              <a:pathLst>
                <a:path w="3492500" h="240029">
                  <a:moveTo>
                    <a:pt x="3492500" y="0"/>
                  </a:moveTo>
                  <a:lnTo>
                    <a:pt x="2328341" y="0"/>
                  </a:lnTo>
                  <a:lnTo>
                    <a:pt x="1164170" y="0"/>
                  </a:lnTo>
                  <a:lnTo>
                    <a:pt x="0" y="0"/>
                  </a:lnTo>
                  <a:lnTo>
                    <a:pt x="0" y="239636"/>
                  </a:lnTo>
                  <a:lnTo>
                    <a:pt x="1164170" y="239636"/>
                  </a:lnTo>
                  <a:lnTo>
                    <a:pt x="2328329" y="239636"/>
                  </a:lnTo>
                  <a:lnTo>
                    <a:pt x="3492500" y="239636"/>
                  </a:lnTo>
                  <a:lnTo>
                    <a:pt x="349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49022" y="3739324"/>
              <a:ext cx="1993900" cy="479425"/>
            </a:xfrm>
            <a:custGeom>
              <a:avLst/>
              <a:gdLst/>
              <a:ahLst/>
              <a:cxnLst/>
              <a:rect l="l" t="t" r="r" b="b"/>
              <a:pathLst>
                <a:path w="1993900" h="479425">
                  <a:moveTo>
                    <a:pt x="1993277" y="0"/>
                  </a:moveTo>
                  <a:lnTo>
                    <a:pt x="0" y="0"/>
                  </a:lnTo>
                  <a:lnTo>
                    <a:pt x="0" y="239636"/>
                  </a:lnTo>
                  <a:lnTo>
                    <a:pt x="0" y="479272"/>
                  </a:lnTo>
                  <a:lnTo>
                    <a:pt x="1993277" y="479272"/>
                  </a:lnTo>
                  <a:lnTo>
                    <a:pt x="1993277" y="239636"/>
                  </a:lnTo>
                  <a:lnTo>
                    <a:pt x="199327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06470" y="3499675"/>
              <a:ext cx="0" cy="728980"/>
            </a:xfrm>
            <a:custGeom>
              <a:avLst/>
              <a:gdLst/>
              <a:ahLst/>
              <a:cxnLst/>
              <a:rect l="l" t="t" r="r" b="b"/>
              <a:pathLst>
                <a:path h="728979">
                  <a:moveTo>
                    <a:pt x="0" y="0"/>
                  </a:moveTo>
                  <a:lnTo>
                    <a:pt x="0" y="728446"/>
                  </a:lnTo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570629" y="3499675"/>
              <a:ext cx="0" cy="728980"/>
            </a:xfrm>
            <a:custGeom>
              <a:avLst/>
              <a:gdLst/>
              <a:ahLst/>
              <a:cxnLst/>
              <a:rect l="l" t="t" r="r" b="b"/>
              <a:pathLst>
                <a:path h="728979">
                  <a:moveTo>
                    <a:pt x="0" y="0"/>
                  </a:moveTo>
                  <a:lnTo>
                    <a:pt x="0" y="728446"/>
                  </a:lnTo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49022" y="3739324"/>
              <a:ext cx="5486400" cy="0"/>
            </a:xfrm>
            <a:custGeom>
              <a:avLst/>
              <a:gdLst/>
              <a:ahLst/>
              <a:cxnLst/>
              <a:rect l="l" t="t" r="r" b="b"/>
              <a:pathLst>
                <a:path w="5486400">
                  <a:moveTo>
                    <a:pt x="0" y="0"/>
                  </a:moveTo>
                  <a:lnTo>
                    <a:pt x="5485777" y="0"/>
                  </a:lnTo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49022" y="3978960"/>
              <a:ext cx="5486400" cy="0"/>
            </a:xfrm>
            <a:custGeom>
              <a:avLst/>
              <a:gdLst/>
              <a:ahLst/>
              <a:cxnLst/>
              <a:rect l="l" t="t" r="r" b="b"/>
              <a:pathLst>
                <a:path w="5486400">
                  <a:moveTo>
                    <a:pt x="0" y="0"/>
                  </a:moveTo>
                  <a:lnTo>
                    <a:pt x="5485777" y="0"/>
                  </a:lnTo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49022" y="4218597"/>
              <a:ext cx="5486400" cy="0"/>
            </a:xfrm>
            <a:custGeom>
              <a:avLst/>
              <a:gdLst/>
              <a:ahLst/>
              <a:cxnLst/>
              <a:rect l="l" t="t" r="r" b="b"/>
              <a:pathLst>
                <a:path w="5486400">
                  <a:moveTo>
                    <a:pt x="0" y="0"/>
                  </a:moveTo>
                  <a:lnTo>
                    <a:pt x="5485777" y="0"/>
                  </a:lnTo>
                </a:path>
              </a:pathLst>
            </a:custGeom>
            <a:ln w="19050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853428" y="3191255"/>
            <a:ext cx="798576" cy="373379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8551164" y="3191255"/>
            <a:ext cx="561340" cy="373380"/>
            <a:chOff x="8551164" y="3191255"/>
            <a:chExt cx="561340" cy="373380"/>
          </a:xfrm>
        </p:grpSpPr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51164" y="3191255"/>
              <a:ext cx="368807" cy="37337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43188" y="3191255"/>
              <a:ext cx="368807" cy="373379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9715500" y="3191255"/>
            <a:ext cx="561340" cy="373380"/>
            <a:chOff x="9715500" y="3191255"/>
            <a:chExt cx="561340" cy="373380"/>
          </a:xfrm>
        </p:grpSpPr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15500" y="3191255"/>
              <a:ext cx="368807" cy="37337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07523" y="3191255"/>
              <a:ext cx="368807" cy="373379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10879835" y="3191255"/>
            <a:ext cx="561340" cy="373380"/>
            <a:chOff x="10879835" y="3191255"/>
            <a:chExt cx="561340" cy="373380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79835" y="3191255"/>
              <a:ext cx="368807" cy="3733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71859" y="3191255"/>
              <a:ext cx="368807" cy="373379"/>
            </a:xfrm>
            <a:prstGeom prst="rect">
              <a:avLst/>
            </a:prstGeom>
          </p:spPr>
        </p:pic>
      </p:grp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6396101" y="3499675"/>
          <a:ext cx="5243195" cy="718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 marR="1409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국제공동기술개발</a:t>
                      </a:r>
                      <a:endParaRPr sz="1100">
                        <a:latin typeface="Noto Sans CJK HK"/>
                        <a:cs typeface="Noto Sans CJK HK"/>
                      </a:endParaRPr>
                    </a:p>
                  </a:txBody>
                  <a:tcPr marL="0" marR="0" marT="254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114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11,310</a:t>
                      </a:r>
                      <a:r>
                        <a:rPr sz="1100" spc="-3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(41)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82,914</a:t>
                      </a:r>
                      <a:r>
                        <a:rPr sz="1100" spc="2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(151)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52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94,224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(192)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글로벌산업기술협력센터</a:t>
                      </a:r>
                      <a:endParaRPr sz="1100">
                        <a:latin typeface="Noto Sans CJK HK"/>
                        <a:cs typeface="Noto Sans CJK HK"/>
                      </a:endParaRPr>
                    </a:p>
                  </a:txBody>
                  <a:tcPr marL="0" marR="0" marT="254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8,000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(8)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96,000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(48)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752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104,000</a:t>
                      </a:r>
                      <a:r>
                        <a:rPr sz="11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(56)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R="1409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글로벌기업산업기술연계</a:t>
                      </a:r>
                      <a:r>
                        <a:rPr sz="1100" b="1" spc="-20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R&amp;D</a:t>
                      </a:r>
                      <a:endParaRPr sz="1100">
                        <a:latin typeface="Noto Sans CJK JP"/>
                        <a:cs typeface="Noto Sans CJK JP"/>
                      </a:endParaRPr>
                    </a:p>
                  </a:txBody>
                  <a:tcPr marL="0" marR="0" marT="2540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4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500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3,000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(3)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765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3,500</a:t>
                      </a:r>
                      <a:r>
                        <a:rPr sz="1100" spc="-7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9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(4)</a:t>
                      </a:r>
                      <a:endParaRPr sz="900">
                        <a:latin typeface="BM HANNA 11yrs old"/>
                        <a:cs typeface="BM HANNA 11yrs old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6503454" y="2686526"/>
            <a:ext cx="5243830" cy="75946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445"/>
              </a:spcBef>
            </a:pPr>
            <a:r>
              <a:rPr sz="1600" b="1" spc="-100" dirty="0">
                <a:solidFill>
                  <a:srgbClr val="0D0D0D"/>
                </a:solidFill>
                <a:latin typeface="Noto Sans CJK JP"/>
                <a:cs typeface="Noto Sans CJK JP"/>
              </a:rPr>
              <a:t>201,724</a:t>
            </a:r>
            <a:r>
              <a:rPr sz="1600" b="1" spc="-100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600" b="1" spc="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4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19,810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(50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),</a:t>
            </a:r>
            <a:r>
              <a:rPr sz="1400" spc="-1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-4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400" spc="-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181,914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(202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400">
              <a:latin typeface="BM HANNA 11yrs old"/>
              <a:cs typeface="BM HANNA 11yrs old"/>
            </a:endParaRPr>
          </a:p>
          <a:p>
            <a:pPr marR="5080" algn="r">
              <a:lnSpc>
                <a:spcPct val="100000"/>
              </a:lnSpc>
              <a:spcBef>
                <a:spcPts val="200"/>
              </a:spcBef>
            </a:pP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단위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95" dirty="0">
                <a:solidFill>
                  <a:srgbClr val="404040"/>
                </a:solidFill>
                <a:latin typeface="BM HANNA 11yrs old"/>
                <a:cs typeface="BM HANNA 11yrs old"/>
              </a:rPr>
              <a:t>:</a:t>
            </a:r>
            <a:r>
              <a:rPr sz="900" spc="-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50" dirty="0">
                <a:solidFill>
                  <a:srgbClr val="404040"/>
                </a:solidFill>
                <a:latin typeface="BM EULJIRO TTF"/>
                <a:cs typeface="BM EULJIRO TTF"/>
              </a:rPr>
              <a:t>백만원</a:t>
            </a:r>
            <a:r>
              <a:rPr sz="900" spc="5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900" spc="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개수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endParaRPr sz="900">
              <a:latin typeface="BM HANNA 11yrs old"/>
              <a:cs typeface="BM HANNA 11yrs old"/>
            </a:endParaRPr>
          </a:p>
          <a:p>
            <a:pPr marL="28575" algn="ctr">
              <a:lnSpc>
                <a:spcPct val="100000"/>
              </a:lnSpc>
              <a:spcBef>
                <a:spcPts val="670"/>
              </a:spcBef>
              <a:tabLst>
                <a:tab pos="1726564" algn="l"/>
                <a:tab pos="2890520" algn="l"/>
                <a:tab pos="4055110" algn="l"/>
              </a:tabLst>
            </a:pPr>
            <a:r>
              <a:rPr sz="1300" b="1" spc="-20" dirty="0">
                <a:solidFill>
                  <a:srgbClr val="FFFFFF"/>
                </a:solidFill>
                <a:latin typeface="Noto Sans CJK HK"/>
                <a:cs typeface="Noto Sans CJK HK"/>
              </a:rPr>
              <a:t>내역사업</a:t>
            </a: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	신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규</a:t>
            </a: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	계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60" dirty="0">
                <a:solidFill>
                  <a:srgbClr val="FFFFFF"/>
                </a:solidFill>
                <a:latin typeface="Noto Sans CJK HK"/>
                <a:cs typeface="Noto Sans CJK HK"/>
              </a:rPr>
              <a:t>속</a:t>
            </a: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	합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계</a:t>
            </a:r>
            <a:endParaRPr sz="1300">
              <a:latin typeface="Noto Sans CJK HK"/>
              <a:cs typeface="Noto Sans CJK HK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236322" y="4239374"/>
            <a:ext cx="26181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있음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150864" y="4602479"/>
            <a:ext cx="1629410" cy="904875"/>
            <a:chOff x="6150864" y="4602479"/>
            <a:chExt cx="1629410" cy="904875"/>
          </a:xfrm>
        </p:grpSpPr>
        <p:sp>
          <p:nvSpPr>
            <p:cNvPr id="81" name="object 81"/>
            <p:cNvSpPr/>
            <p:nvPr/>
          </p:nvSpPr>
          <p:spPr>
            <a:xfrm>
              <a:off x="6186868" y="4638395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86868" y="4638395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62928" y="4700015"/>
              <a:ext cx="813816" cy="25145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674510" y="4711674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0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1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0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1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4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4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6"/>
                  </a:lnTo>
                  <a:lnTo>
                    <a:pt x="295559" y="78866"/>
                  </a:lnTo>
                  <a:lnTo>
                    <a:pt x="278434" y="46862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6"/>
                  </a:moveTo>
                  <a:lnTo>
                    <a:pt x="264947" y="78866"/>
                  </a:lnTo>
                  <a:lnTo>
                    <a:pt x="266471" y="81914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6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29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4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4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0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09"/>
                  </a:lnTo>
                  <a:lnTo>
                    <a:pt x="446379" y="80009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6"/>
                  </a:lnTo>
                  <a:lnTo>
                    <a:pt x="427253" y="43814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2"/>
                  </a:lnTo>
                  <a:lnTo>
                    <a:pt x="500498" y="24002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2"/>
                  </a:moveTo>
                  <a:lnTo>
                    <a:pt x="463295" y="24002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4"/>
                  </a:lnTo>
                  <a:lnTo>
                    <a:pt x="482574" y="59816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09"/>
                  </a:lnTo>
                  <a:lnTo>
                    <a:pt x="500498" y="80009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2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50864" y="4602479"/>
              <a:ext cx="470915" cy="47091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186868" y="463839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86868" y="463839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49200" y="4707534"/>
              <a:ext cx="216179" cy="22158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47790" y="5111445"/>
              <a:ext cx="1532204" cy="39566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91528" y="5244083"/>
              <a:ext cx="243840" cy="14630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02259" y="5254167"/>
              <a:ext cx="209410" cy="113207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247790" y="5554446"/>
            <a:ext cx="1533321" cy="258519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7835900" y="5073827"/>
            <a:ext cx="3898900" cy="1320800"/>
            <a:chOff x="7835900" y="5073827"/>
            <a:chExt cx="3898900" cy="1320800"/>
          </a:xfrm>
        </p:grpSpPr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934953" y="5073827"/>
              <a:ext cx="799833" cy="132058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60190" y="5073827"/>
              <a:ext cx="718858" cy="132058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85426" y="5073827"/>
              <a:ext cx="718858" cy="132058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10663" y="5073827"/>
              <a:ext cx="718858" cy="132058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35900" y="5073827"/>
              <a:ext cx="718858" cy="1320580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560997" y="5585660"/>
            <a:ext cx="907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국제공동기술개발</a:t>
            </a:r>
            <a:endParaRPr sz="1000">
              <a:latin typeface="BM EULJIRO TTF"/>
              <a:cs typeface="BM EULJIRO TTF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247790" y="6135890"/>
            <a:ext cx="1533321" cy="258517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6236322" y="6083694"/>
            <a:ext cx="1882139" cy="52133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750"/>
              </a:spcBef>
            </a:pP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글로벌기업산업기술연계</a:t>
            </a: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R&amp;D</a:t>
            </a:r>
            <a:endParaRPr sz="10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247790" y="5845164"/>
            <a:ext cx="1533321" cy="258518"/>
          </a:xfrm>
          <a:prstGeom prst="rect">
            <a:avLst/>
          </a:prstGeom>
        </p:spPr>
      </p:pic>
      <p:sp>
        <p:nvSpPr>
          <p:cNvPr id="103" name="object 103"/>
          <p:cNvSpPr txBox="1"/>
          <p:nvPr/>
        </p:nvSpPr>
        <p:spPr>
          <a:xfrm>
            <a:off x="6394818" y="5876381"/>
            <a:ext cx="1240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글로벌산업기술협력센터</a:t>
            </a:r>
            <a:endParaRPr sz="1000">
              <a:latin typeface="BM EULJIRO TTF"/>
              <a:cs typeface="BM EULJIRO TTF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890726" y="5167884"/>
            <a:ext cx="3783965" cy="958850"/>
            <a:chOff x="7890726" y="5167884"/>
            <a:chExt cx="3783965" cy="958850"/>
          </a:xfrm>
        </p:grpSpPr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148060" y="5167884"/>
              <a:ext cx="245364" cy="14782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58321" y="5177459"/>
              <a:ext cx="211556" cy="11422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411712" y="5167884"/>
              <a:ext cx="126492" cy="14782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421440" y="5177967"/>
              <a:ext cx="93357" cy="1138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030712" y="5320284"/>
              <a:ext cx="352044" cy="14630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1040376" y="5330367"/>
              <a:ext cx="319405" cy="113664"/>
            </a:xfrm>
            <a:custGeom>
              <a:avLst/>
              <a:gdLst/>
              <a:ahLst/>
              <a:cxnLst/>
              <a:rect l="l" t="t" r="r" b="b"/>
              <a:pathLst>
                <a:path w="319404" h="113664">
                  <a:moveTo>
                    <a:pt x="147548" y="64630"/>
                  </a:moveTo>
                  <a:lnTo>
                    <a:pt x="133502" y="64630"/>
                  </a:lnTo>
                  <a:lnTo>
                    <a:pt x="133502" y="109880"/>
                  </a:lnTo>
                  <a:lnTo>
                    <a:pt x="133756" y="110807"/>
                  </a:lnTo>
                  <a:lnTo>
                    <a:pt x="134772" y="111823"/>
                  </a:lnTo>
                  <a:lnTo>
                    <a:pt x="135699" y="112064"/>
                  </a:lnTo>
                  <a:lnTo>
                    <a:pt x="206997" y="112064"/>
                  </a:lnTo>
                  <a:lnTo>
                    <a:pt x="207899" y="111823"/>
                  </a:lnTo>
                  <a:lnTo>
                    <a:pt x="208991" y="110807"/>
                  </a:lnTo>
                  <a:lnTo>
                    <a:pt x="209270" y="109880"/>
                  </a:lnTo>
                  <a:lnTo>
                    <a:pt x="209270" y="100558"/>
                  </a:lnTo>
                  <a:lnTo>
                    <a:pt x="147548" y="100558"/>
                  </a:lnTo>
                  <a:lnTo>
                    <a:pt x="147548" y="88163"/>
                  </a:lnTo>
                  <a:lnTo>
                    <a:pt x="209270" y="88163"/>
                  </a:lnTo>
                  <a:lnTo>
                    <a:pt x="209270" y="76657"/>
                  </a:lnTo>
                  <a:lnTo>
                    <a:pt x="147548" y="76657"/>
                  </a:lnTo>
                  <a:lnTo>
                    <a:pt x="147548" y="64630"/>
                  </a:lnTo>
                  <a:close/>
                </a:path>
                <a:path w="319404" h="113664">
                  <a:moveTo>
                    <a:pt x="209270" y="88163"/>
                  </a:moveTo>
                  <a:lnTo>
                    <a:pt x="195237" y="88163"/>
                  </a:lnTo>
                  <a:lnTo>
                    <a:pt x="195237" y="100558"/>
                  </a:lnTo>
                  <a:lnTo>
                    <a:pt x="209270" y="100558"/>
                  </a:lnTo>
                  <a:lnTo>
                    <a:pt x="209270" y="88163"/>
                  </a:lnTo>
                  <a:close/>
                </a:path>
                <a:path w="319404" h="113664">
                  <a:moveTo>
                    <a:pt x="209270" y="64630"/>
                  </a:moveTo>
                  <a:lnTo>
                    <a:pt x="195224" y="64630"/>
                  </a:lnTo>
                  <a:lnTo>
                    <a:pt x="195224" y="76657"/>
                  </a:lnTo>
                  <a:lnTo>
                    <a:pt x="209270" y="76657"/>
                  </a:lnTo>
                  <a:lnTo>
                    <a:pt x="209270" y="64630"/>
                  </a:lnTo>
                  <a:close/>
                </a:path>
                <a:path w="319404" h="113664">
                  <a:moveTo>
                    <a:pt x="246773" y="5562"/>
                  </a:moveTo>
                  <a:lnTo>
                    <a:pt x="232727" y="5562"/>
                  </a:lnTo>
                  <a:lnTo>
                    <a:pt x="232727" y="83819"/>
                  </a:lnTo>
                  <a:lnTo>
                    <a:pt x="232968" y="84747"/>
                  </a:lnTo>
                  <a:lnTo>
                    <a:pt x="233895" y="85763"/>
                  </a:lnTo>
                  <a:lnTo>
                    <a:pt x="234797" y="86017"/>
                  </a:lnTo>
                  <a:lnTo>
                    <a:pt x="284086" y="86017"/>
                  </a:lnTo>
                  <a:lnTo>
                    <a:pt x="284987" y="85763"/>
                  </a:lnTo>
                  <a:lnTo>
                    <a:pt x="286092" y="84747"/>
                  </a:lnTo>
                  <a:lnTo>
                    <a:pt x="286359" y="83819"/>
                  </a:lnTo>
                  <a:lnTo>
                    <a:pt x="286359" y="73990"/>
                  </a:lnTo>
                  <a:lnTo>
                    <a:pt x="246773" y="73990"/>
                  </a:lnTo>
                  <a:lnTo>
                    <a:pt x="246773" y="44894"/>
                  </a:lnTo>
                  <a:lnTo>
                    <a:pt x="286359" y="44894"/>
                  </a:lnTo>
                  <a:lnTo>
                    <a:pt x="286359" y="32639"/>
                  </a:lnTo>
                  <a:lnTo>
                    <a:pt x="246773" y="32639"/>
                  </a:lnTo>
                  <a:lnTo>
                    <a:pt x="246773" y="5562"/>
                  </a:lnTo>
                  <a:close/>
                </a:path>
                <a:path w="319404" h="113664">
                  <a:moveTo>
                    <a:pt x="286359" y="44894"/>
                  </a:moveTo>
                  <a:lnTo>
                    <a:pt x="272199" y="44894"/>
                  </a:lnTo>
                  <a:lnTo>
                    <a:pt x="272199" y="73990"/>
                  </a:lnTo>
                  <a:lnTo>
                    <a:pt x="286359" y="73990"/>
                  </a:lnTo>
                  <a:lnTo>
                    <a:pt x="286359" y="44894"/>
                  </a:lnTo>
                  <a:close/>
                </a:path>
                <a:path w="319404" h="113664">
                  <a:moveTo>
                    <a:pt x="286359" y="5562"/>
                  </a:moveTo>
                  <a:lnTo>
                    <a:pt x="272199" y="5562"/>
                  </a:lnTo>
                  <a:lnTo>
                    <a:pt x="272199" y="32639"/>
                  </a:lnTo>
                  <a:lnTo>
                    <a:pt x="286359" y="32639"/>
                  </a:lnTo>
                  <a:lnTo>
                    <a:pt x="286359" y="5562"/>
                  </a:lnTo>
                  <a:close/>
                </a:path>
                <a:path w="319404" h="113664">
                  <a:moveTo>
                    <a:pt x="209397" y="35674"/>
                  </a:moveTo>
                  <a:lnTo>
                    <a:pt x="195224" y="35674"/>
                  </a:lnTo>
                  <a:lnTo>
                    <a:pt x="195224" y="60337"/>
                  </a:lnTo>
                  <a:lnTo>
                    <a:pt x="209397" y="60337"/>
                  </a:lnTo>
                  <a:lnTo>
                    <a:pt x="209397" y="35674"/>
                  </a:lnTo>
                  <a:close/>
                </a:path>
                <a:path w="319404" h="113664">
                  <a:moveTo>
                    <a:pt x="155003" y="889"/>
                  </a:moveTo>
                  <a:lnTo>
                    <a:pt x="142773" y="889"/>
                  </a:lnTo>
                  <a:lnTo>
                    <a:pt x="138772" y="1638"/>
                  </a:lnTo>
                  <a:lnTo>
                    <a:pt x="131521" y="4673"/>
                  </a:lnTo>
                  <a:lnTo>
                    <a:pt x="128447" y="6705"/>
                  </a:lnTo>
                  <a:lnTo>
                    <a:pt x="125907" y="9232"/>
                  </a:lnTo>
                  <a:lnTo>
                    <a:pt x="123304" y="11760"/>
                  </a:lnTo>
                  <a:lnTo>
                    <a:pt x="121297" y="14731"/>
                  </a:lnTo>
                  <a:lnTo>
                    <a:pt x="118516" y="21564"/>
                  </a:lnTo>
                  <a:lnTo>
                    <a:pt x="117946" y="24536"/>
                  </a:lnTo>
                  <a:lnTo>
                    <a:pt x="117882" y="33477"/>
                  </a:lnTo>
                  <a:lnTo>
                    <a:pt x="118516" y="36868"/>
                  </a:lnTo>
                  <a:lnTo>
                    <a:pt x="121297" y="43700"/>
                  </a:lnTo>
                  <a:lnTo>
                    <a:pt x="123304" y="46672"/>
                  </a:lnTo>
                  <a:lnTo>
                    <a:pt x="125907" y="49199"/>
                  </a:lnTo>
                  <a:lnTo>
                    <a:pt x="128447" y="51739"/>
                  </a:lnTo>
                  <a:lnTo>
                    <a:pt x="131521" y="53721"/>
                  </a:lnTo>
                  <a:lnTo>
                    <a:pt x="138772" y="56578"/>
                  </a:lnTo>
                  <a:lnTo>
                    <a:pt x="142773" y="57302"/>
                  </a:lnTo>
                  <a:lnTo>
                    <a:pt x="154749" y="57302"/>
                  </a:lnTo>
                  <a:lnTo>
                    <a:pt x="161099" y="55270"/>
                  </a:lnTo>
                  <a:lnTo>
                    <a:pt x="171297" y="47180"/>
                  </a:lnTo>
                  <a:lnTo>
                    <a:pt x="172396" y="45415"/>
                  </a:lnTo>
                  <a:lnTo>
                    <a:pt x="142278" y="45415"/>
                  </a:lnTo>
                  <a:lnTo>
                    <a:pt x="138544" y="43789"/>
                  </a:lnTo>
                  <a:lnTo>
                    <a:pt x="133400" y="37287"/>
                  </a:lnTo>
                  <a:lnTo>
                    <a:pt x="132105" y="33477"/>
                  </a:lnTo>
                  <a:lnTo>
                    <a:pt x="132105" y="24536"/>
                  </a:lnTo>
                  <a:lnTo>
                    <a:pt x="133400" y="20700"/>
                  </a:lnTo>
                  <a:lnTo>
                    <a:pt x="138544" y="14465"/>
                  </a:lnTo>
                  <a:lnTo>
                    <a:pt x="142278" y="12903"/>
                  </a:lnTo>
                  <a:lnTo>
                    <a:pt x="172364" y="12903"/>
                  </a:lnTo>
                  <a:lnTo>
                    <a:pt x="171678" y="11747"/>
                  </a:lnTo>
                  <a:lnTo>
                    <a:pt x="161480" y="3060"/>
                  </a:lnTo>
                  <a:lnTo>
                    <a:pt x="155003" y="889"/>
                  </a:lnTo>
                  <a:close/>
                </a:path>
                <a:path w="319404" h="113664">
                  <a:moveTo>
                    <a:pt x="172364" y="12903"/>
                  </a:moveTo>
                  <a:lnTo>
                    <a:pt x="151968" y="12903"/>
                  </a:lnTo>
                  <a:lnTo>
                    <a:pt x="155676" y="14478"/>
                  </a:lnTo>
                  <a:lnTo>
                    <a:pt x="160908" y="20802"/>
                  </a:lnTo>
                  <a:lnTo>
                    <a:pt x="162186" y="24536"/>
                  </a:lnTo>
                  <a:lnTo>
                    <a:pt x="162217" y="33477"/>
                  </a:lnTo>
                  <a:lnTo>
                    <a:pt x="160908" y="37287"/>
                  </a:lnTo>
                  <a:lnTo>
                    <a:pt x="155676" y="43789"/>
                  </a:lnTo>
                  <a:lnTo>
                    <a:pt x="151968" y="45415"/>
                  </a:lnTo>
                  <a:lnTo>
                    <a:pt x="172396" y="45415"/>
                  </a:lnTo>
                  <a:lnTo>
                    <a:pt x="174523" y="41998"/>
                  </a:lnTo>
                  <a:lnTo>
                    <a:pt x="175882" y="35674"/>
                  </a:lnTo>
                  <a:lnTo>
                    <a:pt x="209397" y="35674"/>
                  </a:lnTo>
                  <a:lnTo>
                    <a:pt x="209397" y="23520"/>
                  </a:lnTo>
                  <a:lnTo>
                    <a:pt x="176136" y="23520"/>
                  </a:lnTo>
                  <a:lnTo>
                    <a:pt x="174866" y="17119"/>
                  </a:lnTo>
                  <a:lnTo>
                    <a:pt x="172364" y="12903"/>
                  </a:lnTo>
                  <a:close/>
                </a:path>
                <a:path w="319404" h="113664">
                  <a:moveTo>
                    <a:pt x="209397" y="0"/>
                  </a:moveTo>
                  <a:lnTo>
                    <a:pt x="195224" y="0"/>
                  </a:lnTo>
                  <a:lnTo>
                    <a:pt x="195224" y="23520"/>
                  </a:lnTo>
                  <a:lnTo>
                    <a:pt x="209397" y="23520"/>
                  </a:lnTo>
                  <a:lnTo>
                    <a:pt x="209397" y="0"/>
                  </a:lnTo>
                  <a:close/>
                </a:path>
                <a:path w="319404" h="113664">
                  <a:moveTo>
                    <a:pt x="45275" y="4178"/>
                  </a:moveTo>
                  <a:lnTo>
                    <a:pt x="30352" y="4178"/>
                  </a:lnTo>
                  <a:lnTo>
                    <a:pt x="30304" y="29222"/>
                  </a:lnTo>
                  <a:lnTo>
                    <a:pt x="29836" y="36635"/>
                  </a:lnTo>
                  <a:lnTo>
                    <a:pt x="13495" y="72050"/>
                  </a:lnTo>
                  <a:lnTo>
                    <a:pt x="0" y="82854"/>
                  </a:lnTo>
                  <a:lnTo>
                    <a:pt x="11633" y="92214"/>
                  </a:lnTo>
                  <a:lnTo>
                    <a:pt x="37007" y="62865"/>
                  </a:lnTo>
                  <a:lnTo>
                    <a:pt x="37947" y="60083"/>
                  </a:lnTo>
                  <a:lnTo>
                    <a:pt x="53601" y="60083"/>
                  </a:lnTo>
                  <a:lnTo>
                    <a:pt x="45275" y="29222"/>
                  </a:lnTo>
                  <a:lnTo>
                    <a:pt x="45275" y="4178"/>
                  </a:lnTo>
                  <a:close/>
                </a:path>
                <a:path w="319404" h="113664">
                  <a:moveTo>
                    <a:pt x="53601" y="60083"/>
                  </a:moveTo>
                  <a:lnTo>
                    <a:pt x="37947" y="60083"/>
                  </a:lnTo>
                  <a:lnTo>
                    <a:pt x="40385" y="65646"/>
                  </a:lnTo>
                  <a:lnTo>
                    <a:pt x="43967" y="71043"/>
                  </a:lnTo>
                  <a:lnTo>
                    <a:pt x="53416" y="81495"/>
                  </a:lnTo>
                  <a:lnTo>
                    <a:pt x="58470" y="85966"/>
                  </a:lnTo>
                  <a:lnTo>
                    <a:pt x="63868" y="89687"/>
                  </a:lnTo>
                  <a:lnTo>
                    <a:pt x="74498" y="80073"/>
                  </a:lnTo>
                  <a:lnTo>
                    <a:pt x="67571" y="75300"/>
                  </a:lnTo>
                  <a:lnTo>
                    <a:pt x="61593" y="70105"/>
                  </a:lnTo>
                  <a:lnTo>
                    <a:pt x="56565" y="64484"/>
                  </a:lnTo>
                  <a:lnTo>
                    <a:pt x="53601" y="60083"/>
                  </a:lnTo>
                  <a:close/>
                </a:path>
                <a:path w="319404" h="113664">
                  <a:moveTo>
                    <a:pt x="319366" y="0"/>
                  </a:moveTo>
                  <a:lnTo>
                    <a:pt x="305079" y="0"/>
                  </a:lnTo>
                  <a:lnTo>
                    <a:pt x="305079" y="113207"/>
                  </a:lnTo>
                  <a:lnTo>
                    <a:pt x="319366" y="113207"/>
                  </a:lnTo>
                  <a:lnTo>
                    <a:pt x="319366" y="0"/>
                  </a:lnTo>
                  <a:close/>
                </a:path>
                <a:path w="319404" h="113664">
                  <a:moveTo>
                    <a:pt x="94983" y="0"/>
                  </a:moveTo>
                  <a:lnTo>
                    <a:pt x="80822" y="0"/>
                  </a:lnTo>
                  <a:lnTo>
                    <a:pt x="80822" y="113207"/>
                  </a:lnTo>
                  <a:lnTo>
                    <a:pt x="94983" y="113207"/>
                  </a:lnTo>
                  <a:lnTo>
                    <a:pt x="94983" y="55397"/>
                  </a:lnTo>
                  <a:lnTo>
                    <a:pt x="110553" y="55397"/>
                  </a:lnTo>
                  <a:lnTo>
                    <a:pt x="110553" y="42621"/>
                  </a:lnTo>
                  <a:lnTo>
                    <a:pt x="94983" y="42621"/>
                  </a:lnTo>
                  <a:lnTo>
                    <a:pt x="9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404092" y="5320284"/>
              <a:ext cx="248411" cy="14630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414366" y="5330367"/>
              <a:ext cx="214718" cy="11320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408920" y="5244084"/>
              <a:ext cx="248411" cy="14935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419626" y="5254040"/>
              <a:ext cx="213588" cy="11536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630156" y="5244084"/>
              <a:ext cx="246888" cy="14630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40024" y="5254167"/>
              <a:ext cx="213956" cy="11320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852916" y="5247132"/>
              <a:ext cx="246888" cy="14630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862809" y="5257063"/>
              <a:ext cx="214210" cy="11245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967472" y="5242560"/>
              <a:ext cx="458724" cy="149352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7976895" y="5253278"/>
              <a:ext cx="426720" cy="114935"/>
            </a:xfrm>
            <a:custGeom>
              <a:avLst/>
              <a:gdLst/>
              <a:ahLst/>
              <a:cxnLst/>
              <a:rect l="l" t="t" r="r" b="b"/>
              <a:pathLst>
                <a:path w="426720" h="114935">
                  <a:moveTo>
                    <a:pt x="423799" y="84366"/>
                  </a:moveTo>
                  <a:lnTo>
                    <a:pt x="347395" y="84366"/>
                  </a:lnTo>
                  <a:lnTo>
                    <a:pt x="347395" y="95491"/>
                  </a:lnTo>
                  <a:lnTo>
                    <a:pt x="411530" y="95491"/>
                  </a:lnTo>
                  <a:lnTo>
                    <a:pt x="411530" y="114719"/>
                  </a:lnTo>
                  <a:lnTo>
                    <a:pt x="426072" y="114719"/>
                  </a:lnTo>
                  <a:lnTo>
                    <a:pt x="426072" y="86639"/>
                  </a:lnTo>
                  <a:lnTo>
                    <a:pt x="425805" y="85737"/>
                  </a:lnTo>
                  <a:lnTo>
                    <a:pt x="424700" y="84645"/>
                  </a:lnTo>
                  <a:lnTo>
                    <a:pt x="423799" y="84366"/>
                  </a:lnTo>
                  <a:close/>
                </a:path>
                <a:path w="426720" h="114935">
                  <a:moveTo>
                    <a:pt x="73990" y="76022"/>
                  </a:moveTo>
                  <a:lnTo>
                    <a:pt x="36766" y="79057"/>
                  </a:lnTo>
                  <a:lnTo>
                    <a:pt x="0" y="79057"/>
                  </a:lnTo>
                  <a:lnTo>
                    <a:pt x="0" y="91325"/>
                  </a:lnTo>
                  <a:lnTo>
                    <a:pt x="20320" y="91325"/>
                  </a:lnTo>
                  <a:lnTo>
                    <a:pt x="26517" y="91224"/>
                  </a:lnTo>
                  <a:lnTo>
                    <a:pt x="67589" y="88861"/>
                  </a:lnTo>
                  <a:lnTo>
                    <a:pt x="73990" y="88036"/>
                  </a:lnTo>
                  <a:lnTo>
                    <a:pt x="73990" y="76022"/>
                  </a:lnTo>
                  <a:close/>
                </a:path>
                <a:path w="426720" h="114935">
                  <a:moveTo>
                    <a:pt x="34658" y="43002"/>
                  </a:moveTo>
                  <a:lnTo>
                    <a:pt x="20485" y="43002"/>
                  </a:lnTo>
                  <a:lnTo>
                    <a:pt x="20485" y="79057"/>
                  </a:lnTo>
                  <a:lnTo>
                    <a:pt x="34658" y="79057"/>
                  </a:lnTo>
                  <a:lnTo>
                    <a:pt x="34658" y="43002"/>
                  </a:lnTo>
                  <a:close/>
                </a:path>
                <a:path w="426720" h="114935">
                  <a:moveTo>
                    <a:pt x="62357" y="7327"/>
                  </a:moveTo>
                  <a:lnTo>
                    <a:pt x="5689" y="7327"/>
                  </a:lnTo>
                  <a:lnTo>
                    <a:pt x="5689" y="19354"/>
                  </a:lnTo>
                  <a:lnTo>
                    <a:pt x="49580" y="19354"/>
                  </a:lnTo>
                  <a:lnTo>
                    <a:pt x="49479" y="25690"/>
                  </a:lnTo>
                  <a:lnTo>
                    <a:pt x="45275" y="66535"/>
                  </a:lnTo>
                  <a:lnTo>
                    <a:pt x="59956" y="66535"/>
                  </a:lnTo>
                  <a:lnTo>
                    <a:pt x="64065" y="25690"/>
                  </a:lnTo>
                  <a:lnTo>
                    <a:pt x="64630" y="10871"/>
                  </a:lnTo>
                  <a:lnTo>
                    <a:pt x="64630" y="9613"/>
                  </a:lnTo>
                  <a:lnTo>
                    <a:pt x="64363" y="8699"/>
                  </a:lnTo>
                  <a:lnTo>
                    <a:pt x="63258" y="7607"/>
                  </a:lnTo>
                  <a:lnTo>
                    <a:pt x="62357" y="7327"/>
                  </a:lnTo>
                  <a:close/>
                </a:path>
                <a:path w="426720" h="114935">
                  <a:moveTo>
                    <a:pt x="379526" y="28333"/>
                  </a:moveTo>
                  <a:lnTo>
                    <a:pt x="360807" y="28333"/>
                  </a:lnTo>
                  <a:lnTo>
                    <a:pt x="353720" y="29654"/>
                  </a:lnTo>
                  <a:lnTo>
                    <a:pt x="344106" y="34975"/>
                  </a:lnTo>
                  <a:lnTo>
                    <a:pt x="341706" y="38569"/>
                  </a:lnTo>
                  <a:lnTo>
                    <a:pt x="341706" y="46926"/>
                  </a:lnTo>
                  <a:lnTo>
                    <a:pt x="343458" y="50114"/>
                  </a:lnTo>
                  <a:lnTo>
                    <a:pt x="350456" y="55257"/>
                  </a:lnTo>
                  <a:lnTo>
                    <a:pt x="355612" y="56870"/>
                  </a:lnTo>
                  <a:lnTo>
                    <a:pt x="362445" y="57543"/>
                  </a:lnTo>
                  <a:lnTo>
                    <a:pt x="362445" y="65011"/>
                  </a:lnTo>
                  <a:lnTo>
                    <a:pt x="332473" y="65138"/>
                  </a:lnTo>
                  <a:lnTo>
                    <a:pt x="332473" y="76276"/>
                  </a:lnTo>
                  <a:lnTo>
                    <a:pt x="345503" y="76276"/>
                  </a:lnTo>
                  <a:lnTo>
                    <a:pt x="363729" y="76098"/>
                  </a:lnTo>
                  <a:lnTo>
                    <a:pt x="403163" y="74134"/>
                  </a:lnTo>
                  <a:lnTo>
                    <a:pt x="409244" y="73482"/>
                  </a:lnTo>
                  <a:lnTo>
                    <a:pt x="409244" y="64757"/>
                  </a:lnTo>
                  <a:lnTo>
                    <a:pt x="378002" y="64757"/>
                  </a:lnTo>
                  <a:lnTo>
                    <a:pt x="378002" y="57543"/>
                  </a:lnTo>
                  <a:lnTo>
                    <a:pt x="384759" y="56870"/>
                  </a:lnTo>
                  <a:lnTo>
                    <a:pt x="389877" y="55257"/>
                  </a:lnTo>
                  <a:lnTo>
                    <a:pt x="396875" y="50114"/>
                  </a:lnTo>
                  <a:lnTo>
                    <a:pt x="397377" y="49199"/>
                  </a:lnTo>
                  <a:lnTo>
                    <a:pt x="366077" y="49199"/>
                  </a:lnTo>
                  <a:lnTo>
                    <a:pt x="362889" y="48717"/>
                  </a:lnTo>
                  <a:lnTo>
                    <a:pt x="358089" y="46774"/>
                  </a:lnTo>
                  <a:lnTo>
                    <a:pt x="356882" y="45275"/>
                  </a:lnTo>
                  <a:lnTo>
                    <a:pt x="356882" y="41313"/>
                  </a:lnTo>
                  <a:lnTo>
                    <a:pt x="358063" y="39878"/>
                  </a:lnTo>
                  <a:lnTo>
                    <a:pt x="362788" y="38023"/>
                  </a:lnTo>
                  <a:lnTo>
                    <a:pt x="365988" y="37566"/>
                  </a:lnTo>
                  <a:lnTo>
                    <a:pt x="397957" y="37566"/>
                  </a:lnTo>
                  <a:lnTo>
                    <a:pt x="396227" y="34975"/>
                  </a:lnTo>
                  <a:lnTo>
                    <a:pt x="386613" y="29654"/>
                  </a:lnTo>
                  <a:lnTo>
                    <a:pt x="379526" y="28333"/>
                  </a:lnTo>
                  <a:close/>
                </a:path>
                <a:path w="426720" h="114935">
                  <a:moveTo>
                    <a:pt x="409244" y="62484"/>
                  </a:moveTo>
                  <a:lnTo>
                    <a:pt x="394068" y="63868"/>
                  </a:lnTo>
                  <a:lnTo>
                    <a:pt x="391287" y="64122"/>
                  </a:lnTo>
                  <a:lnTo>
                    <a:pt x="388505" y="64312"/>
                  </a:lnTo>
                  <a:lnTo>
                    <a:pt x="380365" y="64681"/>
                  </a:lnTo>
                  <a:lnTo>
                    <a:pt x="378002" y="64757"/>
                  </a:lnTo>
                  <a:lnTo>
                    <a:pt x="409244" y="64757"/>
                  </a:lnTo>
                  <a:lnTo>
                    <a:pt x="409244" y="62484"/>
                  </a:lnTo>
                  <a:close/>
                </a:path>
                <a:path w="426720" h="114935">
                  <a:moveTo>
                    <a:pt x="397957" y="37566"/>
                  </a:moveTo>
                  <a:lnTo>
                    <a:pt x="374091" y="37566"/>
                  </a:lnTo>
                  <a:lnTo>
                    <a:pt x="377355" y="38023"/>
                  </a:lnTo>
                  <a:lnTo>
                    <a:pt x="382333" y="39878"/>
                  </a:lnTo>
                  <a:lnTo>
                    <a:pt x="383578" y="41313"/>
                  </a:lnTo>
                  <a:lnTo>
                    <a:pt x="383578" y="45275"/>
                  </a:lnTo>
                  <a:lnTo>
                    <a:pt x="382308" y="46774"/>
                  </a:lnTo>
                  <a:lnTo>
                    <a:pt x="377253" y="48717"/>
                  </a:lnTo>
                  <a:lnTo>
                    <a:pt x="374002" y="49199"/>
                  </a:lnTo>
                  <a:lnTo>
                    <a:pt x="397377" y="49199"/>
                  </a:lnTo>
                  <a:lnTo>
                    <a:pt x="398627" y="46926"/>
                  </a:lnTo>
                  <a:lnTo>
                    <a:pt x="398627" y="38569"/>
                  </a:lnTo>
                  <a:lnTo>
                    <a:pt x="397957" y="37566"/>
                  </a:lnTo>
                  <a:close/>
                </a:path>
                <a:path w="426720" h="114935">
                  <a:moveTo>
                    <a:pt x="401535" y="14414"/>
                  </a:moveTo>
                  <a:lnTo>
                    <a:pt x="338162" y="14414"/>
                  </a:lnTo>
                  <a:lnTo>
                    <a:pt x="338162" y="24790"/>
                  </a:lnTo>
                  <a:lnTo>
                    <a:pt x="401535" y="24790"/>
                  </a:lnTo>
                  <a:lnTo>
                    <a:pt x="401535" y="14414"/>
                  </a:lnTo>
                  <a:close/>
                </a:path>
                <a:path w="426720" h="114935">
                  <a:moveTo>
                    <a:pt x="91325" y="749"/>
                  </a:moveTo>
                  <a:lnTo>
                    <a:pt x="77152" y="749"/>
                  </a:lnTo>
                  <a:lnTo>
                    <a:pt x="77152" y="114096"/>
                  </a:lnTo>
                  <a:lnTo>
                    <a:pt x="91325" y="114096"/>
                  </a:lnTo>
                  <a:lnTo>
                    <a:pt x="91325" y="59067"/>
                  </a:lnTo>
                  <a:lnTo>
                    <a:pt x="106502" y="59067"/>
                  </a:lnTo>
                  <a:lnTo>
                    <a:pt x="106502" y="46418"/>
                  </a:lnTo>
                  <a:lnTo>
                    <a:pt x="91325" y="46418"/>
                  </a:lnTo>
                  <a:lnTo>
                    <a:pt x="91325" y="749"/>
                  </a:lnTo>
                  <a:close/>
                </a:path>
                <a:path w="426720" h="114935">
                  <a:moveTo>
                    <a:pt x="186753" y="2781"/>
                  </a:moveTo>
                  <a:lnTo>
                    <a:pt x="172847" y="2781"/>
                  </a:lnTo>
                  <a:lnTo>
                    <a:pt x="172847" y="36169"/>
                  </a:lnTo>
                  <a:lnTo>
                    <a:pt x="156654" y="36169"/>
                  </a:lnTo>
                  <a:lnTo>
                    <a:pt x="156654" y="49453"/>
                  </a:lnTo>
                  <a:lnTo>
                    <a:pt x="172847" y="49453"/>
                  </a:lnTo>
                  <a:lnTo>
                    <a:pt x="172847" y="108775"/>
                  </a:lnTo>
                  <a:lnTo>
                    <a:pt x="186753" y="108775"/>
                  </a:lnTo>
                  <a:lnTo>
                    <a:pt x="186753" y="2781"/>
                  </a:lnTo>
                  <a:close/>
                </a:path>
                <a:path w="426720" h="114935">
                  <a:moveTo>
                    <a:pt x="147040" y="19977"/>
                  </a:moveTo>
                  <a:lnTo>
                    <a:pt x="132118" y="19977"/>
                  </a:lnTo>
                  <a:lnTo>
                    <a:pt x="132101" y="32004"/>
                  </a:lnTo>
                  <a:lnTo>
                    <a:pt x="131715" y="40500"/>
                  </a:lnTo>
                  <a:lnTo>
                    <a:pt x="112634" y="79597"/>
                  </a:lnTo>
                  <a:lnTo>
                    <a:pt x="106438" y="84112"/>
                  </a:lnTo>
                  <a:lnTo>
                    <a:pt x="118198" y="92964"/>
                  </a:lnTo>
                  <a:lnTo>
                    <a:pt x="139446" y="65265"/>
                  </a:lnTo>
                  <a:lnTo>
                    <a:pt x="154662" y="65265"/>
                  </a:lnTo>
                  <a:lnTo>
                    <a:pt x="147040" y="32004"/>
                  </a:lnTo>
                  <a:lnTo>
                    <a:pt x="147040" y="19977"/>
                  </a:lnTo>
                  <a:close/>
                </a:path>
                <a:path w="426720" h="114935">
                  <a:moveTo>
                    <a:pt x="154662" y="65265"/>
                  </a:moveTo>
                  <a:lnTo>
                    <a:pt x="139446" y="65265"/>
                  </a:lnTo>
                  <a:lnTo>
                    <a:pt x="141224" y="69570"/>
                  </a:lnTo>
                  <a:lnTo>
                    <a:pt x="143916" y="73863"/>
                  </a:lnTo>
                  <a:lnTo>
                    <a:pt x="151168" y="82473"/>
                  </a:lnTo>
                  <a:lnTo>
                    <a:pt x="155346" y="86182"/>
                  </a:lnTo>
                  <a:lnTo>
                    <a:pt x="160070" y="89293"/>
                  </a:lnTo>
                  <a:lnTo>
                    <a:pt x="169557" y="79679"/>
                  </a:lnTo>
                  <a:lnTo>
                    <a:pt x="163918" y="75667"/>
                  </a:lnTo>
                  <a:lnTo>
                    <a:pt x="159151" y="71210"/>
                  </a:lnTo>
                  <a:lnTo>
                    <a:pt x="155254" y="66308"/>
                  </a:lnTo>
                  <a:lnTo>
                    <a:pt x="154662" y="65265"/>
                  </a:lnTo>
                  <a:close/>
                </a:path>
                <a:path w="426720" h="114935">
                  <a:moveTo>
                    <a:pt x="164249" y="7962"/>
                  </a:moveTo>
                  <a:lnTo>
                    <a:pt x="114909" y="7962"/>
                  </a:lnTo>
                  <a:lnTo>
                    <a:pt x="114909" y="19977"/>
                  </a:lnTo>
                  <a:lnTo>
                    <a:pt x="164249" y="19977"/>
                  </a:lnTo>
                  <a:lnTo>
                    <a:pt x="164249" y="7962"/>
                  </a:lnTo>
                  <a:close/>
                </a:path>
                <a:path w="426720" h="114935">
                  <a:moveTo>
                    <a:pt x="279031" y="7327"/>
                  </a:moveTo>
                  <a:lnTo>
                    <a:pt x="227799" y="7327"/>
                  </a:lnTo>
                  <a:lnTo>
                    <a:pt x="227799" y="19481"/>
                  </a:lnTo>
                  <a:lnTo>
                    <a:pt x="265366" y="19481"/>
                  </a:lnTo>
                  <a:lnTo>
                    <a:pt x="264075" y="29613"/>
                  </a:lnTo>
                  <a:lnTo>
                    <a:pt x="246969" y="64128"/>
                  </a:lnTo>
                  <a:lnTo>
                    <a:pt x="221602" y="83477"/>
                  </a:lnTo>
                  <a:lnTo>
                    <a:pt x="233616" y="92964"/>
                  </a:lnTo>
                  <a:lnTo>
                    <a:pt x="268211" y="57797"/>
                  </a:lnTo>
                  <a:lnTo>
                    <a:pt x="281305" y="10871"/>
                  </a:lnTo>
                  <a:lnTo>
                    <a:pt x="281305" y="9613"/>
                  </a:lnTo>
                  <a:lnTo>
                    <a:pt x="281038" y="8699"/>
                  </a:lnTo>
                  <a:lnTo>
                    <a:pt x="279933" y="7607"/>
                  </a:lnTo>
                  <a:lnTo>
                    <a:pt x="279031" y="7327"/>
                  </a:lnTo>
                  <a:close/>
                </a:path>
                <a:path w="426720" h="114935">
                  <a:moveTo>
                    <a:pt x="426199" y="876"/>
                  </a:moveTo>
                  <a:lnTo>
                    <a:pt x="411784" y="876"/>
                  </a:lnTo>
                  <a:lnTo>
                    <a:pt x="411784" y="80187"/>
                  </a:lnTo>
                  <a:lnTo>
                    <a:pt x="426199" y="80187"/>
                  </a:lnTo>
                  <a:lnTo>
                    <a:pt x="426199" y="876"/>
                  </a:lnTo>
                  <a:close/>
                </a:path>
                <a:path w="426720" h="114935">
                  <a:moveTo>
                    <a:pt x="314947" y="876"/>
                  </a:moveTo>
                  <a:lnTo>
                    <a:pt x="300659" y="876"/>
                  </a:lnTo>
                  <a:lnTo>
                    <a:pt x="300659" y="114084"/>
                  </a:lnTo>
                  <a:lnTo>
                    <a:pt x="314947" y="114084"/>
                  </a:lnTo>
                  <a:lnTo>
                    <a:pt x="314947" y="876"/>
                  </a:lnTo>
                  <a:close/>
                </a:path>
                <a:path w="426720" h="114935">
                  <a:moveTo>
                    <a:pt x="209029" y="876"/>
                  </a:moveTo>
                  <a:lnTo>
                    <a:pt x="195237" y="876"/>
                  </a:lnTo>
                  <a:lnTo>
                    <a:pt x="195237" y="114084"/>
                  </a:lnTo>
                  <a:lnTo>
                    <a:pt x="209029" y="114084"/>
                  </a:lnTo>
                  <a:lnTo>
                    <a:pt x="209029" y="876"/>
                  </a:lnTo>
                  <a:close/>
                </a:path>
                <a:path w="426720" h="114935">
                  <a:moveTo>
                    <a:pt x="386981" y="0"/>
                  </a:moveTo>
                  <a:lnTo>
                    <a:pt x="353085" y="0"/>
                  </a:lnTo>
                  <a:lnTo>
                    <a:pt x="353085" y="9232"/>
                  </a:lnTo>
                  <a:lnTo>
                    <a:pt x="386981" y="9232"/>
                  </a:lnTo>
                  <a:lnTo>
                    <a:pt x="3869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492045" y="5220182"/>
              <a:ext cx="178180" cy="17818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266174" y="5220182"/>
              <a:ext cx="178180" cy="17818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043642" y="5220182"/>
              <a:ext cx="178180" cy="17818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813326" y="5220182"/>
              <a:ext cx="178180" cy="17818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890726" y="5822233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90726" y="6119890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659863" y="5822233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659863" y="6119890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433776" y="5822233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433776" y="6119890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210063" y="5822233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210063" y="6119890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90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993501" y="5822233"/>
              <a:ext cx="681355" cy="0"/>
            </a:xfrm>
            <a:custGeom>
              <a:avLst/>
              <a:gdLst/>
              <a:ahLst/>
              <a:cxnLst/>
              <a:rect l="l" t="t" r="r" b="b"/>
              <a:pathLst>
                <a:path w="681354">
                  <a:moveTo>
                    <a:pt x="0" y="0"/>
                  </a:moveTo>
                  <a:lnTo>
                    <a:pt x="6809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993501" y="6119890"/>
              <a:ext cx="681355" cy="0"/>
            </a:xfrm>
            <a:custGeom>
              <a:avLst/>
              <a:gdLst/>
              <a:ahLst/>
              <a:cxnLst/>
              <a:rect l="l" t="t" r="r" b="b"/>
              <a:pathLst>
                <a:path w="681354">
                  <a:moveTo>
                    <a:pt x="0" y="0"/>
                  </a:moveTo>
                  <a:lnTo>
                    <a:pt x="680923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664409" y="5588454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8664295" y="5890092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8664181" y="6169441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149031" y="5588454"/>
            <a:ext cx="90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solidFill>
                  <a:srgbClr val="0D0D0D"/>
                </a:solidFill>
                <a:latin typeface="BM HANNA 11yrs old"/>
                <a:cs typeface="BM HANNA 11yrs old"/>
              </a:rPr>
              <a:t>-</a:t>
            </a:r>
            <a:endParaRPr sz="900">
              <a:latin typeface="BM HANNA 11yrs old"/>
              <a:cs typeface="BM HANNA 11yrs old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8149031" y="5890092"/>
            <a:ext cx="90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solidFill>
                  <a:srgbClr val="0D0D0D"/>
                </a:solidFill>
                <a:latin typeface="BM HANNA 11yrs old"/>
                <a:cs typeface="BM HANNA 11yrs old"/>
              </a:rPr>
              <a:t>-</a:t>
            </a:r>
            <a:endParaRPr sz="900">
              <a:latin typeface="BM HANNA 11yrs old"/>
              <a:cs typeface="BM HANNA 11yrs old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149031" y="6169441"/>
            <a:ext cx="90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solidFill>
                  <a:srgbClr val="0D0D0D"/>
                </a:solidFill>
                <a:latin typeface="BM HANNA 11yrs old"/>
                <a:cs typeface="BM HANNA 11yrs old"/>
              </a:rPr>
              <a:t>-</a:t>
            </a:r>
            <a:endParaRPr sz="900">
              <a:latin typeface="BM HANNA 11yrs old"/>
              <a:cs typeface="BM HANNA 11yrs old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432391" y="5588454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432276" y="5890092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432163" y="6169441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~6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0214661" y="5588454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‘25.5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~6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0214546" y="5890092"/>
            <a:ext cx="609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‘25.5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~6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0326331" y="6169441"/>
            <a:ext cx="386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‘25.7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900">
              <a:latin typeface="BM EULJIRO TTF"/>
              <a:cs typeface="BM EULJIRO TTF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1102543" y="5588454"/>
            <a:ext cx="4457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‘25.7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</a:t>
            </a:r>
            <a:endParaRPr sz="900">
              <a:latin typeface="BM HANNA 11yrs old"/>
              <a:cs typeface="BM HANNA 11yrs old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1102428" y="5890092"/>
            <a:ext cx="4457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‘25.7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</a:t>
            </a:r>
            <a:endParaRPr sz="900">
              <a:latin typeface="BM HANNA 11yrs old"/>
              <a:cs typeface="BM HANNA 11yrs old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1102314" y="6169441"/>
            <a:ext cx="4457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‘25.8</a:t>
            </a:r>
            <a:r>
              <a:rPr sz="9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9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</a:t>
            </a:r>
            <a:endParaRPr sz="900">
              <a:latin typeface="BM HANNA 11yrs old"/>
              <a:cs typeface="BM HANNA 11yrs old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774895" y="2706254"/>
            <a:ext cx="4826000" cy="831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600" b="1" spc="9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0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75" dirty="0">
                <a:solidFill>
                  <a:srgbClr val="0D0D0D"/>
                </a:solidFill>
                <a:latin typeface="BM EULJIRO TTF"/>
                <a:cs typeface="BM EULJIRO TTF"/>
              </a:rPr>
              <a:t>산업기술혁신사업</a:t>
            </a:r>
            <a:r>
              <a:rPr sz="16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요령에</a:t>
            </a:r>
            <a:r>
              <a:rPr sz="16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따라</a:t>
            </a:r>
            <a:r>
              <a:rPr sz="16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국가</a:t>
            </a:r>
            <a:r>
              <a:rPr sz="16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20" dirty="0">
                <a:solidFill>
                  <a:srgbClr val="0D0D0D"/>
                </a:solidFill>
                <a:latin typeface="BM EULJIRO TTF"/>
                <a:cs typeface="BM EULJIRO TTF"/>
              </a:rPr>
              <a:t>차원에서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해외</a:t>
            </a:r>
            <a:r>
              <a:rPr sz="16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주요국과의</a:t>
            </a:r>
            <a:r>
              <a:rPr sz="16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국제공동</a:t>
            </a:r>
            <a:r>
              <a:rPr sz="1600" dirty="0">
                <a:solidFill>
                  <a:srgbClr val="0D0D0D"/>
                </a:solidFill>
                <a:latin typeface="BM HANNA 11yrs old"/>
                <a:cs typeface="BM HANNA 11yrs old"/>
              </a:rPr>
              <a:t>R&amp;D</a:t>
            </a:r>
            <a:r>
              <a:rPr sz="16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65" dirty="0">
                <a:solidFill>
                  <a:srgbClr val="0D0D0D"/>
                </a:solidFill>
                <a:latin typeface="BM EULJIRO TTF"/>
                <a:cs typeface="BM EULJIRO TTF"/>
              </a:rPr>
              <a:t>필요성이</a:t>
            </a:r>
            <a:r>
              <a:rPr sz="16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75" dirty="0">
                <a:solidFill>
                  <a:srgbClr val="0D0D0D"/>
                </a:solidFill>
                <a:latin typeface="BM EULJIRO TTF"/>
                <a:cs typeface="BM EULJIRO TTF"/>
              </a:rPr>
              <a:t>인정되는</a:t>
            </a:r>
            <a:r>
              <a:rPr sz="16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30" dirty="0">
                <a:solidFill>
                  <a:srgbClr val="0D0D0D"/>
                </a:solidFill>
                <a:latin typeface="BM EULJIRO TTF"/>
                <a:cs typeface="BM EULJIRO TTF"/>
              </a:rPr>
              <a:t>산업기술 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전</a:t>
            </a:r>
            <a:r>
              <a:rPr sz="16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dirty="0">
                <a:solidFill>
                  <a:srgbClr val="0D0D0D"/>
                </a:solidFill>
                <a:latin typeface="BM EULJIRO TTF"/>
                <a:cs typeface="BM EULJIRO TTF"/>
              </a:rPr>
              <a:t>분야</a:t>
            </a:r>
            <a:r>
              <a:rPr sz="16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6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151" name="object 15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0471" y="2795028"/>
            <a:ext cx="208191" cy="163423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53" name="object 153"/>
          <p:cNvSpPr txBox="1"/>
          <p:nvPr/>
        </p:nvSpPr>
        <p:spPr>
          <a:xfrm>
            <a:off x="430532" y="439851"/>
            <a:ext cx="9755505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D0D0D"/>
                </a:solidFill>
                <a:latin typeface="BM DoHyeon"/>
                <a:cs typeface="BM DoHyeon"/>
              </a:rPr>
              <a:t>산업기술국제협력</a:t>
            </a:r>
            <a:endParaRPr sz="3000">
              <a:latin typeface="BM DoHyeon"/>
              <a:cs typeface="BM DoHyeon"/>
            </a:endParaRPr>
          </a:p>
          <a:p>
            <a:pPr marL="2894965" marR="5080" indent="-1307465">
              <a:lnSpc>
                <a:spcPct val="109400"/>
              </a:lnSpc>
              <a:spcBef>
                <a:spcPts val="2835"/>
              </a:spcBef>
            </a:pP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국내</a:t>
            </a:r>
            <a:r>
              <a:rPr sz="18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15" dirty="0">
                <a:solidFill>
                  <a:srgbClr val="0D0D0D"/>
                </a:solidFill>
                <a:latin typeface="Noto Sans CJK HK"/>
                <a:cs typeface="Noto Sans CJK HK"/>
              </a:rPr>
              <a:t>산</a:t>
            </a:r>
            <a:r>
              <a:rPr sz="1800" b="1" spc="-21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215" dirty="0">
                <a:solidFill>
                  <a:srgbClr val="0D0D0D"/>
                </a:solidFill>
                <a:latin typeface="Noto Sans CJK HK"/>
                <a:cs typeface="Noto Sans CJK HK"/>
              </a:rPr>
              <a:t>학</a:t>
            </a:r>
            <a:r>
              <a:rPr sz="1800" b="1" spc="-21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215" dirty="0">
                <a:solidFill>
                  <a:srgbClr val="0D0D0D"/>
                </a:solidFill>
                <a:latin typeface="Noto Sans CJK HK"/>
                <a:cs typeface="Noto Sans CJK HK"/>
              </a:rPr>
              <a:t>연과</a:t>
            </a:r>
            <a:r>
              <a:rPr sz="1800" b="1" spc="114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해외</a:t>
            </a:r>
            <a:r>
              <a:rPr sz="18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기관과의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공동연구</a:t>
            </a:r>
            <a:r>
              <a:rPr sz="18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1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130" dirty="0">
                <a:solidFill>
                  <a:srgbClr val="0D0D0D"/>
                </a:solidFill>
                <a:latin typeface="Noto Sans CJK HK"/>
                <a:cs typeface="Noto Sans CJK HK"/>
              </a:rPr>
              <a:t>기술인력</a:t>
            </a:r>
            <a:r>
              <a:rPr sz="1800" b="1" spc="-13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30" dirty="0">
                <a:solidFill>
                  <a:srgbClr val="0D0D0D"/>
                </a:solidFill>
                <a:latin typeface="Noto Sans CJK HK"/>
                <a:cs typeface="Noto Sans CJK HK"/>
              </a:rPr>
              <a:t>정보</a:t>
            </a:r>
            <a:r>
              <a:rPr sz="1800" b="1" spc="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교류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전략적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기술협력을</a:t>
            </a:r>
            <a:r>
              <a:rPr sz="18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지원하여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우리</a:t>
            </a:r>
            <a:r>
              <a:rPr sz="18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135" dirty="0">
                <a:solidFill>
                  <a:srgbClr val="0D0D0D"/>
                </a:solidFill>
                <a:latin typeface="Noto Sans CJK HK"/>
                <a:cs typeface="Noto Sans CJK HK"/>
              </a:rPr>
              <a:t>산업</a:t>
            </a:r>
            <a:r>
              <a:rPr sz="1800" b="1" spc="-13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800" b="1" spc="-135" dirty="0">
                <a:solidFill>
                  <a:srgbClr val="0D0D0D"/>
                </a:solidFill>
                <a:latin typeface="Noto Sans CJK HK"/>
                <a:cs typeface="Noto Sans CJK HK"/>
              </a:rPr>
              <a:t>기업의</a:t>
            </a:r>
            <a:r>
              <a:rPr sz="1800" b="1" spc="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글로벌</a:t>
            </a:r>
            <a:r>
              <a:rPr sz="18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혁신역량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강화</a:t>
            </a:r>
            <a:r>
              <a:rPr sz="18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해외시장진출</a:t>
            </a:r>
            <a:r>
              <a:rPr sz="18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촉진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307975" y="0"/>
            <a:ext cx="2311400" cy="415925"/>
          </a:xfrm>
          <a:custGeom>
            <a:avLst/>
            <a:gdLst/>
            <a:ahLst/>
            <a:cxnLst/>
            <a:rect l="l" t="t" r="r" b="b"/>
            <a:pathLst>
              <a:path w="2311400" h="415925">
                <a:moveTo>
                  <a:pt x="2311400" y="0"/>
                </a:moveTo>
                <a:lnTo>
                  <a:pt x="0" y="0"/>
                </a:lnTo>
                <a:lnTo>
                  <a:pt x="0" y="306870"/>
                </a:lnTo>
                <a:lnTo>
                  <a:pt x="8546" y="349199"/>
                </a:lnTo>
                <a:lnTo>
                  <a:pt x="31853" y="383767"/>
                </a:lnTo>
                <a:lnTo>
                  <a:pt x="66420" y="407073"/>
                </a:lnTo>
                <a:lnTo>
                  <a:pt x="108750" y="415620"/>
                </a:lnTo>
                <a:lnTo>
                  <a:pt x="2202649" y="415620"/>
                </a:lnTo>
                <a:lnTo>
                  <a:pt x="2244979" y="407073"/>
                </a:lnTo>
                <a:lnTo>
                  <a:pt x="2279546" y="383767"/>
                </a:lnTo>
                <a:lnTo>
                  <a:pt x="2302853" y="349199"/>
                </a:lnTo>
                <a:lnTo>
                  <a:pt x="2311400" y="306870"/>
                </a:lnTo>
                <a:lnTo>
                  <a:pt x="2311400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산업기술국제협력</a:t>
            </a:r>
          </a:p>
        </p:txBody>
      </p:sp>
      <p:sp>
        <p:nvSpPr>
          <p:cNvPr id="156" name="object 1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65" dirty="0"/>
              <a:t>18</a:t>
            </a:fld>
            <a:endParaRPr spc="6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98191"/>
            <a:ext cx="12192000" cy="4060190"/>
          </a:xfrm>
          <a:custGeom>
            <a:avLst/>
            <a:gdLst/>
            <a:ahLst/>
            <a:cxnLst/>
            <a:rect l="l" t="t" r="r" b="b"/>
            <a:pathLst>
              <a:path w="12192000" h="4060190">
                <a:moveTo>
                  <a:pt x="12191987" y="0"/>
                </a:moveTo>
                <a:lnTo>
                  <a:pt x="0" y="0"/>
                </a:lnTo>
                <a:lnTo>
                  <a:pt x="0" y="4059809"/>
                </a:lnTo>
                <a:lnTo>
                  <a:pt x="12191987" y="4059809"/>
                </a:lnTo>
                <a:lnTo>
                  <a:pt x="12191987" y="0"/>
                </a:lnTo>
                <a:close/>
              </a:path>
            </a:pathLst>
          </a:custGeom>
          <a:solidFill>
            <a:srgbClr val="F3F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01262" y="1232294"/>
            <a:ext cx="1733550" cy="1003935"/>
            <a:chOff x="10001262" y="1232294"/>
            <a:chExt cx="1733550" cy="1003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1262" y="1232294"/>
              <a:ext cx="1733537" cy="10037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6124" y="1563623"/>
              <a:ext cx="592835" cy="1859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45738" y="1573860"/>
              <a:ext cx="556895" cy="149860"/>
            </a:xfrm>
            <a:custGeom>
              <a:avLst/>
              <a:gdLst/>
              <a:ahLst/>
              <a:cxnLst/>
              <a:rect l="l" t="t" r="r" b="b"/>
              <a:pathLst>
                <a:path w="556895" h="149860">
                  <a:moveTo>
                    <a:pt x="115862" y="106159"/>
                  </a:moveTo>
                  <a:lnTo>
                    <a:pt x="19799" y="106159"/>
                  </a:lnTo>
                  <a:lnTo>
                    <a:pt x="18592" y="106514"/>
                  </a:lnTo>
                  <a:lnTo>
                    <a:pt x="17272" y="107950"/>
                  </a:lnTo>
                  <a:lnTo>
                    <a:pt x="16941" y="109131"/>
                  </a:lnTo>
                  <a:lnTo>
                    <a:pt x="16941" y="144792"/>
                  </a:lnTo>
                  <a:lnTo>
                    <a:pt x="17272" y="145999"/>
                  </a:lnTo>
                  <a:lnTo>
                    <a:pt x="18592" y="147307"/>
                  </a:lnTo>
                  <a:lnTo>
                    <a:pt x="19799" y="147637"/>
                  </a:lnTo>
                  <a:lnTo>
                    <a:pt x="115862" y="147637"/>
                  </a:lnTo>
                  <a:lnTo>
                    <a:pt x="117043" y="147307"/>
                  </a:lnTo>
                  <a:lnTo>
                    <a:pt x="118478" y="145999"/>
                  </a:lnTo>
                  <a:lnTo>
                    <a:pt x="118833" y="144792"/>
                  </a:lnTo>
                  <a:lnTo>
                    <a:pt x="118833" y="134467"/>
                  </a:lnTo>
                  <a:lnTo>
                    <a:pt x="35547" y="134467"/>
                  </a:lnTo>
                  <a:lnTo>
                    <a:pt x="35547" y="119329"/>
                  </a:lnTo>
                  <a:lnTo>
                    <a:pt x="118833" y="119329"/>
                  </a:lnTo>
                  <a:lnTo>
                    <a:pt x="118833" y="109131"/>
                  </a:lnTo>
                  <a:lnTo>
                    <a:pt x="118478" y="107950"/>
                  </a:lnTo>
                  <a:lnTo>
                    <a:pt x="117043" y="106514"/>
                  </a:lnTo>
                  <a:lnTo>
                    <a:pt x="115862" y="106159"/>
                  </a:lnTo>
                  <a:close/>
                </a:path>
                <a:path w="556895" h="149860">
                  <a:moveTo>
                    <a:pt x="118833" y="119329"/>
                  </a:moveTo>
                  <a:lnTo>
                    <a:pt x="100228" y="119329"/>
                  </a:lnTo>
                  <a:lnTo>
                    <a:pt x="100228" y="134467"/>
                  </a:lnTo>
                  <a:lnTo>
                    <a:pt x="118833" y="134467"/>
                  </a:lnTo>
                  <a:lnTo>
                    <a:pt x="118833" y="119329"/>
                  </a:lnTo>
                  <a:close/>
                </a:path>
                <a:path w="556895" h="149860">
                  <a:moveTo>
                    <a:pt x="135788" y="82791"/>
                  </a:moveTo>
                  <a:lnTo>
                    <a:pt x="0" y="82791"/>
                  </a:lnTo>
                  <a:lnTo>
                    <a:pt x="0" y="97269"/>
                  </a:lnTo>
                  <a:lnTo>
                    <a:pt x="135788" y="97269"/>
                  </a:lnTo>
                  <a:lnTo>
                    <a:pt x="135788" y="82791"/>
                  </a:lnTo>
                  <a:close/>
                </a:path>
                <a:path w="556895" h="149860">
                  <a:moveTo>
                    <a:pt x="67970" y="37528"/>
                  </a:moveTo>
                  <a:lnTo>
                    <a:pt x="23253" y="45618"/>
                  </a:lnTo>
                  <a:lnTo>
                    <a:pt x="18923" y="50203"/>
                  </a:lnTo>
                  <a:lnTo>
                    <a:pt x="18923" y="61391"/>
                  </a:lnTo>
                  <a:lnTo>
                    <a:pt x="57607" y="74396"/>
                  </a:lnTo>
                  <a:lnTo>
                    <a:pt x="57607" y="82791"/>
                  </a:lnTo>
                  <a:lnTo>
                    <a:pt x="77850" y="82791"/>
                  </a:lnTo>
                  <a:lnTo>
                    <a:pt x="77850" y="74396"/>
                  </a:lnTo>
                  <a:lnTo>
                    <a:pt x="86495" y="73670"/>
                  </a:lnTo>
                  <a:lnTo>
                    <a:pt x="115241" y="63538"/>
                  </a:lnTo>
                  <a:lnTo>
                    <a:pt x="59080" y="63538"/>
                  </a:lnTo>
                  <a:lnTo>
                    <a:pt x="52387" y="62903"/>
                  </a:lnTo>
                  <a:lnTo>
                    <a:pt x="43395" y="60375"/>
                  </a:lnTo>
                  <a:lnTo>
                    <a:pt x="41148" y="58597"/>
                  </a:lnTo>
                  <a:lnTo>
                    <a:pt x="41148" y="53987"/>
                  </a:lnTo>
                  <a:lnTo>
                    <a:pt x="43446" y="52146"/>
                  </a:lnTo>
                  <a:lnTo>
                    <a:pt x="52666" y="49402"/>
                  </a:lnTo>
                  <a:lnTo>
                    <a:pt x="59296" y="48717"/>
                  </a:lnTo>
                  <a:lnTo>
                    <a:pt x="115605" y="48717"/>
                  </a:lnTo>
                  <a:lnTo>
                    <a:pt x="112661" y="45618"/>
                  </a:lnTo>
                  <a:lnTo>
                    <a:pt x="103936" y="42379"/>
                  </a:lnTo>
                  <a:lnTo>
                    <a:pt x="96781" y="40255"/>
                  </a:lnTo>
                  <a:lnTo>
                    <a:pt x="88401" y="38739"/>
                  </a:lnTo>
                  <a:lnTo>
                    <a:pt x="78797" y="37831"/>
                  </a:lnTo>
                  <a:lnTo>
                    <a:pt x="67970" y="37528"/>
                  </a:lnTo>
                  <a:close/>
                </a:path>
                <a:path w="556895" h="149860">
                  <a:moveTo>
                    <a:pt x="115605" y="48717"/>
                  </a:moveTo>
                  <a:lnTo>
                    <a:pt x="76530" y="48717"/>
                  </a:lnTo>
                  <a:lnTo>
                    <a:pt x="83146" y="49402"/>
                  </a:lnTo>
                  <a:lnTo>
                    <a:pt x="92468" y="52146"/>
                  </a:lnTo>
                  <a:lnTo>
                    <a:pt x="94792" y="53987"/>
                  </a:lnTo>
                  <a:lnTo>
                    <a:pt x="94792" y="58597"/>
                  </a:lnTo>
                  <a:lnTo>
                    <a:pt x="92544" y="60375"/>
                  </a:lnTo>
                  <a:lnTo>
                    <a:pt x="83553" y="62903"/>
                  </a:lnTo>
                  <a:lnTo>
                    <a:pt x="76860" y="63538"/>
                  </a:lnTo>
                  <a:lnTo>
                    <a:pt x="115241" y="63538"/>
                  </a:lnTo>
                  <a:lnTo>
                    <a:pt x="117017" y="61391"/>
                  </a:lnTo>
                  <a:lnTo>
                    <a:pt x="117017" y="50203"/>
                  </a:lnTo>
                  <a:lnTo>
                    <a:pt x="115605" y="48717"/>
                  </a:lnTo>
                  <a:close/>
                </a:path>
                <a:path w="556895" h="149860">
                  <a:moveTo>
                    <a:pt x="244475" y="4610"/>
                  </a:moveTo>
                  <a:lnTo>
                    <a:pt x="226695" y="4610"/>
                  </a:lnTo>
                  <a:lnTo>
                    <a:pt x="226695" y="50698"/>
                  </a:lnTo>
                  <a:lnTo>
                    <a:pt x="210896" y="50698"/>
                  </a:lnTo>
                  <a:lnTo>
                    <a:pt x="210896" y="67983"/>
                  </a:lnTo>
                  <a:lnTo>
                    <a:pt x="226695" y="67983"/>
                  </a:lnTo>
                  <a:lnTo>
                    <a:pt x="226695" y="142532"/>
                  </a:lnTo>
                  <a:lnTo>
                    <a:pt x="244475" y="142532"/>
                  </a:lnTo>
                  <a:lnTo>
                    <a:pt x="244475" y="4610"/>
                  </a:lnTo>
                  <a:close/>
                </a:path>
                <a:path w="556895" h="149860">
                  <a:moveTo>
                    <a:pt x="216331" y="26987"/>
                  </a:moveTo>
                  <a:lnTo>
                    <a:pt x="188836" y="26987"/>
                  </a:lnTo>
                  <a:lnTo>
                    <a:pt x="188353" y="96456"/>
                  </a:lnTo>
                  <a:lnTo>
                    <a:pt x="186588" y="96558"/>
                  </a:lnTo>
                  <a:lnTo>
                    <a:pt x="184861" y="96621"/>
                  </a:lnTo>
                  <a:lnTo>
                    <a:pt x="146545" y="96621"/>
                  </a:lnTo>
                  <a:lnTo>
                    <a:pt x="146545" y="112585"/>
                  </a:lnTo>
                  <a:lnTo>
                    <a:pt x="166014" y="112585"/>
                  </a:lnTo>
                  <a:lnTo>
                    <a:pt x="182016" y="112445"/>
                  </a:lnTo>
                  <a:lnTo>
                    <a:pt x="220116" y="110274"/>
                  </a:lnTo>
                  <a:lnTo>
                    <a:pt x="220116" y="95796"/>
                  </a:lnTo>
                  <a:lnTo>
                    <a:pt x="205790" y="95796"/>
                  </a:lnTo>
                  <a:lnTo>
                    <a:pt x="206451" y="27152"/>
                  </a:lnTo>
                  <a:lnTo>
                    <a:pt x="216331" y="27152"/>
                  </a:lnTo>
                  <a:lnTo>
                    <a:pt x="216331" y="26987"/>
                  </a:lnTo>
                  <a:close/>
                </a:path>
                <a:path w="556895" h="149860">
                  <a:moveTo>
                    <a:pt x="216331" y="11188"/>
                  </a:moveTo>
                  <a:lnTo>
                    <a:pt x="148183" y="11188"/>
                  </a:lnTo>
                  <a:lnTo>
                    <a:pt x="148183" y="27152"/>
                  </a:lnTo>
                  <a:lnTo>
                    <a:pt x="158229" y="27152"/>
                  </a:lnTo>
                  <a:lnTo>
                    <a:pt x="158889" y="96621"/>
                  </a:lnTo>
                  <a:lnTo>
                    <a:pt x="176491" y="96621"/>
                  </a:lnTo>
                  <a:lnTo>
                    <a:pt x="175844" y="26987"/>
                  </a:lnTo>
                  <a:lnTo>
                    <a:pt x="216331" y="26987"/>
                  </a:lnTo>
                  <a:lnTo>
                    <a:pt x="216331" y="11188"/>
                  </a:lnTo>
                  <a:close/>
                </a:path>
                <a:path w="556895" h="149860">
                  <a:moveTo>
                    <a:pt x="220116" y="94475"/>
                  </a:moveTo>
                  <a:lnTo>
                    <a:pt x="205790" y="95796"/>
                  </a:lnTo>
                  <a:lnTo>
                    <a:pt x="220116" y="95796"/>
                  </a:lnTo>
                  <a:lnTo>
                    <a:pt x="220116" y="94475"/>
                  </a:lnTo>
                  <a:close/>
                </a:path>
                <a:path w="556895" h="149860">
                  <a:moveTo>
                    <a:pt x="331609" y="5930"/>
                  </a:moveTo>
                  <a:lnTo>
                    <a:pt x="299437" y="27381"/>
                  </a:lnTo>
                  <a:lnTo>
                    <a:pt x="293420" y="62382"/>
                  </a:lnTo>
                  <a:lnTo>
                    <a:pt x="294089" y="75979"/>
                  </a:lnTo>
                  <a:lnTo>
                    <a:pt x="309846" y="111150"/>
                  </a:lnTo>
                  <a:lnTo>
                    <a:pt x="331609" y="118833"/>
                  </a:lnTo>
                  <a:lnTo>
                    <a:pt x="339615" y="117981"/>
                  </a:lnTo>
                  <a:lnTo>
                    <a:pt x="346849" y="115420"/>
                  </a:lnTo>
                  <a:lnTo>
                    <a:pt x="353312" y="111150"/>
                  </a:lnTo>
                  <a:lnTo>
                    <a:pt x="359003" y="105168"/>
                  </a:lnTo>
                  <a:lnTo>
                    <a:pt x="360772" y="102209"/>
                  </a:lnTo>
                  <a:lnTo>
                    <a:pt x="328206" y="102209"/>
                  </a:lnTo>
                  <a:lnTo>
                    <a:pt x="325272" y="101193"/>
                  </a:lnTo>
                  <a:lnTo>
                    <a:pt x="320332" y="97142"/>
                  </a:lnTo>
                  <a:lnTo>
                    <a:pt x="318325" y="94361"/>
                  </a:lnTo>
                  <a:lnTo>
                    <a:pt x="316788" y="90855"/>
                  </a:lnTo>
                  <a:lnTo>
                    <a:pt x="315150" y="87236"/>
                  </a:lnTo>
                  <a:lnTo>
                    <a:pt x="313944" y="82981"/>
                  </a:lnTo>
                  <a:lnTo>
                    <a:pt x="312407" y="73215"/>
                  </a:lnTo>
                  <a:lnTo>
                    <a:pt x="312013" y="67919"/>
                  </a:lnTo>
                  <a:lnTo>
                    <a:pt x="312013" y="56616"/>
                  </a:lnTo>
                  <a:lnTo>
                    <a:pt x="312407" y="51384"/>
                  </a:lnTo>
                  <a:lnTo>
                    <a:pt x="313944" y="41617"/>
                  </a:lnTo>
                  <a:lnTo>
                    <a:pt x="315150" y="37414"/>
                  </a:lnTo>
                  <a:lnTo>
                    <a:pt x="316788" y="33909"/>
                  </a:lnTo>
                  <a:lnTo>
                    <a:pt x="318325" y="30391"/>
                  </a:lnTo>
                  <a:lnTo>
                    <a:pt x="320332" y="27622"/>
                  </a:lnTo>
                  <a:lnTo>
                    <a:pt x="325272" y="23558"/>
                  </a:lnTo>
                  <a:lnTo>
                    <a:pt x="328206" y="22555"/>
                  </a:lnTo>
                  <a:lnTo>
                    <a:pt x="360876" y="22555"/>
                  </a:lnTo>
                  <a:lnTo>
                    <a:pt x="359092" y="19583"/>
                  </a:lnTo>
                  <a:lnTo>
                    <a:pt x="353360" y="13608"/>
                  </a:lnTo>
                  <a:lnTo>
                    <a:pt x="346870" y="9342"/>
                  </a:lnTo>
                  <a:lnTo>
                    <a:pt x="339620" y="6783"/>
                  </a:lnTo>
                  <a:lnTo>
                    <a:pt x="331609" y="5930"/>
                  </a:lnTo>
                  <a:close/>
                </a:path>
                <a:path w="556895" h="149860">
                  <a:moveTo>
                    <a:pt x="360876" y="22555"/>
                  </a:moveTo>
                  <a:lnTo>
                    <a:pt x="334899" y="22555"/>
                  </a:lnTo>
                  <a:lnTo>
                    <a:pt x="337781" y="23558"/>
                  </a:lnTo>
                  <a:lnTo>
                    <a:pt x="342709" y="27622"/>
                  </a:lnTo>
                  <a:lnTo>
                    <a:pt x="344716" y="30391"/>
                  </a:lnTo>
                  <a:lnTo>
                    <a:pt x="346252" y="33909"/>
                  </a:lnTo>
                  <a:lnTo>
                    <a:pt x="347903" y="37414"/>
                  </a:lnTo>
                  <a:lnTo>
                    <a:pt x="349135" y="41617"/>
                  </a:lnTo>
                  <a:lnTo>
                    <a:pt x="350774" y="51384"/>
                  </a:lnTo>
                  <a:lnTo>
                    <a:pt x="351193" y="56616"/>
                  </a:lnTo>
                  <a:lnTo>
                    <a:pt x="351193" y="67919"/>
                  </a:lnTo>
                  <a:lnTo>
                    <a:pt x="350774" y="73215"/>
                  </a:lnTo>
                  <a:lnTo>
                    <a:pt x="349135" y="82981"/>
                  </a:lnTo>
                  <a:lnTo>
                    <a:pt x="347903" y="87236"/>
                  </a:lnTo>
                  <a:lnTo>
                    <a:pt x="346252" y="90855"/>
                  </a:lnTo>
                  <a:lnTo>
                    <a:pt x="344716" y="94361"/>
                  </a:lnTo>
                  <a:lnTo>
                    <a:pt x="342709" y="97142"/>
                  </a:lnTo>
                  <a:lnTo>
                    <a:pt x="337781" y="101193"/>
                  </a:lnTo>
                  <a:lnTo>
                    <a:pt x="334899" y="102209"/>
                  </a:lnTo>
                  <a:lnTo>
                    <a:pt x="360772" y="102209"/>
                  </a:lnTo>
                  <a:lnTo>
                    <a:pt x="363663" y="97372"/>
                  </a:lnTo>
                  <a:lnTo>
                    <a:pt x="367014" y="87642"/>
                  </a:lnTo>
                  <a:lnTo>
                    <a:pt x="369054" y="75979"/>
                  </a:lnTo>
                  <a:lnTo>
                    <a:pt x="369785" y="62382"/>
                  </a:lnTo>
                  <a:lnTo>
                    <a:pt x="369118" y="48783"/>
                  </a:lnTo>
                  <a:lnTo>
                    <a:pt x="367115" y="37115"/>
                  </a:lnTo>
                  <a:lnTo>
                    <a:pt x="363774" y="27381"/>
                  </a:lnTo>
                  <a:lnTo>
                    <a:pt x="360876" y="22555"/>
                  </a:lnTo>
                  <a:close/>
                </a:path>
                <a:path w="556895" h="149860">
                  <a:moveTo>
                    <a:pt x="124917" y="20078"/>
                  </a:moveTo>
                  <a:lnTo>
                    <a:pt x="10528" y="20078"/>
                  </a:lnTo>
                  <a:lnTo>
                    <a:pt x="10528" y="33083"/>
                  </a:lnTo>
                  <a:lnTo>
                    <a:pt x="124917" y="33083"/>
                  </a:lnTo>
                  <a:lnTo>
                    <a:pt x="124917" y="20078"/>
                  </a:lnTo>
                  <a:close/>
                </a:path>
                <a:path w="556895" h="149860">
                  <a:moveTo>
                    <a:pt x="489013" y="26174"/>
                  </a:moveTo>
                  <a:lnTo>
                    <a:pt x="469099" y="26174"/>
                  </a:lnTo>
                  <a:lnTo>
                    <a:pt x="469053" y="39014"/>
                  </a:lnTo>
                  <a:lnTo>
                    <a:pt x="468416" y="50375"/>
                  </a:lnTo>
                  <a:lnTo>
                    <a:pt x="452225" y="89527"/>
                  </a:lnTo>
                  <a:lnTo>
                    <a:pt x="428942" y="109613"/>
                  </a:lnTo>
                  <a:lnTo>
                    <a:pt x="444246" y="121958"/>
                  </a:lnTo>
                  <a:lnTo>
                    <a:pt x="473484" y="91557"/>
                  </a:lnTo>
                  <a:lnTo>
                    <a:pt x="479145" y="79997"/>
                  </a:lnTo>
                  <a:lnTo>
                    <a:pt x="499473" y="79997"/>
                  </a:lnTo>
                  <a:lnTo>
                    <a:pt x="489013" y="39014"/>
                  </a:lnTo>
                  <a:lnTo>
                    <a:pt x="489013" y="26174"/>
                  </a:lnTo>
                  <a:close/>
                </a:path>
                <a:path w="556895" h="149860">
                  <a:moveTo>
                    <a:pt x="499473" y="79997"/>
                  </a:moveTo>
                  <a:lnTo>
                    <a:pt x="479145" y="79997"/>
                  </a:lnTo>
                  <a:lnTo>
                    <a:pt x="481888" y="87122"/>
                  </a:lnTo>
                  <a:lnTo>
                    <a:pt x="513537" y="118338"/>
                  </a:lnTo>
                  <a:lnTo>
                    <a:pt x="526707" y="105663"/>
                  </a:lnTo>
                  <a:lnTo>
                    <a:pt x="517503" y="99720"/>
                  </a:lnTo>
                  <a:lnTo>
                    <a:pt x="509649" y="93075"/>
                  </a:lnTo>
                  <a:lnTo>
                    <a:pt x="503145" y="85729"/>
                  </a:lnTo>
                  <a:lnTo>
                    <a:pt x="499473" y="79997"/>
                  </a:lnTo>
                  <a:close/>
                </a:path>
                <a:path w="556895" h="149860">
                  <a:moveTo>
                    <a:pt x="518972" y="10693"/>
                  </a:moveTo>
                  <a:lnTo>
                    <a:pt x="439470" y="10693"/>
                  </a:lnTo>
                  <a:lnTo>
                    <a:pt x="439470" y="26174"/>
                  </a:lnTo>
                  <a:lnTo>
                    <a:pt x="518972" y="26174"/>
                  </a:lnTo>
                  <a:lnTo>
                    <a:pt x="518972" y="10693"/>
                  </a:lnTo>
                  <a:close/>
                </a:path>
                <a:path w="556895" h="149860">
                  <a:moveTo>
                    <a:pt x="556818" y="2146"/>
                  </a:moveTo>
                  <a:lnTo>
                    <a:pt x="538226" y="2146"/>
                  </a:lnTo>
                  <a:lnTo>
                    <a:pt x="538226" y="149453"/>
                  </a:lnTo>
                  <a:lnTo>
                    <a:pt x="556818" y="149453"/>
                  </a:lnTo>
                  <a:lnTo>
                    <a:pt x="556818" y="2146"/>
                  </a:lnTo>
                  <a:close/>
                </a:path>
                <a:path w="556895" h="149860">
                  <a:moveTo>
                    <a:pt x="411099" y="2146"/>
                  </a:moveTo>
                  <a:lnTo>
                    <a:pt x="392506" y="2146"/>
                  </a:lnTo>
                  <a:lnTo>
                    <a:pt x="392506" y="149453"/>
                  </a:lnTo>
                  <a:lnTo>
                    <a:pt x="411099" y="149453"/>
                  </a:lnTo>
                  <a:lnTo>
                    <a:pt x="411099" y="2146"/>
                  </a:lnTo>
                  <a:close/>
                </a:path>
                <a:path w="556895" h="149860">
                  <a:moveTo>
                    <a:pt x="271805" y="2146"/>
                  </a:moveTo>
                  <a:lnTo>
                    <a:pt x="254025" y="2146"/>
                  </a:lnTo>
                  <a:lnTo>
                    <a:pt x="254025" y="149453"/>
                  </a:lnTo>
                  <a:lnTo>
                    <a:pt x="271805" y="149453"/>
                  </a:lnTo>
                  <a:lnTo>
                    <a:pt x="271805" y="2146"/>
                  </a:lnTo>
                  <a:close/>
                </a:path>
                <a:path w="556895" h="149860">
                  <a:moveTo>
                    <a:pt x="96774" y="0"/>
                  </a:moveTo>
                  <a:lnTo>
                    <a:pt x="38176" y="0"/>
                  </a:lnTo>
                  <a:lnTo>
                    <a:pt x="38176" y="12674"/>
                  </a:lnTo>
                  <a:lnTo>
                    <a:pt x="96774" y="12674"/>
                  </a:lnTo>
                  <a:lnTo>
                    <a:pt x="96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3744" y="1763267"/>
              <a:ext cx="583692" cy="184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54780" y="1773961"/>
              <a:ext cx="546735" cy="147955"/>
            </a:xfrm>
            <a:custGeom>
              <a:avLst/>
              <a:gdLst/>
              <a:ahLst/>
              <a:cxnLst/>
              <a:rect l="l" t="t" r="r" b="b"/>
              <a:pathLst>
                <a:path w="546734" h="147955">
                  <a:moveTo>
                    <a:pt x="18440" y="7569"/>
                  </a:moveTo>
                  <a:lnTo>
                    <a:pt x="0" y="7569"/>
                  </a:lnTo>
                  <a:lnTo>
                    <a:pt x="0" y="109397"/>
                  </a:lnTo>
                  <a:lnTo>
                    <a:pt x="304" y="110604"/>
                  </a:lnTo>
                  <a:lnTo>
                    <a:pt x="1511" y="111912"/>
                  </a:lnTo>
                  <a:lnTo>
                    <a:pt x="2692" y="112242"/>
                  </a:lnTo>
                  <a:lnTo>
                    <a:pt x="66827" y="112242"/>
                  </a:lnTo>
                  <a:lnTo>
                    <a:pt x="68008" y="111912"/>
                  </a:lnTo>
                  <a:lnTo>
                    <a:pt x="69430" y="110604"/>
                  </a:lnTo>
                  <a:lnTo>
                    <a:pt x="69786" y="109397"/>
                  </a:lnTo>
                  <a:lnTo>
                    <a:pt x="69786" y="96608"/>
                  </a:lnTo>
                  <a:lnTo>
                    <a:pt x="18440" y="96608"/>
                  </a:lnTo>
                  <a:lnTo>
                    <a:pt x="18440" y="58750"/>
                  </a:lnTo>
                  <a:lnTo>
                    <a:pt x="69786" y="58750"/>
                  </a:lnTo>
                  <a:lnTo>
                    <a:pt x="69786" y="42786"/>
                  </a:lnTo>
                  <a:lnTo>
                    <a:pt x="18440" y="42786"/>
                  </a:lnTo>
                  <a:lnTo>
                    <a:pt x="18440" y="7569"/>
                  </a:lnTo>
                  <a:close/>
                </a:path>
                <a:path w="546734" h="147955">
                  <a:moveTo>
                    <a:pt x="69786" y="58750"/>
                  </a:moveTo>
                  <a:lnTo>
                    <a:pt x="51358" y="58750"/>
                  </a:lnTo>
                  <a:lnTo>
                    <a:pt x="51358" y="96608"/>
                  </a:lnTo>
                  <a:lnTo>
                    <a:pt x="69786" y="96608"/>
                  </a:lnTo>
                  <a:lnTo>
                    <a:pt x="69786" y="58750"/>
                  </a:lnTo>
                  <a:close/>
                </a:path>
                <a:path w="546734" h="147955">
                  <a:moveTo>
                    <a:pt x="69786" y="7569"/>
                  </a:moveTo>
                  <a:lnTo>
                    <a:pt x="51358" y="7569"/>
                  </a:lnTo>
                  <a:lnTo>
                    <a:pt x="51358" y="42786"/>
                  </a:lnTo>
                  <a:lnTo>
                    <a:pt x="69786" y="42786"/>
                  </a:lnTo>
                  <a:lnTo>
                    <a:pt x="69786" y="7569"/>
                  </a:lnTo>
                  <a:close/>
                </a:path>
                <a:path w="546734" h="147955">
                  <a:moveTo>
                    <a:pt x="499389" y="8547"/>
                  </a:moveTo>
                  <a:lnTo>
                    <a:pt x="432739" y="8547"/>
                  </a:lnTo>
                  <a:lnTo>
                    <a:pt x="432739" y="24358"/>
                  </a:lnTo>
                  <a:lnTo>
                    <a:pt x="481622" y="24358"/>
                  </a:lnTo>
                  <a:lnTo>
                    <a:pt x="479938" y="37543"/>
                  </a:lnTo>
                  <a:lnTo>
                    <a:pt x="457675" y="82454"/>
                  </a:lnTo>
                  <a:lnTo>
                    <a:pt x="424675" y="107632"/>
                  </a:lnTo>
                  <a:lnTo>
                    <a:pt x="440308" y="119976"/>
                  </a:lnTo>
                  <a:lnTo>
                    <a:pt x="476859" y="87206"/>
                  </a:lnTo>
                  <a:lnTo>
                    <a:pt x="497111" y="45465"/>
                  </a:lnTo>
                  <a:lnTo>
                    <a:pt x="502361" y="13157"/>
                  </a:lnTo>
                  <a:lnTo>
                    <a:pt x="502361" y="11518"/>
                  </a:lnTo>
                  <a:lnTo>
                    <a:pt x="502005" y="10337"/>
                  </a:lnTo>
                  <a:lnTo>
                    <a:pt x="500570" y="8915"/>
                  </a:lnTo>
                  <a:lnTo>
                    <a:pt x="499389" y="8547"/>
                  </a:lnTo>
                  <a:close/>
                </a:path>
                <a:path w="546734" h="147955">
                  <a:moveTo>
                    <a:pt x="353834" y="8547"/>
                  </a:moveTo>
                  <a:lnTo>
                    <a:pt x="287337" y="8547"/>
                  </a:lnTo>
                  <a:lnTo>
                    <a:pt x="287337" y="24358"/>
                  </a:lnTo>
                  <a:lnTo>
                    <a:pt x="336054" y="24358"/>
                  </a:lnTo>
                  <a:lnTo>
                    <a:pt x="334516" y="37395"/>
                  </a:lnTo>
                  <a:lnTo>
                    <a:pt x="312312" y="82043"/>
                  </a:lnTo>
                  <a:lnTo>
                    <a:pt x="279107" y="107632"/>
                  </a:lnTo>
                  <a:lnTo>
                    <a:pt x="294576" y="119976"/>
                  </a:lnTo>
                  <a:lnTo>
                    <a:pt x="330857" y="87388"/>
                  </a:lnTo>
                  <a:lnTo>
                    <a:pt x="351470" y="45872"/>
                  </a:lnTo>
                  <a:lnTo>
                    <a:pt x="356793" y="13157"/>
                  </a:lnTo>
                  <a:lnTo>
                    <a:pt x="356793" y="11518"/>
                  </a:lnTo>
                  <a:lnTo>
                    <a:pt x="356438" y="10337"/>
                  </a:lnTo>
                  <a:lnTo>
                    <a:pt x="355015" y="8915"/>
                  </a:lnTo>
                  <a:lnTo>
                    <a:pt x="353834" y="8547"/>
                  </a:lnTo>
                  <a:close/>
                </a:path>
                <a:path w="546734" h="147955">
                  <a:moveTo>
                    <a:pt x="270167" y="115696"/>
                  </a:moveTo>
                  <a:lnTo>
                    <a:pt x="134213" y="115696"/>
                  </a:lnTo>
                  <a:lnTo>
                    <a:pt x="134213" y="131343"/>
                  </a:lnTo>
                  <a:lnTo>
                    <a:pt x="270167" y="131343"/>
                  </a:lnTo>
                  <a:lnTo>
                    <a:pt x="270167" y="115696"/>
                  </a:lnTo>
                  <a:close/>
                </a:path>
                <a:path w="546734" h="147955">
                  <a:moveTo>
                    <a:pt x="211404" y="92989"/>
                  </a:moveTo>
                  <a:lnTo>
                    <a:pt x="191985" y="92989"/>
                  </a:lnTo>
                  <a:lnTo>
                    <a:pt x="191985" y="115696"/>
                  </a:lnTo>
                  <a:lnTo>
                    <a:pt x="211404" y="115696"/>
                  </a:lnTo>
                  <a:lnTo>
                    <a:pt x="211404" y="92989"/>
                  </a:lnTo>
                  <a:close/>
                </a:path>
                <a:path w="546734" h="147955">
                  <a:moveTo>
                    <a:pt x="248767" y="6248"/>
                  </a:moveTo>
                  <a:lnTo>
                    <a:pt x="151650" y="6248"/>
                  </a:lnTo>
                  <a:lnTo>
                    <a:pt x="151650" y="21882"/>
                  </a:lnTo>
                  <a:lnTo>
                    <a:pt x="233616" y="21882"/>
                  </a:lnTo>
                  <a:lnTo>
                    <a:pt x="233616" y="41960"/>
                  </a:lnTo>
                  <a:lnTo>
                    <a:pt x="154673" y="41960"/>
                  </a:lnTo>
                  <a:lnTo>
                    <a:pt x="153466" y="42316"/>
                  </a:lnTo>
                  <a:lnTo>
                    <a:pt x="152145" y="43751"/>
                  </a:lnTo>
                  <a:lnTo>
                    <a:pt x="151815" y="44932"/>
                  </a:lnTo>
                  <a:lnTo>
                    <a:pt x="151815" y="90131"/>
                  </a:lnTo>
                  <a:lnTo>
                    <a:pt x="152145" y="91338"/>
                  </a:lnTo>
                  <a:lnTo>
                    <a:pt x="153466" y="92659"/>
                  </a:lnTo>
                  <a:lnTo>
                    <a:pt x="154673" y="92989"/>
                  </a:lnTo>
                  <a:lnTo>
                    <a:pt x="255346" y="92989"/>
                  </a:lnTo>
                  <a:lnTo>
                    <a:pt x="255346" y="77355"/>
                  </a:lnTo>
                  <a:lnTo>
                    <a:pt x="170091" y="77355"/>
                  </a:lnTo>
                  <a:lnTo>
                    <a:pt x="170091" y="57442"/>
                  </a:lnTo>
                  <a:lnTo>
                    <a:pt x="248767" y="57442"/>
                  </a:lnTo>
                  <a:lnTo>
                    <a:pt x="249948" y="57111"/>
                  </a:lnTo>
                  <a:lnTo>
                    <a:pt x="251371" y="55791"/>
                  </a:lnTo>
                  <a:lnTo>
                    <a:pt x="251726" y="54584"/>
                  </a:lnTo>
                  <a:lnTo>
                    <a:pt x="251726" y="9207"/>
                  </a:lnTo>
                  <a:lnTo>
                    <a:pt x="251371" y="8026"/>
                  </a:lnTo>
                  <a:lnTo>
                    <a:pt x="249948" y="6603"/>
                  </a:lnTo>
                  <a:lnTo>
                    <a:pt x="248767" y="6248"/>
                  </a:lnTo>
                  <a:close/>
                </a:path>
                <a:path w="546734" h="147955">
                  <a:moveTo>
                    <a:pt x="546138" y="165"/>
                  </a:moveTo>
                  <a:lnTo>
                    <a:pt x="527545" y="165"/>
                  </a:lnTo>
                  <a:lnTo>
                    <a:pt x="527545" y="147472"/>
                  </a:lnTo>
                  <a:lnTo>
                    <a:pt x="546138" y="147472"/>
                  </a:lnTo>
                  <a:lnTo>
                    <a:pt x="546138" y="165"/>
                  </a:lnTo>
                  <a:close/>
                </a:path>
                <a:path w="546734" h="147955">
                  <a:moveTo>
                    <a:pt x="109626" y="165"/>
                  </a:moveTo>
                  <a:lnTo>
                    <a:pt x="91020" y="165"/>
                  </a:lnTo>
                  <a:lnTo>
                    <a:pt x="91020" y="147472"/>
                  </a:lnTo>
                  <a:lnTo>
                    <a:pt x="109626" y="147472"/>
                  </a:lnTo>
                  <a:lnTo>
                    <a:pt x="109626" y="70599"/>
                  </a:lnTo>
                  <a:lnTo>
                    <a:pt x="129705" y="70599"/>
                  </a:lnTo>
                  <a:lnTo>
                    <a:pt x="129705" y="53975"/>
                  </a:lnTo>
                  <a:lnTo>
                    <a:pt x="109626" y="53975"/>
                  </a:lnTo>
                  <a:lnTo>
                    <a:pt x="109626" y="165"/>
                  </a:lnTo>
                  <a:close/>
                </a:path>
                <a:path w="546734" h="147955">
                  <a:moveTo>
                    <a:pt x="395973" y="0"/>
                  </a:moveTo>
                  <a:lnTo>
                    <a:pt x="377532" y="0"/>
                  </a:lnTo>
                  <a:lnTo>
                    <a:pt x="377532" y="147472"/>
                  </a:lnTo>
                  <a:lnTo>
                    <a:pt x="395973" y="147472"/>
                  </a:lnTo>
                  <a:lnTo>
                    <a:pt x="395973" y="74066"/>
                  </a:lnTo>
                  <a:lnTo>
                    <a:pt x="416051" y="74066"/>
                  </a:lnTo>
                  <a:lnTo>
                    <a:pt x="416051" y="57442"/>
                  </a:lnTo>
                  <a:lnTo>
                    <a:pt x="395973" y="57442"/>
                  </a:lnTo>
                  <a:lnTo>
                    <a:pt x="3959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"/>
            <a:ext cx="12191987" cy="95149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30532" y="214020"/>
            <a:ext cx="8768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D0D0D"/>
                </a:solidFill>
              </a:rPr>
              <a:t>한국산업기술진흥원</a:t>
            </a:r>
            <a:r>
              <a:rPr sz="3200" spc="-19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신규</a:t>
            </a:r>
            <a:r>
              <a:rPr sz="3200" spc="-145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플랫폼</a:t>
            </a:r>
            <a:r>
              <a:rPr sz="3200" spc="-165" dirty="0">
                <a:solidFill>
                  <a:srgbClr val="0D0D0D"/>
                </a:solidFill>
              </a:rPr>
              <a:t> </a:t>
            </a:r>
            <a:r>
              <a:rPr sz="3200" spc="60" dirty="0">
                <a:solidFill>
                  <a:srgbClr val="0D0D0D"/>
                </a:solidFill>
              </a:rPr>
              <a:t>서비스</a:t>
            </a:r>
            <a:r>
              <a:rPr sz="2400" spc="60" dirty="0">
                <a:solidFill>
                  <a:srgbClr val="0D0D0D"/>
                </a:solidFill>
              </a:rPr>
              <a:t>(Hi-</a:t>
            </a:r>
            <a:r>
              <a:rPr sz="2400" spc="290" dirty="0">
                <a:solidFill>
                  <a:srgbClr val="0D0D0D"/>
                </a:solidFill>
              </a:rPr>
              <a:t>TECH)</a:t>
            </a:r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615036" y="1191602"/>
            <a:ext cx="1252220" cy="294640"/>
            <a:chOff x="615036" y="1191602"/>
            <a:chExt cx="1252220" cy="294640"/>
          </a:xfrm>
        </p:grpSpPr>
        <p:sp>
          <p:nvSpPr>
            <p:cNvPr id="12" name="object 12"/>
            <p:cNvSpPr/>
            <p:nvPr/>
          </p:nvSpPr>
          <p:spPr>
            <a:xfrm>
              <a:off x="624561" y="1201127"/>
              <a:ext cx="1233170" cy="275590"/>
            </a:xfrm>
            <a:custGeom>
              <a:avLst/>
              <a:gdLst/>
              <a:ahLst/>
              <a:cxnLst/>
              <a:rect l="l" t="t" r="r" b="b"/>
              <a:pathLst>
                <a:path w="1233170" h="275590">
                  <a:moveTo>
                    <a:pt x="1095121" y="0"/>
                  </a:moveTo>
                  <a:lnTo>
                    <a:pt x="137693" y="0"/>
                  </a:lnTo>
                  <a:lnTo>
                    <a:pt x="94171" y="7019"/>
                  </a:lnTo>
                  <a:lnTo>
                    <a:pt x="56372" y="26566"/>
                  </a:lnTo>
                  <a:lnTo>
                    <a:pt x="26566" y="56372"/>
                  </a:lnTo>
                  <a:lnTo>
                    <a:pt x="7019" y="94171"/>
                  </a:lnTo>
                  <a:lnTo>
                    <a:pt x="0" y="137693"/>
                  </a:lnTo>
                  <a:lnTo>
                    <a:pt x="7019" y="181215"/>
                  </a:lnTo>
                  <a:lnTo>
                    <a:pt x="26566" y="219014"/>
                  </a:lnTo>
                  <a:lnTo>
                    <a:pt x="56372" y="248820"/>
                  </a:lnTo>
                  <a:lnTo>
                    <a:pt x="94171" y="268367"/>
                  </a:lnTo>
                  <a:lnTo>
                    <a:pt x="137693" y="275386"/>
                  </a:lnTo>
                  <a:lnTo>
                    <a:pt x="1095121" y="275386"/>
                  </a:lnTo>
                  <a:lnTo>
                    <a:pt x="1138643" y="268367"/>
                  </a:lnTo>
                  <a:lnTo>
                    <a:pt x="1176441" y="248820"/>
                  </a:lnTo>
                  <a:lnTo>
                    <a:pt x="1206248" y="219014"/>
                  </a:lnTo>
                  <a:lnTo>
                    <a:pt x="1225794" y="181215"/>
                  </a:lnTo>
                  <a:lnTo>
                    <a:pt x="1232814" y="137693"/>
                  </a:lnTo>
                  <a:lnTo>
                    <a:pt x="1225794" y="94171"/>
                  </a:lnTo>
                  <a:lnTo>
                    <a:pt x="1206248" y="56372"/>
                  </a:lnTo>
                  <a:lnTo>
                    <a:pt x="1176441" y="26566"/>
                  </a:lnTo>
                  <a:lnTo>
                    <a:pt x="1138643" y="7019"/>
                  </a:lnTo>
                  <a:lnTo>
                    <a:pt x="1095121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561" y="1201127"/>
              <a:ext cx="1233170" cy="275590"/>
            </a:xfrm>
            <a:custGeom>
              <a:avLst/>
              <a:gdLst/>
              <a:ahLst/>
              <a:cxnLst/>
              <a:rect l="l" t="t" r="r" b="b"/>
              <a:pathLst>
                <a:path w="1233170" h="275590">
                  <a:moveTo>
                    <a:pt x="0" y="137693"/>
                  </a:moveTo>
                  <a:lnTo>
                    <a:pt x="7019" y="94171"/>
                  </a:lnTo>
                  <a:lnTo>
                    <a:pt x="26566" y="56372"/>
                  </a:lnTo>
                  <a:lnTo>
                    <a:pt x="56372" y="26566"/>
                  </a:lnTo>
                  <a:lnTo>
                    <a:pt x="94171" y="7019"/>
                  </a:lnTo>
                  <a:lnTo>
                    <a:pt x="137693" y="0"/>
                  </a:lnTo>
                  <a:lnTo>
                    <a:pt x="1095121" y="0"/>
                  </a:lnTo>
                  <a:lnTo>
                    <a:pt x="1138643" y="7019"/>
                  </a:lnTo>
                  <a:lnTo>
                    <a:pt x="1176441" y="26566"/>
                  </a:lnTo>
                  <a:lnTo>
                    <a:pt x="1206248" y="56372"/>
                  </a:lnTo>
                  <a:lnTo>
                    <a:pt x="1225794" y="94171"/>
                  </a:lnTo>
                  <a:lnTo>
                    <a:pt x="1232814" y="137693"/>
                  </a:lnTo>
                  <a:lnTo>
                    <a:pt x="1225794" y="181215"/>
                  </a:lnTo>
                  <a:lnTo>
                    <a:pt x="1206248" y="219014"/>
                  </a:lnTo>
                  <a:lnTo>
                    <a:pt x="1176441" y="248820"/>
                  </a:lnTo>
                  <a:lnTo>
                    <a:pt x="1138643" y="268367"/>
                  </a:lnTo>
                  <a:lnTo>
                    <a:pt x="1095121" y="275386"/>
                  </a:lnTo>
                  <a:lnTo>
                    <a:pt x="137693" y="275386"/>
                  </a:lnTo>
                  <a:lnTo>
                    <a:pt x="94171" y="268367"/>
                  </a:lnTo>
                  <a:lnTo>
                    <a:pt x="56372" y="248820"/>
                  </a:lnTo>
                  <a:lnTo>
                    <a:pt x="26566" y="219014"/>
                  </a:lnTo>
                  <a:lnTo>
                    <a:pt x="7019" y="181215"/>
                  </a:lnTo>
                  <a:lnTo>
                    <a:pt x="0" y="137693"/>
                  </a:lnTo>
                  <a:close/>
                </a:path>
              </a:pathLst>
            </a:custGeom>
            <a:ln w="19049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940" y="1249680"/>
              <a:ext cx="196596" cy="2072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262" y="1260525"/>
              <a:ext cx="157162" cy="1672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348" y="1245108"/>
              <a:ext cx="187452" cy="2118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723" y="1256334"/>
              <a:ext cx="148399" cy="1716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4183" y="131481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5802" y="131481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87537" y="131481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59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65922" y="131481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59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0826750" y="1326095"/>
            <a:ext cx="817244" cy="817244"/>
            <a:chOff x="10826750" y="1326095"/>
            <a:chExt cx="817244" cy="817244"/>
          </a:xfrm>
        </p:grpSpPr>
        <p:sp>
          <p:nvSpPr>
            <p:cNvPr id="23" name="object 23"/>
            <p:cNvSpPr/>
            <p:nvPr/>
          </p:nvSpPr>
          <p:spPr>
            <a:xfrm>
              <a:off x="10826750" y="1326095"/>
              <a:ext cx="817244" cy="817244"/>
            </a:xfrm>
            <a:custGeom>
              <a:avLst/>
              <a:gdLst/>
              <a:ahLst/>
              <a:cxnLst/>
              <a:rect l="l" t="t" r="r" b="b"/>
              <a:pathLst>
                <a:path w="817245" h="817244">
                  <a:moveTo>
                    <a:pt x="757605" y="0"/>
                  </a:moveTo>
                  <a:lnTo>
                    <a:pt x="59575" y="0"/>
                  </a:lnTo>
                  <a:lnTo>
                    <a:pt x="36384" y="4681"/>
                  </a:lnTo>
                  <a:lnTo>
                    <a:pt x="17448" y="17448"/>
                  </a:lnTo>
                  <a:lnTo>
                    <a:pt x="4681" y="36384"/>
                  </a:lnTo>
                  <a:lnTo>
                    <a:pt x="0" y="59575"/>
                  </a:lnTo>
                  <a:lnTo>
                    <a:pt x="0" y="757605"/>
                  </a:lnTo>
                  <a:lnTo>
                    <a:pt x="4681" y="780796"/>
                  </a:lnTo>
                  <a:lnTo>
                    <a:pt x="17448" y="799733"/>
                  </a:lnTo>
                  <a:lnTo>
                    <a:pt x="36384" y="812500"/>
                  </a:lnTo>
                  <a:lnTo>
                    <a:pt x="59575" y="817181"/>
                  </a:lnTo>
                  <a:lnTo>
                    <a:pt x="757605" y="817181"/>
                  </a:lnTo>
                  <a:lnTo>
                    <a:pt x="780789" y="812500"/>
                  </a:lnTo>
                  <a:lnTo>
                    <a:pt x="799722" y="799733"/>
                  </a:lnTo>
                  <a:lnTo>
                    <a:pt x="812487" y="780796"/>
                  </a:lnTo>
                  <a:lnTo>
                    <a:pt x="817168" y="757605"/>
                  </a:lnTo>
                  <a:lnTo>
                    <a:pt x="817168" y="59575"/>
                  </a:lnTo>
                  <a:lnTo>
                    <a:pt x="812487" y="36384"/>
                  </a:lnTo>
                  <a:lnTo>
                    <a:pt x="799722" y="17448"/>
                  </a:lnTo>
                  <a:lnTo>
                    <a:pt x="780789" y="4681"/>
                  </a:lnTo>
                  <a:lnTo>
                    <a:pt x="757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77283" y="1382090"/>
              <a:ext cx="724954" cy="723633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57187" y="2760522"/>
            <a:ext cx="3721735" cy="1694180"/>
          </a:xfrm>
          <a:custGeom>
            <a:avLst/>
            <a:gdLst/>
            <a:ahLst/>
            <a:cxnLst/>
            <a:rect l="l" t="t" r="r" b="b"/>
            <a:pathLst>
              <a:path w="3721735" h="1694179">
                <a:moveTo>
                  <a:pt x="3721709" y="0"/>
                </a:moveTo>
                <a:lnTo>
                  <a:pt x="0" y="0"/>
                </a:lnTo>
                <a:lnTo>
                  <a:pt x="0" y="1565186"/>
                </a:lnTo>
                <a:lnTo>
                  <a:pt x="10111" y="1615264"/>
                </a:lnTo>
                <a:lnTo>
                  <a:pt x="37684" y="1656157"/>
                </a:lnTo>
                <a:lnTo>
                  <a:pt x="78577" y="1683727"/>
                </a:lnTo>
                <a:lnTo>
                  <a:pt x="128650" y="1693837"/>
                </a:lnTo>
                <a:lnTo>
                  <a:pt x="3593058" y="1693837"/>
                </a:lnTo>
                <a:lnTo>
                  <a:pt x="3643131" y="1683727"/>
                </a:lnTo>
                <a:lnTo>
                  <a:pt x="3684025" y="1656157"/>
                </a:lnTo>
                <a:lnTo>
                  <a:pt x="3711598" y="1615264"/>
                </a:lnTo>
                <a:lnTo>
                  <a:pt x="3721709" y="1565186"/>
                </a:lnTo>
                <a:lnTo>
                  <a:pt x="37217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15036" y="1967953"/>
            <a:ext cx="1252220" cy="294640"/>
            <a:chOff x="615036" y="1967953"/>
            <a:chExt cx="1252220" cy="294640"/>
          </a:xfrm>
        </p:grpSpPr>
        <p:sp>
          <p:nvSpPr>
            <p:cNvPr id="27" name="object 27"/>
            <p:cNvSpPr/>
            <p:nvPr/>
          </p:nvSpPr>
          <p:spPr>
            <a:xfrm>
              <a:off x="624561" y="1977478"/>
              <a:ext cx="1233170" cy="275590"/>
            </a:xfrm>
            <a:custGeom>
              <a:avLst/>
              <a:gdLst/>
              <a:ahLst/>
              <a:cxnLst/>
              <a:rect l="l" t="t" r="r" b="b"/>
              <a:pathLst>
                <a:path w="1233170" h="275589">
                  <a:moveTo>
                    <a:pt x="1095121" y="0"/>
                  </a:moveTo>
                  <a:lnTo>
                    <a:pt x="137693" y="0"/>
                  </a:lnTo>
                  <a:lnTo>
                    <a:pt x="94171" y="7019"/>
                  </a:lnTo>
                  <a:lnTo>
                    <a:pt x="56372" y="26566"/>
                  </a:lnTo>
                  <a:lnTo>
                    <a:pt x="26566" y="56372"/>
                  </a:lnTo>
                  <a:lnTo>
                    <a:pt x="7019" y="94171"/>
                  </a:lnTo>
                  <a:lnTo>
                    <a:pt x="0" y="137693"/>
                  </a:lnTo>
                  <a:lnTo>
                    <a:pt x="7019" y="181215"/>
                  </a:lnTo>
                  <a:lnTo>
                    <a:pt x="26566" y="219014"/>
                  </a:lnTo>
                  <a:lnTo>
                    <a:pt x="56372" y="248820"/>
                  </a:lnTo>
                  <a:lnTo>
                    <a:pt x="94171" y="268367"/>
                  </a:lnTo>
                  <a:lnTo>
                    <a:pt x="137693" y="275386"/>
                  </a:lnTo>
                  <a:lnTo>
                    <a:pt x="1095121" y="275386"/>
                  </a:lnTo>
                  <a:lnTo>
                    <a:pt x="1138643" y="268367"/>
                  </a:lnTo>
                  <a:lnTo>
                    <a:pt x="1176441" y="248820"/>
                  </a:lnTo>
                  <a:lnTo>
                    <a:pt x="1206248" y="219014"/>
                  </a:lnTo>
                  <a:lnTo>
                    <a:pt x="1225794" y="181215"/>
                  </a:lnTo>
                  <a:lnTo>
                    <a:pt x="1232814" y="137693"/>
                  </a:lnTo>
                  <a:lnTo>
                    <a:pt x="1225794" y="94171"/>
                  </a:lnTo>
                  <a:lnTo>
                    <a:pt x="1206248" y="56372"/>
                  </a:lnTo>
                  <a:lnTo>
                    <a:pt x="1176441" y="26566"/>
                  </a:lnTo>
                  <a:lnTo>
                    <a:pt x="1138643" y="7019"/>
                  </a:lnTo>
                  <a:lnTo>
                    <a:pt x="1095121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4561" y="1977478"/>
              <a:ext cx="1233170" cy="275590"/>
            </a:xfrm>
            <a:custGeom>
              <a:avLst/>
              <a:gdLst/>
              <a:ahLst/>
              <a:cxnLst/>
              <a:rect l="l" t="t" r="r" b="b"/>
              <a:pathLst>
                <a:path w="1233170" h="275589">
                  <a:moveTo>
                    <a:pt x="0" y="137693"/>
                  </a:moveTo>
                  <a:lnTo>
                    <a:pt x="7019" y="94171"/>
                  </a:lnTo>
                  <a:lnTo>
                    <a:pt x="26566" y="56372"/>
                  </a:lnTo>
                  <a:lnTo>
                    <a:pt x="56372" y="26566"/>
                  </a:lnTo>
                  <a:lnTo>
                    <a:pt x="94171" y="7019"/>
                  </a:lnTo>
                  <a:lnTo>
                    <a:pt x="137693" y="0"/>
                  </a:lnTo>
                  <a:lnTo>
                    <a:pt x="1095121" y="0"/>
                  </a:lnTo>
                  <a:lnTo>
                    <a:pt x="1138643" y="7019"/>
                  </a:lnTo>
                  <a:lnTo>
                    <a:pt x="1176441" y="26566"/>
                  </a:lnTo>
                  <a:lnTo>
                    <a:pt x="1206248" y="56372"/>
                  </a:lnTo>
                  <a:lnTo>
                    <a:pt x="1225794" y="94171"/>
                  </a:lnTo>
                  <a:lnTo>
                    <a:pt x="1232814" y="137693"/>
                  </a:lnTo>
                  <a:lnTo>
                    <a:pt x="1225794" y="181215"/>
                  </a:lnTo>
                  <a:lnTo>
                    <a:pt x="1206248" y="219014"/>
                  </a:lnTo>
                  <a:lnTo>
                    <a:pt x="1176441" y="248820"/>
                  </a:lnTo>
                  <a:lnTo>
                    <a:pt x="1138643" y="268367"/>
                  </a:lnTo>
                  <a:lnTo>
                    <a:pt x="1095121" y="275386"/>
                  </a:lnTo>
                  <a:lnTo>
                    <a:pt x="137693" y="275386"/>
                  </a:lnTo>
                  <a:lnTo>
                    <a:pt x="94171" y="268367"/>
                  </a:lnTo>
                  <a:lnTo>
                    <a:pt x="56372" y="248820"/>
                  </a:lnTo>
                  <a:lnTo>
                    <a:pt x="26566" y="219014"/>
                  </a:lnTo>
                  <a:lnTo>
                    <a:pt x="7019" y="181215"/>
                  </a:lnTo>
                  <a:lnTo>
                    <a:pt x="0" y="137693"/>
                  </a:lnTo>
                  <a:close/>
                </a:path>
              </a:pathLst>
            </a:custGeom>
            <a:ln w="19049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780" y="2019300"/>
              <a:ext cx="676656" cy="2118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18133" y="2030209"/>
              <a:ext cx="636270" cy="173355"/>
            </a:xfrm>
            <a:custGeom>
              <a:avLst/>
              <a:gdLst/>
              <a:ahLst/>
              <a:cxnLst/>
              <a:rect l="l" t="t" r="r" b="b"/>
              <a:pathLst>
                <a:path w="636269" h="173355">
                  <a:moveTo>
                    <a:pt x="134112" y="122872"/>
                  </a:moveTo>
                  <a:lnTo>
                    <a:pt x="22923" y="122872"/>
                  </a:lnTo>
                  <a:lnTo>
                    <a:pt x="21526" y="123278"/>
                  </a:lnTo>
                  <a:lnTo>
                    <a:pt x="20002" y="124942"/>
                  </a:lnTo>
                  <a:lnTo>
                    <a:pt x="19621" y="126301"/>
                  </a:lnTo>
                  <a:lnTo>
                    <a:pt x="19621" y="167576"/>
                  </a:lnTo>
                  <a:lnTo>
                    <a:pt x="20002" y="168973"/>
                  </a:lnTo>
                  <a:lnTo>
                    <a:pt x="21526" y="170497"/>
                  </a:lnTo>
                  <a:lnTo>
                    <a:pt x="22923" y="170878"/>
                  </a:lnTo>
                  <a:lnTo>
                    <a:pt x="134112" y="170878"/>
                  </a:lnTo>
                  <a:lnTo>
                    <a:pt x="135483" y="170497"/>
                  </a:lnTo>
                  <a:lnTo>
                    <a:pt x="137134" y="168973"/>
                  </a:lnTo>
                  <a:lnTo>
                    <a:pt x="137540" y="167576"/>
                  </a:lnTo>
                  <a:lnTo>
                    <a:pt x="137540" y="155638"/>
                  </a:lnTo>
                  <a:lnTo>
                    <a:pt x="41148" y="155638"/>
                  </a:lnTo>
                  <a:lnTo>
                    <a:pt x="41148" y="138112"/>
                  </a:lnTo>
                  <a:lnTo>
                    <a:pt x="137540" y="138112"/>
                  </a:lnTo>
                  <a:lnTo>
                    <a:pt x="137540" y="126301"/>
                  </a:lnTo>
                  <a:lnTo>
                    <a:pt x="137134" y="124942"/>
                  </a:lnTo>
                  <a:lnTo>
                    <a:pt x="135483" y="123278"/>
                  </a:lnTo>
                  <a:lnTo>
                    <a:pt x="134112" y="122872"/>
                  </a:lnTo>
                  <a:close/>
                </a:path>
                <a:path w="636269" h="173355">
                  <a:moveTo>
                    <a:pt x="137540" y="138112"/>
                  </a:moveTo>
                  <a:lnTo>
                    <a:pt x="116014" y="138112"/>
                  </a:lnTo>
                  <a:lnTo>
                    <a:pt x="116014" y="155638"/>
                  </a:lnTo>
                  <a:lnTo>
                    <a:pt x="137540" y="155638"/>
                  </a:lnTo>
                  <a:lnTo>
                    <a:pt x="137540" y="138112"/>
                  </a:lnTo>
                  <a:close/>
                </a:path>
                <a:path w="636269" h="173355">
                  <a:moveTo>
                    <a:pt x="157162" y="95821"/>
                  </a:moveTo>
                  <a:lnTo>
                    <a:pt x="0" y="95821"/>
                  </a:lnTo>
                  <a:lnTo>
                    <a:pt x="0" y="112585"/>
                  </a:lnTo>
                  <a:lnTo>
                    <a:pt x="157162" y="112585"/>
                  </a:lnTo>
                  <a:lnTo>
                    <a:pt x="157162" y="95821"/>
                  </a:lnTo>
                  <a:close/>
                </a:path>
                <a:path w="636269" h="173355">
                  <a:moveTo>
                    <a:pt x="78676" y="43434"/>
                  </a:moveTo>
                  <a:lnTo>
                    <a:pt x="36956" y="49047"/>
                  </a:lnTo>
                  <a:lnTo>
                    <a:pt x="21907" y="58102"/>
                  </a:lnTo>
                  <a:lnTo>
                    <a:pt x="21907" y="71056"/>
                  </a:lnTo>
                  <a:lnTo>
                    <a:pt x="66675" y="86106"/>
                  </a:lnTo>
                  <a:lnTo>
                    <a:pt x="66675" y="95821"/>
                  </a:lnTo>
                  <a:lnTo>
                    <a:pt x="90106" y="95821"/>
                  </a:lnTo>
                  <a:lnTo>
                    <a:pt x="90106" y="86106"/>
                  </a:lnTo>
                  <a:lnTo>
                    <a:pt x="100114" y="85265"/>
                  </a:lnTo>
                  <a:lnTo>
                    <a:pt x="133390" y="73533"/>
                  </a:lnTo>
                  <a:lnTo>
                    <a:pt x="68389" y="73533"/>
                  </a:lnTo>
                  <a:lnTo>
                    <a:pt x="60642" y="72796"/>
                  </a:lnTo>
                  <a:lnTo>
                    <a:pt x="50228" y="69875"/>
                  </a:lnTo>
                  <a:lnTo>
                    <a:pt x="47625" y="67818"/>
                  </a:lnTo>
                  <a:lnTo>
                    <a:pt x="47625" y="62484"/>
                  </a:lnTo>
                  <a:lnTo>
                    <a:pt x="50292" y="60350"/>
                  </a:lnTo>
                  <a:lnTo>
                    <a:pt x="60959" y="57175"/>
                  </a:lnTo>
                  <a:lnTo>
                    <a:pt x="68643" y="56387"/>
                  </a:lnTo>
                  <a:lnTo>
                    <a:pt x="133817" y="56387"/>
                  </a:lnTo>
                  <a:lnTo>
                    <a:pt x="130403" y="52793"/>
                  </a:lnTo>
                  <a:lnTo>
                    <a:pt x="120307" y="49047"/>
                  </a:lnTo>
                  <a:lnTo>
                    <a:pt x="112025" y="46589"/>
                  </a:lnTo>
                  <a:lnTo>
                    <a:pt x="102325" y="44835"/>
                  </a:lnTo>
                  <a:lnTo>
                    <a:pt x="91208" y="43784"/>
                  </a:lnTo>
                  <a:lnTo>
                    <a:pt x="78676" y="43434"/>
                  </a:lnTo>
                  <a:close/>
                </a:path>
                <a:path w="636269" h="173355">
                  <a:moveTo>
                    <a:pt x="133817" y="56387"/>
                  </a:moveTo>
                  <a:lnTo>
                    <a:pt x="88582" y="56387"/>
                  </a:lnTo>
                  <a:lnTo>
                    <a:pt x="96240" y="57175"/>
                  </a:lnTo>
                  <a:lnTo>
                    <a:pt x="107035" y="60350"/>
                  </a:lnTo>
                  <a:lnTo>
                    <a:pt x="109728" y="62484"/>
                  </a:lnTo>
                  <a:lnTo>
                    <a:pt x="109728" y="67818"/>
                  </a:lnTo>
                  <a:lnTo>
                    <a:pt x="107124" y="69875"/>
                  </a:lnTo>
                  <a:lnTo>
                    <a:pt x="96710" y="72796"/>
                  </a:lnTo>
                  <a:lnTo>
                    <a:pt x="88963" y="73533"/>
                  </a:lnTo>
                  <a:lnTo>
                    <a:pt x="133390" y="73533"/>
                  </a:lnTo>
                  <a:lnTo>
                    <a:pt x="135445" y="71056"/>
                  </a:lnTo>
                  <a:lnTo>
                    <a:pt x="135445" y="58102"/>
                  </a:lnTo>
                  <a:lnTo>
                    <a:pt x="133817" y="56387"/>
                  </a:lnTo>
                  <a:close/>
                </a:path>
                <a:path w="636269" h="173355">
                  <a:moveTo>
                    <a:pt x="280225" y="5334"/>
                  </a:moveTo>
                  <a:lnTo>
                    <a:pt x="259651" y="5334"/>
                  </a:lnTo>
                  <a:lnTo>
                    <a:pt x="259651" y="58674"/>
                  </a:lnTo>
                  <a:lnTo>
                    <a:pt x="241363" y="58674"/>
                  </a:lnTo>
                  <a:lnTo>
                    <a:pt x="241363" y="78676"/>
                  </a:lnTo>
                  <a:lnTo>
                    <a:pt x="259651" y="78676"/>
                  </a:lnTo>
                  <a:lnTo>
                    <a:pt x="259651" y="164973"/>
                  </a:lnTo>
                  <a:lnTo>
                    <a:pt x="280225" y="164973"/>
                  </a:lnTo>
                  <a:lnTo>
                    <a:pt x="280225" y="5334"/>
                  </a:lnTo>
                  <a:close/>
                </a:path>
                <a:path w="636269" h="173355">
                  <a:moveTo>
                    <a:pt x="247650" y="31242"/>
                  </a:moveTo>
                  <a:lnTo>
                    <a:pt x="215836" y="31242"/>
                  </a:lnTo>
                  <a:lnTo>
                    <a:pt x="215265" y="111633"/>
                  </a:lnTo>
                  <a:lnTo>
                    <a:pt x="213233" y="111760"/>
                  </a:lnTo>
                  <a:lnTo>
                    <a:pt x="211239" y="111823"/>
                  </a:lnTo>
                  <a:lnTo>
                    <a:pt x="166878" y="111823"/>
                  </a:lnTo>
                  <a:lnTo>
                    <a:pt x="166878" y="130302"/>
                  </a:lnTo>
                  <a:lnTo>
                    <a:pt x="189420" y="130302"/>
                  </a:lnTo>
                  <a:lnTo>
                    <a:pt x="207937" y="130149"/>
                  </a:lnTo>
                  <a:lnTo>
                    <a:pt x="247840" y="128143"/>
                  </a:lnTo>
                  <a:lnTo>
                    <a:pt x="252031" y="127635"/>
                  </a:lnTo>
                  <a:lnTo>
                    <a:pt x="252031" y="110871"/>
                  </a:lnTo>
                  <a:lnTo>
                    <a:pt x="235458" y="110871"/>
                  </a:lnTo>
                  <a:lnTo>
                    <a:pt x="236220" y="31432"/>
                  </a:lnTo>
                  <a:lnTo>
                    <a:pt x="247650" y="31432"/>
                  </a:lnTo>
                  <a:lnTo>
                    <a:pt x="247650" y="31242"/>
                  </a:lnTo>
                  <a:close/>
                </a:path>
                <a:path w="636269" h="173355">
                  <a:moveTo>
                    <a:pt x="247650" y="12954"/>
                  </a:moveTo>
                  <a:lnTo>
                    <a:pt x="168783" y="12954"/>
                  </a:lnTo>
                  <a:lnTo>
                    <a:pt x="168783" y="31432"/>
                  </a:lnTo>
                  <a:lnTo>
                    <a:pt x="180403" y="31432"/>
                  </a:lnTo>
                  <a:lnTo>
                    <a:pt x="181165" y="111823"/>
                  </a:lnTo>
                  <a:lnTo>
                    <a:pt x="201549" y="111823"/>
                  </a:lnTo>
                  <a:lnTo>
                    <a:pt x="200787" y="31242"/>
                  </a:lnTo>
                  <a:lnTo>
                    <a:pt x="247650" y="31242"/>
                  </a:lnTo>
                  <a:lnTo>
                    <a:pt x="247650" y="12954"/>
                  </a:lnTo>
                  <a:close/>
                </a:path>
                <a:path w="636269" h="173355">
                  <a:moveTo>
                    <a:pt x="252031" y="109347"/>
                  </a:moveTo>
                  <a:lnTo>
                    <a:pt x="235458" y="110871"/>
                  </a:lnTo>
                  <a:lnTo>
                    <a:pt x="252031" y="110871"/>
                  </a:lnTo>
                  <a:lnTo>
                    <a:pt x="252031" y="109347"/>
                  </a:lnTo>
                  <a:close/>
                </a:path>
                <a:path w="636269" h="173355">
                  <a:moveTo>
                    <a:pt x="378333" y="6858"/>
                  </a:moveTo>
                  <a:lnTo>
                    <a:pt x="341102" y="31694"/>
                  </a:lnTo>
                  <a:lnTo>
                    <a:pt x="334137" y="72199"/>
                  </a:lnTo>
                  <a:lnTo>
                    <a:pt x="334910" y="87939"/>
                  </a:lnTo>
                  <a:lnTo>
                    <a:pt x="353151" y="128647"/>
                  </a:lnTo>
                  <a:lnTo>
                    <a:pt x="378333" y="137541"/>
                  </a:lnTo>
                  <a:lnTo>
                    <a:pt x="387603" y="136552"/>
                  </a:lnTo>
                  <a:lnTo>
                    <a:pt x="395981" y="133588"/>
                  </a:lnTo>
                  <a:lnTo>
                    <a:pt x="403466" y="128647"/>
                  </a:lnTo>
                  <a:lnTo>
                    <a:pt x="410057" y="121729"/>
                  </a:lnTo>
                  <a:lnTo>
                    <a:pt x="412104" y="118300"/>
                  </a:lnTo>
                  <a:lnTo>
                    <a:pt x="374396" y="118300"/>
                  </a:lnTo>
                  <a:lnTo>
                    <a:pt x="371005" y="117119"/>
                  </a:lnTo>
                  <a:lnTo>
                    <a:pt x="365290" y="112420"/>
                  </a:lnTo>
                  <a:lnTo>
                    <a:pt x="362966" y="109220"/>
                  </a:lnTo>
                  <a:lnTo>
                    <a:pt x="361188" y="105156"/>
                  </a:lnTo>
                  <a:lnTo>
                    <a:pt x="359283" y="100965"/>
                  </a:lnTo>
                  <a:lnTo>
                    <a:pt x="357886" y="96050"/>
                  </a:lnTo>
                  <a:lnTo>
                    <a:pt x="356108" y="84734"/>
                  </a:lnTo>
                  <a:lnTo>
                    <a:pt x="355663" y="78612"/>
                  </a:lnTo>
                  <a:lnTo>
                    <a:pt x="355663" y="65532"/>
                  </a:lnTo>
                  <a:lnTo>
                    <a:pt x="356108" y="59474"/>
                  </a:lnTo>
                  <a:lnTo>
                    <a:pt x="357886" y="48158"/>
                  </a:lnTo>
                  <a:lnTo>
                    <a:pt x="359283" y="43307"/>
                  </a:lnTo>
                  <a:lnTo>
                    <a:pt x="361188" y="39243"/>
                  </a:lnTo>
                  <a:lnTo>
                    <a:pt x="362966" y="35179"/>
                  </a:lnTo>
                  <a:lnTo>
                    <a:pt x="365290" y="31965"/>
                  </a:lnTo>
                  <a:lnTo>
                    <a:pt x="371005" y="27279"/>
                  </a:lnTo>
                  <a:lnTo>
                    <a:pt x="374396" y="26098"/>
                  </a:lnTo>
                  <a:lnTo>
                    <a:pt x="412204" y="26098"/>
                  </a:lnTo>
                  <a:lnTo>
                    <a:pt x="410146" y="22669"/>
                  </a:lnTo>
                  <a:lnTo>
                    <a:pt x="403514" y="15751"/>
                  </a:lnTo>
                  <a:lnTo>
                    <a:pt x="396001" y="10810"/>
                  </a:lnTo>
                  <a:lnTo>
                    <a:pt x="387607" y="7846"/>
                  </a:lnTo>
                  <a:lnTo>
                    <a:pt x="378333" y="6858"/>
                  </a:lnTo>
                  <a:close/>
                </a:path>
                <a:path w="636269" h="173355">
                  <a:moveTo>
                    <a:pt x="412204" y="26098"/>
                  </a:moveTo>
                  <a:lnTo>
                    <a:pt x="382143" y="26098"/>
                  </a:lnTo>
                  <a:lnTo>
                    <a:pt x="385483" y="27279"/>
                  </a:lnTo>
                  <a:lnTo>
                    <a:pt x="391198" y="31965"/>
                  </a:lnTo>
                  <a:lnTo>
                    <a:pt x="393509" y="35179"/>
                  </a:lnTo>
                  <a:lnTo>
                    <a:pt x="395287" y="39243"/>
                  </a:lnTo>
                  <a:lnTo>
                    <a:pt x="397192" y="43307"/>
                  </a:lnTo>
                  <a:lnTo>
                    <a:pt x="398627" y="48158"/>
                  </a:lnTo>
                  <a:lnTo>
                    <a:pt x="400532" y="59474"/>
                  </a:lnTo>
                  <a:lnTo>
                    <a:pt x="401002" y="65532"/>
                  </a:lnTo>
                  <a:lnTo>
                    <a:pt x="401002" y="78612"/>
                  </a:lnTo>
                  <a:lnTo>
                    <a:pt x="400532" y="84734"/>
                  </a:lnTo>
                  <a:lnTo>
                    <a:pt x="398627" y="96050"/>
                  </a:lnTo>
                  <a:lnTo>
                    <a:pt x="397192" y="100965"/>
                  </a:lnTo>
                  <a:lnTo>
                    <a:pt x="395287" y="105156"/>
                  </a:lnTo>
                  <a:lnTo>
                    <a:pt x="393509" y="109220"/>
                  </a:lnTo>
                  <a:lnTo>
                    <a:pt x="391198" y="112420"/>
                  </a:lnTo>
                  <a:lnTo>
                    <a:pt x="385483" y="117119"/>
                  </a:lnTo>
                  <a:lnTo>
                    <a:pt x="382143" y="118300"/>
                  </a:lnTo>
                  <a:lnTo>
                    <a:pt x="412104" y="118300"/>
                  </a:lnTo>
                  <a:lnTo>
                    <a:pt x="415444" y="112704"/>
                  </a:lnTo>
                  <a:lnTo>
                    <a:pt x="419317" y="101441"/>
                  </a:lnTo>
                  <a:lnTo>
                    <a:pt x="421678" y="87939"/>
                  </a:lnTo>
                  <a:lnTo>
                    <a:pt x="422528" y="72199"/>
                  </a:lnTo>
                  <a:lnTo>
                    <a:pt x="421755" y="56459"/>
                  </a:lnTo>
                  <a:lnTo>
                    <a:pt x="419433" y="42957"/>
                  </a:lnTo>
                  <a:lnTo>
                    <a:pt x="415563" y="31694"/>
                  </a:lnTo>
                  <a:lnTo>
                    <a:pt x="412204" y="26098"/>
                  </a:lnTo>
                  <a:close/>
                </a:path>
                <a:path w="636269" h="173355">
                  <a:moveTo>
                    <a:pt x="144589" y="23241"/>
                  </a:moveTo>
                  <a:lnTo>
                    <a:pt x="12192" y="23241"/>
                  </a:lnTo>
                  <a:lnTo>
                    <a:pt x="12192" y="38290"/>
                  </a:lnTo>
                  <a:lnTo>
                    <a:pt x="144589" y="38290"/>
                  </a:lnTo>
                  <a:lnTo>
                    <a:pt x="144589" y="23241"/>
                  </a:lnTo>
                  <a:close/>
                </a:path>
                <a:path w="636269" h="173355">
                  <a:moveTo>
                    <a:pt x="557784" y="30289"/>
                  </a:moveTo>
                  <a:lnTo>
                    <a:pt x="534733" y="30289"/>
                  </a:lnTo>
                  <a:lnTo>
                    <a:pt x="534680" y="45148"/>
                  </a:lnTo>
                  <a:lnTo>
                    <a:pt x="533942" y="58304"/>
                  </a:lnTo>
                  <a:lnTo>
                    <a:pt x="515206" y="103620"/>
                  </a:lnTo>
                  <a:lnTo>
                    <a:pt x="488251" y="126873"/>
                  </a:lnTo>
                  <a:lnTo>
                    <a:pt x="505968" y="141160"/>
                  </a:lnTo>
                  <a:lnTo>
                    <a:pt x="535340" y="112549"/>
                  </a:lnTo>
                  <a:lnTo>
                    <a:pt x="546354" y="92583"/>
                  </a:lnTo>
                  <a:lnTo>
                    <a:pt x="569882" y="92583"/>
                  </a:lnTo>
                  <a:lnTo>
                    <a:pt x="557784" y="45148"/>
                  </a:lnTo>
                  <a:lnTo>
                    <a:pt x="557784" y="30289"/>
                  </a:lnTo>
                  <a:close/>
                </a:path>
                <a:path w="636269" h="173355">
                  <a:moveTo>
                    <a:pt x="569882" y="92583"/>
                  </a:moveTo>
                  <a:lnTo>
                    <a:pt x="546354" y="92583"/>
                  </a:lnTo>
                  <a:lnTo>
                    <a:pt x="549104" y="98726"/>
                  </a:lnTo>
                  <a:lnTo>
                    <a:pt x="579501" y="132409"/>
                  </a:lnTo>
                  <a:lnTo>
                    <a:pt x="586168" y="136969"/>
                  </a:lnTo>
                  <a:lnTo>
                    <a:pt x="601408" y="122300"/>
                  </a:lnTo>
                  <a:lnTo>
                    <a:pt x="590759" y="115419"/>
                  </a:lnTo>
                  <a:lnTo>
                    <a:pt x="581671" y="107727"/>
                  </a:lnTo>
                  <a:lnTo>
                    <a:pt x="574142" y="99226"/>
                  </a:lnTo>
                  <a:lnTo>
                    <a:pt x="569882" y="92583"/>
                  </a:lnTo>
                  <a:close/>
                </a:path>
                <a:path w="636269" h="173355">
                  <a:moveTo>
                    <a:pt x="592455" y="12382"/>
                  </a:moveTo>
                  <a:lnTo>
                    <a:pt x="500443" y="12382"/>
                  </a:lnTo>
                  <a:lnTo>
                    <a:pt x="500443" y="30289"/>
                  </a:lnTo>
                  <a:lnTo>
                    <a:pt x="592455" y="30289"/>
                  </a:lnTo>
                  <a:lnTo>
                    <a:pt x="592455" y="12382"/>
                  </a:lnTo>
                  <a:close/>
                </a:path>
                <a:path w="636269" h="173355">
                  <a:moveTo>
                    <a:pt x="636269" y="2476"/>
                  </a:moveTo>
                  <a:lnTo>
                    <a:pt x="614743" y="2476"/>
                  </a:lnTo>
                  <a:lnTo>
                    <a:pt x="614743" y="172974"/>
                  </a:lnTo>
                  <a:lnTo>
                    <a:pt x="636269" y="172974"/>
                  </a:lnTo>
                  <a:lnTo>
                    <a:pt x="636269" y="2476"/>
                  </a:lnTo>
                  <a:close/>
                </a:path>
                <a:path w="636269" h="173355">
                  <a:moveTo>
                    <a:pt x="470344" y="2476"/>
                  </a:moveTo>
                  <a:lnTo>
                    <a:pt x="448818" y="2476"/>
                  </a:lnTo>
                  <a:lnTo>
                    <a:pt x="448818" y="172974"/>
                  </a:lnTo>
                  <a:lnTo>
                    <a:pt x="470344" y="172974"/>
                  </a:lnTo>
                  <a:lnTo>
                    <a:pt x="470344" y="2476"/>
                  </a:lnTo>
                  <a:close/>
                </a:path>
                <a:path w="636269" h="173355">
                  <a:moveTo>
                    <a:pt x="311848" y="2476"/>
                  </a:moveTo>
                  <a:lnTo>
                    <a:pt x="291274" y="2476"/>
                  </a:lnTo>
                  <a:lnTo>
                    <a:pt x="291274" y="172974"/>
                  </a:lnTo>
                  <a:lnTo>
                    <a:pt x="311848" y="172974"/>
                  </a:lnTo>
                  <a:lnTo>
                    <a:pt x="311848" y="2476"/>
                  </a:lnTo>
                  <a:close/>
                </a:path>
                <a:path w="636269" h="173355">
                  <a:moveTo>
                    <a:pt x="112014" y="0"/>
                  </a:moveTo>
                  <a:lnTo>
                    <a:pt x="44196" y="0"/>
                  </a:lnTo>
                  <a:lnTo>
                    <a:pt x="44196" y="14668"/>
                  </a:lnTo>
                  <a:lnTo>
                    <a:pt x="112014" y="14668"/>
                  </a:lnTo>
                  <a:lnTo>
                    <a:pt x="112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4183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5802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87537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65922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641545" y="1967953"/>
            <a:ext cx="1252220" cy="294640"/>
            <a:chOff x="4641545" y="1967953"/>
            <a:chExt cx="1252220" cy="294640"/>
          </a:xfrm>
        </p:grpSpPr>
        <p:sp>
          <p:nvSpPr>
            <p:cNvPr id="36" name="object 36"/>
            <p:cNvSpPr/>
            <p:nvPr/>
          </p:nvSpPr>
          <p:spPr>
            <a:xfrm>
              <a:off x="4651070" y="1977478"/>
              <a:ext cx="1233170" cy="275590"/>
            </a:xfrm>
            <a:custGeom>
              <a:avLst/>
              <a:gdLst/>
              <a:ahLst/>
              <a:cxnLst/>
              <a:rect l="l" t="t" r="r" b="b"/>
              <a:pathLst>
                <a:path w="1233170" h="275589">
                  <a:moveTo>
                    <a:pt x="1095121" y="0"/>
                  </a:moveTo>
                  <a:lnTo>
                    <a:pt x="137693" y="0"/>
                  </a:lnTo>
                  <a:lnTo>
                    <a:pt x="94171" y="7019"/>
                  </a:lnTo>
                  <a:lnTo>
                    <a:pt x="56372" y="26566"/>
                  </a:lnTo>
                  <a:lnTo>
                    <a:pt x="26566" y="56372"/>
                  </a:lnTo>
                  <a:lnTo>
                    <a:pt x="7019" y="94171"/>
                  </a:lnTo>
                  <a:lnTo>
                    <a:pt x="0" y="137693"/>
                  </a:lnTo>
                  <a:lnTo>
                    <a:pt x="7019" y="181215"/>
                  </a:lnTo>
                  <a:lnTo>
                    <a:pt x="26566" y="219014"/>
                  </a:lnTo>
                  <a:lnTo>
                    <a:pt x="56372" y="248820"/>
                  </a:lnTo>
                  <a:lnTo>
                    <a:pt x="94171" y="268367"/>
                  </a:lnTo>
                  <a:lnTo>
                    <a:pt x="137693" y="275386"/>
                  </a:lnTo>
                  <a:lnTo>
                    <a:pt x="1095121" y="275386"/>
                  </a:lnTo>
                  <a:lnTo>
                    <a:pt x="1138643" y="268367"/>
                  </a:lnTo>
                  <a:lnTo>
                    <a:pt x="1176441" y="248820"/>
                  </a:lnTo>
                  <a:lnTo>
                    <a:pt x="1206248" y="219014"/>
                  </a:lnTo>
                  <a:lnTo>
                    <a:pt x="1225794" y="181215"/>
                  </a:lnTo>
                  <a:lnTo>
                    <a:pt x="1232814" y="137693"/>
                  </a:lnTo>
                  <a:lnTo>
                    <a:pt x="1225794" y="94171"/>
                  </a:lnTo>
                  <a:lnTo>
                    <a:pt x="1206248" y="56372"/>
                  </a:lnTo>
                  <a:lnTo>
                    <a:pt x="1176441" y="26566"/>
                  </a:lnTo>
                  <a:lnTo>
                    <a:pt x="1138643" y="7019"/>
                  </a:lnTo>
                  <a:lnTo>
                    <a:pt x="1095121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51070" y="1977478"/>
              <a:ext cx="1233170" cy="275590"/>
            </a:xfrm>
            <a:custGeom>
              <a:avLst/>
              <a:gdLst/>
              <a:ahLst/>
              <a:cxnLst/>
              <a:rect l="l" t="t" r="r" b="b"/>
              <a:pathLst>
                <a:path w="1233170" h="275589">
                  <a:moveTo>
                    <a:pt x="0" y="137693"/>
                  </a:moveTo>
                  <a:lnTo>
                    <a:pt x="7019" y="94171"/>
                  </a:lnTo>
                  <a:lnTo>
                    <a:pt x="26566" y="56372"/>
                  </a:lnTo>
                  <a:lnTo>
                    <a:pt x="56372" y="26566"/>
                  </a:lnTo>
                  <a:lnTo>
                    <a:pt x="94171" y="7019"/>
                  </a:lnTo>
                  <a:lnTo>
                    <a:pt x="137693" y="0"/>
                  </a:lnTo>
                  <a:lnTo>
                    <a:pt x="1095121" y="0"/>
                  </a:lnTo>
                  <a:lnTo>
                    <a:pt x="1138643" y="7019"/>
                  </a:lnTo>
                  <a:lnTo>
                    <a:pt x="1176441" y="26566"/>
                  </a:lnTo>
                  <a:lnTo>
                    <a:pt x="1206248" y="56372"/>
                  </a:lnTo>
                  <a:lnTo>
                    <a:pt x="1225794" y="94171"/>
                  </a:lnTo>
                  <a:lnTo>
                    <a:pt x="1232814" y="137693"/>
                  </a:lnTo>
                  <a:lnTo>
                    <a:pt x="1225794" y="181215"/>
                  </a:lnTo>
                  <a:lnTo>
                    <a:pt x="1206248" y="219014"/>
                  </a:lnTo>
                  <a:lnTo>
                    <a:pt x="1176441" y="248820"/>
                  </a:lnTo>
                  <a:lnTo>
                    <a:pt x="1138643" y="268367"/>
                  </a:lnTo>
                  <a:lnTo>
                    <a:pt x="1095121" y="275386"/>
                  </a:lnTo>
                  <a:lnTo>
                    <a:pt x="137693" y="275386"/>
                  </a:lnTo>
                  <a:lnTo>
                    <a:pt x="94171" y="268367"/>
                  </a:lnTo>
                  <a:lnTo>
                    <a:pt x="56372" y="248820"/>
                  </a:lnTo>
                  <a:lnTo>
                    <a:pt x="26566" y="219014"/>
                  </a:lnTo>
                  <a:lnTo>
                    <a:pt x="7019" y="181215"/>
                  </a:lnTo>
                  <a:lnTo>
                    <a:pt x="0" y="137693"/>
                  </a:lnTo>
                  <a:close/>
                </a:path>
              </a:pathLst>
            </a:custGeom>
            <a:ln w="19049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5484" y="2022348"/>
              <a:ext cx="513588" cy="20878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026901" y="2032685"/>
              <a:ext cx="474345" cy="170815"/>
            </a:xfrm>
            <a:custGeom>
              <a:avLst/>
              <a:gdLst/>
              <a:ahLst/>
              <a:cxnLst/>
              <a:rect l="l" t="t" r="r" b="b"/>
              <a:pathLst>
                <a:path w="474345" h="170814">
                  <a:moveTo>
                    <a:pt x="41338" y="115062"/>
                  </a:moveTo>
                  <a:lnTo>
                    <a:pt x="19621" y="115062"/>
                  </a:lnTo>
                  <a:lnTo>
                    <a:pt x="19621" y="163957"/>
                  </a:lnTo>
                  <a:lnTo>
                    <a:pt x="19964" y="165354"/>
                  </a:lnTo>
                  <a:lnTo>
                    <a:pt x="21374" y="166878"/>
                  </a:lnTo>
                  <a:lnTo>
                    <a:pt x="22733" y="167259"/>
                  </a:lnTo>
                  <a:lnTo>
                    <a:pt x="143256" y="167259"/>
                  </a:lnTo>
                  <a:lnTo>
                    <a:pt x="143256" y="148971"/>
                  </a:lnTo>
                  <a:lnTo>
                    <a:pt x="41338" y="148971"/>
                  </a:lnTo>
                  <a:lnTo>
                    <a:pt x="41338" y="115062"/>
                  </a:lnTo>
                  <a:close/>
                </a:path>
                <a:path w="474345" h="170814">
                  <a:moveTo>
                    <a:pt x="92392" y="101536"/>
                  </a:moveTo>
                  <a:lnTo>
                    <a:pt x="70485" y="101536"/>
                  </a:lnTo>
                  <a:lnTo>
                    <a:pt x="70485" y="135255"/>
                  </a:lnTo>
                  <a:lnTo>
                    <a:pt x="92392" y="135255"/>
                  </a:lnTo>
                  <a:lnTo>
                    <a:pt x="92392" y="101536"/>
                  </a:lnTo>
                  <a:close/>
                </a:path>
                <a:path w="474345" h="170814">
                  <a:moveTo>
                    <a:pt x="157162" y="83248"/>
                  </a:moveTo>
                  <a:lnTo>
                    <a:pt x="0" y="83248"/>
                  </a:lnTo>
                  <a:lnTo>
                    <a:pt x="0" y="101536"/>
                  </a:lnTo>
                  <a:lnTo>
                    <a:pt x="157162" y="101536"/>
                  </a:lnTo>
                  <a:lnTo>
                    <a:pt x="157162" y="83248"/>
                  </a:lnTo>
                  <a:close/>
                </a:path>
                <a:path w="474345" h="170814">
                  <a:moveTo>
                    <a:pt x="284035" y="110490"/>
                  </a:moveTo>
                  <a:lnTo>
                    <a:pt x="238036" y="115798"/>
                  </a:lnTo>
                  <a:lnTo>
                    <a:pt x="223710" y="116586"/>
                  </a:lnTo>
                  <a:lnTo>
                    <a:pt x="220789" y="116586"/>
                  </a:lnTo>
                  <a:lnTo>
                    <a:pt x="168973" y="117157"/>
                  </a:lnTo>
                  <a:lnTo>
                    <a:pt x="168973" y="135826"/>
                  </a:lnTo>
                  <a:lnTo>
                    <a:pt x="188595" y="135826"/>
                  </a:lnTo>
                  <a:lnTo>
                    <a:pt x="228957" y="134813"/>
                  </a:lnTo>
                  <a:lnTo>
                    <a:pt x="274736" y="130070"/>
                  </a:lnTo>
                  <a:lnTo>
                    <a:pt x="284035" y="128206"/>
                  </a:lnTo>
                  <a:lnTo>
                    <a:pt x="284035" y="110490"/>
                  </a:lnTo>
                  <a:close/>
                </a:path>
                <a:path w="474345" h="170814">
                  <a:moveTo>
                    <a:pt x="474154" y="0"/>
                  </a:moveTo>
                  <a:lnTo>
                    <a:pt x="452437" y="0"/>
                  </a:lnTo>
                  <a:lnTo>
                    <a:pt x="452437" y="67437"/>
                  </a:lnTo>
                  <a:lnTo>
                    <a:pt x="421005" y="67437"/>
                  </a:lnTo>
                  <a:lnTo>
                    <a:pt x="421005" y="85725"/>
                  </a:lnTo>
                  <a:lnTo>
                    <a:pt x="452437" y="85725"/>
                  </a:lnTo>
                  <a:lnTo>
                    <a:pt x="452437" y="170497"/>
                  </a:lnTo>
                  <a:lnTo>
                    <a:pt x="474154" y="170497"/>
                  </a:lnTo>
                  <a:lnTo>
                    <a:pt x="474154" y="0"/>
                  </a:lnTo>
                  <a:close/>
                </a:path>
                <a:path w="474345" h="170814">
                  <a:moveTo>
                    <a:pt x="395668" y="52006"/>
                  </a:moveTo>
                  <a:lnTo>
                    <a:pt x="372237" y="52006"/>
                  </a:lnTo>
                  <a:lnTo>
                    <a:pt x="372237" y="59055"/>
                  </a:lnTo>
                  <a:lnTo>
                    <a:pt x="371422" y="69253"/>
                  </a:lnTo>
                  <a:lnTo>
                    <a:pt x="353901" y="104447"/>
                  </a:lnTo>
                  <a:lnTo>
                    <a:pt x="327850" y="124968"/>
                  </a:lnTo>
                  <a:lnTo>
                    <a:pt x="345186" y="139636"/>
                  </a:lnTo>
                  <a:lnTo>
                    <a:pt x="374308" y="112258"/>
                  </a:lnTo>
                  <a:lnTo>
                    <a:pt x="384238" y="95631"/>
                  </a:lnTo>
                  <a:lnTo>
                    <a:pt x="407309" y="95631"/>
                  </a:lnTo>
                  <a:lnTo>
                    <a:pt x="395668" y="59055"/>
                  </a:lnTo>
                  <a:lnTo>
                    <a:pt x="395668" y="52006"/>
                  </a:lnTo>
                  <a:close/>
                </a:path>
                <a:path w="474345" h="170814">
                  <a:moveTo>
                    <a:pt x="407309" y="95631"/>
                  </a:moveTo>
                  <a:lnTo>
                    <a:pt x="384238" y="95631"/>
                  </a:lnTo>
                  <a:lnTo>
                    <a:pt x="387072" y="101179"/>
                  </a:lnTo>
                  <a:lnTo>
                    <a:pt x="414968" y="131254"/>
                  </a:lnTo>
                  <a:lnTo>
                    <a:pt x="421386" y="135636"/>
                  </a:lnTo>
                  <a:lnTo>
                    <a:pt x="436245" y="120777"/>
                  </a:lnTo>
                  <a:lnTo>
                    <a:pt x="427315" y="115569"/>
                  </a:lnTo>
                  <a:lnTo>
                    <a:pt x="419385" y="109469"/>
                  </a:lnTo>
                  <a:lnTo>
                    <a:pt x="412456" y="102476"/>
                  </a:lnTo>
                  <a:lnTo>
                    <a:pt x="407309" y="95631"/>
                  </a:lnTo>
                  <a:close/>
                </a:path>
                <a:path w="474345" h="170814">
                  <a:moveTo>
                    <a:pt x="430339" y="33718"/>
                  </a:moveTo>
                  <a:lnTo>
                    <a:pt x="337566" y="33718"/>
                  </a:lnTo>
                  <a:lnTo>
                    <a:pt x="337566" y="52006"/>
                  </a:lnTo>
                  <a:lnTo>
                    <a:pt x="430339" y="52006"/>
                  </a:lnTo>
                  <a:lnTo>
                    <a:pt x="430339" y="33718"/>
                  </a:lnTo>
                  <a:close/>
                </a:path>
                <a:path w="474345" h="170814">
                  <a:moveTo>
                    <a:pt x="410337" y="2286"/>
                  </a:moveTo>
                  <a:lnTo>
                    <a:pt x="357378" y="2286"/>
                  </a:lnTo>
                  <a:lnTo>
                    <a:pt x="357378" y="19812"/>
                  </a:lnTo>
                  <a:lnTo>
                    <a:pt x="410337" y="19812"/>
                  </a:lnTo>
                  <a:lnTo>
                    <a:pt x="410337" y="2286"/>
                  </a:lnTo>
                  <a:close/>
                </a:path>
                <a:path w="474345" h="170814">
                  <a:moveTo>
                    <a:pt x="229044" y="4953"/>
                  </a:moveTo>
                  <a:lnTo>
                    <a:pt x="215455" y="4953"/>
                  </a:lnTo>
                  <a:lnTo>
                    <a:pt x="209232" y="6070"/>
                  </a:lnTo>
                  <a:lnTo>
                    <a:pt x="177863" y="36766"/>
                  </a:lnTo>
                  <a:lnTo>
                    <a:pt x="176784" y="42481"/>
                  </a:lnTo>
                  <a:lnTo>
                    <a:pt x="176784" y="54927"/>
                  </a:lnTo>
                  <a:lnTo>
                    <a:pt x="198056" y="86995"/>
                  </a:lnTo>
                  <a:lnTo>
                    <a:pt x="215455" y="92392"/>
                  </a:lnTo>
                  <a:lnTo>
                    <a:pt x="229044" y="92392"/>
                  </a:lnTo>
                  <a:lnTo>
                    <a:pt x="260263" y="74485"/>
                  </a:lnTo>
                  <a:lnTo>
                    <a:pt x="214693" y="74485"/>
                  </a:lnTo>
                  <a:lnTo>
                    <a:pt x="208813" y="71983"/>
                  </a:lnTo>
                  <a:lnTo>
                    <a:pt x="200558" y="61950"/>
                  </a:lnTo>
                  <a:lnTo>
                    <a:pt x="198501" y="55816"/>
                  </a:lnTo>
                  <a:lnTo>
                    <a:pt x="198501" y="41211"/>
                  </a:lnTo>
                  <a:lnTo>
                    <a:pt x="200558" y="35115"/>
                  </a:lnTo>
                  <a:lnTo>
                    <a:pt x="208813" y="25463"/>
                  </a:lnTo>
                  <a:lnTo>
                    <a:pt x="214693" y="23050"/>
                  </a:lnTo>
                  <a:lnTo>
                    <a:pt x="260263" y="23050"/>
                  </a:lnTo>
                  <a:lnTo>
                    <a:pt x="259207" y="21463"/>
                  </a:lnTo>
                  <a:lnTo>
                    <a:pt x="255270" y="17526"/>
                  </a:lnTo>
                  <a:lnTo>
                    <a:pt x="251206" y="13589"/>
                  </a:lnTo>
                  <a:lnTo>
                    <a:pt x="246380" y="10515"/>
                  </a:lnTo>
                  <a:lnTo>
                    <a:pt x="235204" y="6070"/>
                  </a:lnTo>
                  <a:lnTo>
                    <a:pt x="229044" y="4953"/>
                  </a:lnTo>
                  <a:close/>
                </a:path>
                <a:path w="474345" h="170814">
                  <a:moveTo>
                    <a:pt x="260263" y="23050"/>
                  </a:moveTo>
                  <a:lnTo>
                    <a:pt x="229933" y="23050"/>
                  </a:lnTo>
                  <a:lnTo>
                    <a:pt x="235800" y="25463"/>
                  </a:lnTo>
                  <a:lnTo>
                    <a:pt x="244055" y="35115"/>
                  </a:lnTo>
                  <a:lnTo>
                    <a:pt x="246126" y="41211"/>
                  </a:lnTo>
                  <a:lnTo>
                    <a:pt x="246126" y="55816"/>
                  </a:lnTo>
                  <a:lnTo>
                    <a:pt x="244055" y="61950"/>
                  </a:lnTo>
                  <a:lnTo>
                    <a:pt x="235800" y="71983"/>
                  </a:lnTo>
                  <a:lnTo>
                    <a:pt x="229933" y="74485"/>
                  </a:lnTo>
                  <a:lnTo>
                    <a:pt x="260263" y="74485"/>
                  </a:lnTo>
                  <a:lnTo>
                    <a:pt x="262293" y="71437"/>
                  </a:lnTo>
                  <a:lnTo>
                    <a:pt x="266725" y="60769"/>
                  </a:lnTo>
                  <a:lnTo>
                    <a:pt x="267843" y="54927"/>
                  </a:lnTo>
                  <a:lnTo>
                    <a:pt x="267843" y="42481"/>
                  </a:lnTo>
                  <a:lnTo>
                    <a:pt x="266725" y="36766"/>
                  </a:lnTo>
                  <a:lnTo>
                    <a:pt x="262293" y="26098"/>
                  </a:lnTo>
                  <a:lnTo>
                    <a:pt x="260263" y="23050"/>
                  </a:lnTo>
                  <a:close/>
                </a:path>
                <a:path w="474345" h="170814">
                  <a:moveTo>
                    <a:pt x="134493" y="4191"/>
                  </a:moveTo>
                  <a:lnTo>
                    <a:pt x="22352" y="4191"/>
                  </a:lnTo>
                  <a:lnTo>
                    <a:pt x="20955" y="4610"/>
                  </a:lnTo>
                  <a:lnTo>
                    <a:pt x="19431" y="6261"/>
                  </a:lnTo>
                  <a:lnTo>
                    <a:pt x="19050" y="7620"/>
                  </a:lnTo>
                  <a:lnTo>
                    <a:pt x="19050" y="63944"/>
                  </a:lnTo>
                  <a:lnTo>
                    <a:pt x="19405" y="65316"/>
                  </a:lnTo>
                  <a:lnTo>
                    <a:pt x="20789" y="66713"/>
                  </a:lnTo>
                  <a:lnTo>
                    <a:pt x="22161" y="67056"/>
                  </a:lnTo>
                  <a:lnTo>
                    <a:pt x="134493" y="67056"/>
                  </a:lnTo>
                  <a:lnTo>
                    <a:pt x="135851" y="66675"/>
                  </a:lnTo>
                  <a:lnTo>
                    <a:pt x="137515" y="65151"/>
                  </a:lnTo>
                  <a:lnTo>
                    <a:pt x="137866" y="63944"/>
                  </a:lnTo>
                  <a:lnTo>
                    <a:pt x="137922" y="48958"/>
                  </a:lnTo>
                  <a:lnTo>
                    <a:pt x="40386" y="48958"/>
                  </a:lnTo>
                  <a:lnTo>
                    <a:pt x="40386" y="22288"/>
                  </a:lnTo>
                  <a:lnTo>
                    <a:pt x="137922" y="22288"/>
                  </a:lnTo>
                  <a:lnTo>
                    <a:pt x="137922" y="7620"/>
                  </a:lnTo>
                  <a:lnTo>
                    <a:pt x="137515" y="6261"/>
                  </a:lnTo>
                  <a:lnTo>
                    <a:pt x="135851" y="4610"/>
                  </a:lnTo>
                  <a:lnTo>
                    <a:pt x="134493" y="4191"/>
                  </a:lnTo>
                  <a:close/>
                </a:path>
                <a:path w="474345" h="170814">
                  <a:moveTo>
                    <a:pt x="137922" y="22288"/>
                  </a:moveTo>
                  <a:lnTo>
                    <a:pt x="116776" y="22288"/>
                  </a:lnTo>
                  <a:lnTo>
                    <a:pt x="116776" y="48958"/>
                  </a:lnTo>
                  <a:lnTo>
                    <a:pt x="137922" y="48958"/>
                  </a:lnTo>
                  <a:lnTo>
                    <a:pt x="137922" y="22288"/>
                  </a:lnTo>
                  <a:close/>
                </a:path>
                <a:path w="474345" h="170814">
                  <a:moveTo>
                    <a:pt x="309943" y="0"/>
                  </a:moveTo>
                  <a:lnTo>
                    <a:pt x="288417" y="0"/>
                  </a:lnTo>
                  <a:lnTo>
                    <a:pt x="288417" y="170497"/>
                  </a:lnTo>
                  <a:lnTo>
                    <a:pt x="309943" y="170497"/>
                  </a:lnTo>
                  <a:lnTo>
                    <a:pt x="309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90694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12309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14047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92419" y="2091182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255008" y="2445905"/>
            <a:ext cx="1722120" cy="2054860"/>
            <a:chOff x="4255008" y="2445905"/>
            <a:chExt cx="1722120" cy="2054860"/>
          </a:xfrm>
        </p:grpSpPr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5008" y="2482596"/>
              <a:ext cx="1722119" cy="20177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087" y="2445905"/>
              <a:ext cx="1720214" cy="20148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19384" y="2503373"/>
              <a:ext cx="1612671" cy="190940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63712" y="3383140"/>
            <a:ext cx="3471545" cy="9080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58115" indent="-145415">
              <a:lnSpc>
                <a:spcPct val="100000"/>
              </a:lnSpc>
              <a:spcBef>
                <a:spcPts val="495"/>
              </a:spcBef>
              <a:buClr>
                <a:srgbClr val="1F80C9"/>
              </a:buClr>
              <a:buFont typeface="Arial"/>
              <a:buChar char="•"/>
              <a:tabLst>
                <a:tab pos="158115" algn="l"/>
              </a:tabLst>
            </a:pPr>
            <a:r>
              <a:rPr sz="12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(</a:t>
            </a:r>
            <a:r>
              <a:rPr sz="12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연구자</a:t>
            </a:r>
            <a:r>
              <a:rPr sz="1200" b="1" spc="6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검색</a:t>
            </a:r>
            <a:r>
              <a:rPr sz="12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5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성명</a:t>
            </a:r>
            <a:r>
              <a:rPr sz="1200" spc="9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전문분야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등을</a:t>
            </a:r>
            <a:r>
              <a:rPr sz="12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통한 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검색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가능</a:t>
            </a:r>
            <a:endParaRPr sz="1200">
              <a:latin typeface="BM EULJIRO TTF"/>
              <a:cs typeface="BM EULJIRO TTF"/>
            </a:endParaRPr>
          </a:p>
          <a:p>
            <a:pPr marL="158115" indent="-145415">
              <a:lnSpc>
                <a:spcPct val="100000"/>
              </a:lnSpc>
              <a:spcBef>
                <a:spcPts val="395"/>
              </a:spcBef>
              <a:buClr>
                <a:srgbClr val="1F80C9"/>
              </a:buClr>
              <a:buFont typeface="Arial"/>
              <a:buChar char="•"/>
              <a:tabLst>
                <a:tab pos="158115" algn="l"/>
              </a:tabLst>
            </a:pPr>
            <a:r>
              <a:rPr sz="12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(</a:t>
            </a:r>
            <a:r>
              <a:rPr sz="12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연구자</a:t>
            </a:r>
            <a:r>
              <a:rPr sz="1200" b="1" spc="9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정보</a:t>
            </a:r>
            <a:r>
              <a:rPr sz="12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8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인적정보</a:t>
            </a:r>
            <a:r>
              <a:rPr sz="1200" spc="6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전문</a:t>
            </a:r>
            <a:r>
              <a:rPr sz="12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연구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기술</a:t>
            </a:r>
            <a:r>
              <a:rPr sz="12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분야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연구성과</a:t>
            </a:r>
            <a:endParaRPr sz="1200">
              <a:latin typeface="BM EULJIRO TTF"/>
              <a:cs typeface="BM EULJIRO TTF"/>
            </a:endParaRPr>
          </a:p>
          <a:p>
            <a:pPr marL="156845">
              <a:lnSpc>
                <a:spcPct val="100000"/>
              </a:lnSpc>
            </a:pP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(R&amp;D</a:t>
            </a:r>
            <a:r>
              <a:rPr sz="1000" spc="-4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실적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특허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논문</a:t>
            </a:r>
            <a:r>
              <a:rPr sz="1000" spc="8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spc="-3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000" spc="-3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000" spc="4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2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0" dirty="0">
                <a:solidFill>
                  <a:srgbClr val="0D0D0D"/>
                </a:solidFill>
                <a:latin typeface="BM EULJIRO TTF"/>
                <a:cs typeface="BM EULJIRO TTF"/>
              </a:rPr>
              <a:t>실적</a:t>
            </a:r>
            <a:r>
              <a:rPr sz="1200" spc="9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70" dirty="0">
                <a:solidFill>
                  <a:srgbClr val="0D0D0D"/>
                </a:solidFill>
                <a:latin typeface="BM EULJIRO TTF"/>
                <a:cs typeface="BM EULJIRO TTF"/>
              </a:rPr>
              <a:t>협력연구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수요</a:t>
            </a:r>
            <a:r>
              <a:rPr sz="12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200">
              <a:latin typeface="BM EULJIRO TTF"/>
              <a:cs typeface="BM EULJIRO TTF"/>
            </a:endParaRPr>
          </a:p>
          <a:p>
            <a:pPr marL="158115" indent="-145415">
              <a:lnSpc>
                <a:spcPct val="100000"/>
              </a:lnSpc>
              <a:spcBef>
                <a:spcPts val="395"/>
              </a:spcBef>
              <a:buClr>
                <a:srgbClr val="1F80C9"/>
              </a:buClr>
              <a:buFont typeface="Arial"/>
              <a:buChar char="•"/>
              <a:tabLst>
                <a:tab pos="158115" algn="l"/>
              </a:tabLst>
            </a:pPr>
            <a:r>
              <a:rPr sz="12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(</a:t>
            </a:r>
            <a:r>
              <a:rPr sz="12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협력</a:t>
            </a:r>
            <a:r>
              <a:rPr sz="1200" b="1" spc="7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신청</a:t>
            </a:r>
            <a:r>
              <a:rPr sz="12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9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관심연구자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등록</a:t>
            </a:r>
            <a:r>
              <a:rPr sz="12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협력신청</a:t>
            </a:r>
            <a:r>
              <a:rPr sz="12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가능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57201" y="2441448"/>
            <a:ext cx="3721735" cy="909955"/>
            <a:chOff x="457201" y="2441448"/>
            <a:chExt cx="3721735" cy="909955"/>
          </a:xfrm>
        </p:grpSpPr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613" y="2834386"/>
              <a:ext cx="3584879" cy="5166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7201" y="2459824"/>
              <a:ext cx="3721695" cy="3060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0700" y="2441448"/>
              <a:ext cx="707136" cy="4008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08859" y="2441448"/>
              <a:ext cx="551688" cy="400812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6222047" y="2441448"/>
            <a:ext cx="3721735" cy="401320"/>
            <a:chOff x="6222047" y="2441448"/>
            <a:chExt cx="3721735" cy="401320"/>
          </a:xfrm>
        </p:grpSpPr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22047" y="2459824"/>
              <a:ext cx="3721696" cy="3060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33715" y="2441448"/>
              <a:ext cx="551687" cy="4008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94903" y="2441448"/>
              <a:ext cx="551688" cy="40081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890572" y="1227874"/>
            <a:ext cx="7702550" cy="148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 marR="20955" indent="-144145">
              <a:lnSpc>
                <a:spcPct val="100000"/>
              </a:lnSpc>
              <a:spcBef>
                <a:spcPts val="95"/>
              </a:spcBef>
              <a:buClr>
                <a:srgbClr val="1F80C9"/>
              </a:buClr>
              <a:buFont typeface="Arial"/>
              <a:buChar char="•"/>
              <a:tabLst>
                <a:tab pos="217804" algn="l"/>
              </a:tabLst>
            </a:pP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공동연구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3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온라인세미나</a:t>
            </a:r>
            <a:r>
              <a:rPr sz="13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등을</a:t>
            </a:r>
            <a:r>
              <a:rPr sz="13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통해</a:t>
            </a:r>
            <a:r>
              <a:rPr sz="13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기업의</a:t>
            </a:r>
            <a:r>
              <a:rPr sz="1300" b="1" spc="9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기술애로를</a:t>
            </a:r>
            <a:r>
              <a:rPr sz="1300" b="1" spc="10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dirty="0">
                <a:solidFill>
                  <a:srgbClr val="0D0D0D"/>
                </a:solidFill>
                <a:latin typeface="Noto Sans CJK HK"/>
                <a:cs typeface="Noto Sans CJK HK"/>
              </a:rPr>
              <a:t>공유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하고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300" spc="-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해결이</a:t>
            </a:r>
            <a:r>
              <a:rPr sz="13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가능한</a:t>
            </a:r>
            <a:r>
              <a:rPr sz="13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연구자를</a:t>
            </a:r>
            <a:r>
              <a:rPr sz="1300" b="1" spc="10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기업</a:t>
            </a:r>
            <a:r>
              <a:rPr sz="1300" b="1" spc="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자체적으로</a:t>
            </a:r>
            <a:r>
              <a:rPr sz="1300" b="1" spc="1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유연하게 	</a:t>
            </a:r>
            <a:r>
              <a:rPr sz="1300" b="1" dirty="0">
                <a:solidFill>
                  <a:srgbClr val="0D0D0D"/>
                </a:solidFill>
                <a:latin typeface="Noto Sans CJK HK"/>
                <a:cs typeface="Noto Sans CJK HK"/>
              </a:rPr>
              <a:t>매칭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하여</a:t>
            </a:r>
            <a:r>
              <a:rPr sz="13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보다</a:t>
            </a:r>
            <a:r>
              <a:rPr sz="13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간편하게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기술애로를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25" dirty="0">
                <a:solidFill>
                  <a:srgbClr val="0D0D0D"/>
                </a:solidFill>
                <a:latin typeface="BM EULJIRO TTF"/>
                <a:cs typeface="BM EULJIRO TTF"/>
              </a:rPr>
              <a:t>해결</a:t>
            </a:r>
            <a:endParaRPr sz="1300">
              <a:latin typeface="BM EULJIRO TTF"/>
              <a:cs typeface="BM EULJIRO TTF"/>
            </a:endParaRPr>
          </a:p>
          <a:p>
            <a:pPr marL="217170" indent="-144145">
              <a:lnSpc>
                <a:spcPct val="100000"/>
              </a:lnSpc>
              <a:spcBef>
                <a:spcPts val="409"/>
              </a:spcBef>
              <a:buClr>
                <a:srgbClr val="1F80C9"/>
              </a:buClr>
              <a:buFont typeface="Arial"/>
              <a:buChar char="•"/>
              <a:tabLst>
                <a:tab pos="217170" algn="l"/>
              </a:tabLst>
            </a:pP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연구를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하고</a:t>
            </a:r>
            <a:r>
              <a:rPr sz="13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싶으나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산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학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연</a:t>
            </a:r>
            <a:r>
              <a:rPr sz="13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파트너를</a:t>
            </a:r>
            <a:r>
              <a:rPr sz="1300" b="1" spc="114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찾지</a:t>
            </a:r>
            <a:r>
              <a:rPr sz="1300" b="1" spc="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못한</a:t>
            </a:r>
            <a:r>
              <a:rPr sz="1300" b="1" spc="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연구자</a:t>
            </a:r>
            <a:r>
              <a:rPr sz="1300" spc="-30" dirty="0">
                <a:solidFill>
                  <a:srgbClr val="0D0D0D"/>
                </a:solidFill>
                <a:latin typeface="BM EULJIRO TTF"/>
                <a:cs typeface="BM EULJIRO TTF"/>
              </a:rPr>
              <a:t>가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플랫폼을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활용하여</a:t>
            </a:r>
            <a:r>
              <a:rPr sz="13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원활하게</a:t>
            </a:r>
            <a:r>
              <a:rPr sz="1300" b="1" spc="10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연구파트너</a:t>
            </a:r>
            <a:r>
              <a:rPr sz="1300" b="1" spc="1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검색</a:t>
            </a:r>
            <a:endParaRPr sz="1300">
              <a:latin typeface="Noto Sans CJK HK"/>
              <a:cs typeface="Noto Sans CJK HK"/>
            </a:endParaRPr>
          </a:p>
          <a:p>
            <a:pPr marL="217170" indent="-144145">
              <a:lnSpc>
                <a:spcPct val="100000"/>
              </a:lnSpc>
              <a:spcBef>
                <a:spcPts val="915"/>
              </a:spcBef>
              <a:buClr>
                <a:srgbClr val="1F80C9"/>
              </a:buClr>
              <a:buFont typeface="Arial"/>
              <a:buChar char="•"/>
              <a:tabLst>
                <a:tab pos="217170" algn="l"/>
                <a:tab pos="4098925" algn="l"/>
              </a:tabLst>
            </a:pP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https://hitech.ntb.kr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	</a:t>
            </a:r>
            <a:r>
              <a:rPr sz="1300" dirty="0">
                <a:solidFill>
                  <a:srgbClr val="1F80C9"/>
                </a:solidFill>
                <a:latin typeface="Arial"/>
                <a:cs typeface="Arial"/>
              </a:rPr>
              <a:t>•</a:t>
            </a:r>
            <a:r>
              <a:rPr sz="1300" spc="455" dirty="0">
                <a:solidFill>
                  <a:srgbClr val="1F80C9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  <a:hlinkClick r:id="rId23"/>
              </a:rPr>
              <a:t>kiat_policy@kiat.or.kr</a:t>
            </a:r>
            <a:r>
              <a:rPr sz="1300" spc="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한국산업기술진흥원</a:t>
            </a:r>
            <a:r>
              <a:rPr sz="11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정책기획실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100">
              <a:latin typeface="BM HANNA 11yrs old"/>
              <a:cs typeface="BM HANNA 11yrs old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3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tabLst>
                <a:tab pos="5854700" algn="l"/>
              </a:tabLst>
            </a:pPr>
            <a:r>
              <a:rPr sz="1400" b="1" spc="-25" dirty="0">
                <a:solidFill>
                  <a:srgbClr val="FFFFFF"/>
                </a:solidFill>
                <a:latin typeface="Noto Sans CJK HK"/>
                <a:cs typeface="Noto Sans CJK HK"/>
              </a:rPr>
              <a:t>연구자</a:t>
            </a:r>
            <a:r>
              <a:rPr sz="1400" b="1" spc="-3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Noto Sans CJK HK"/>
                <a:cs typeface="Noto Sans CJK HK"/>
              </a:rPr>
              <a:t>검색</a:t>
            </a:r>
            <a:r>
              <a:rPr sz="1400" b="1" dirty="0">
                <a:solidFill>
                  <a:srgbClr val="FFFFFF"/>
                </a:solidFill>
                <a:latin typeface="Noto Sans CJK HK"/>
                <a:cs typeface="Noto Sans CJK HK"/>
              </a:rPr>
              <a:t>	공동</a:t>
            </a:r>
            <a:r>
              <a:rPr sz="1400" b="1" spc="-5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Noto Sans CJK HK"/>
                <a:cs typeface="Noto Sans CJK HK"/>
              </a:rPr>
              <a:t>연구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222034" y="2760522"/>
            <a:ext cx="3721735" cy="1694180"/>
            <a:chOff x="6222034" y="2760522"/>
            <a:chExt cx="3721735" cy="1694180"/>
          </a:xfrm>
        </p:grpSpPr>
        <p:sp>
          <p:nvSpPr>
            <p:cNvPr id="60" name="object 60"/>
            <p:cNvSpPr/>
            <p:nvPr/>
          </p:nvSpPr>
          <p:spPr>
            <a:xfrm>
              <a:off x="6222034" y="2760522"/>
              <a:ext cx="3721735" cy="1694180"/>
            </a:xfrm>
            <a:custGeom>
              <a:avLst/>
              <a:gdLst/>
              <a:ahLst/>
              <a:cxnLst/>
              <a:rect l="l" t="t" r="r" b="b"/>
              <a:pathLst>
                <a:path w="3721734" h="1694179">
                  <a:moveTo>
                    <a:pt x="3721709" y="0"/>
                  </a:moveTo>
                  <a:lnTo>
                    <a:pt x="0" y="0"/>
                  </a:lnTo>
                  <a:lnTo>
                    <a:pt x="0" y="1565186"/>
                  </a:lnTo>
                  <a:lnTo>
                    <a:pt x="10111" y="1615264"/>
                  </a:lnTo>
                  <a:lnTo>
                    <a:pt x="37684" y="1656157"/>
                  </a:lnTo>
                  <a:lnTo>
                    <a:pt x="78577" y="1683727"/>
                  </a:lnTo>
                  <a:lnTo>
                    <a:pt x="128650" y="1693837"/>
                  </a:lnTo>
                  <a:lnTo>
                    <a:pt x="3593058" y="1693837"/>
                  </a:lnTo>
                  <a:lnTo>
                    <a:pt x="3643137" y="1683727"/>
                  </a:lnTo>
                  <a:lnTo>
                    <a:pt x="3684030" y="1656157"/>
                  </a:lnTo>
                  <a:lnTo>
                    <a:pt x="3711600" y="1615264"/>
                  </a:lnTo>
                  <a:lnTo>
                    <a:pt x="3721709" y="1565186"/>
                  </a:lnTo>
                  <a:lnTo>
                    <a:pt x="3721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90462" y="2834385"/>
              <a:ext cx="3584879" cy="516699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0018776" y="2445905"/>
            <a:ext cx="1724025" cy="2054860"/>
            <a:chOff x="10018776" y="2445905"/>
            <a:chExt cx="1724025" cy="2054860"/>
          </a:xfrm>
        </p:grpSpPr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18776" y="2482596"/>
              <a:ext cx="1723644" cy="201777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20935" y="2445905"/>
              <a:ext cx="1720215" cy="20148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82644" y="2511056"/>
              <a:ext cx="1605927" cy="1900402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328562" y="3433432"/>
            <a:ext cx="3380104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 marR="5080" indent="-144780">
              <a:lnSpc>
                <a:spcPct val="100000"/>
              </a:lnSpc>
              <a:spcBef>
                <a:spcPts val="100"/>
              </a:spcBef>
              <a:buClr>
                <a:srgbClr val="1F80C9"/>
              </a:buClr>
              <a:buFont typeface="Arial"/>
              <a:buChar char="•"/>
              <a:tabLst>
                <a:tab pos="157480" algn="l"/>
              </a:tabLst>
            </a:pPr>
            <a:r>
              <a:rPr sz="12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(1</a:t>
            </a:r>
            <a:r>
              <a:rPr sz="12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단계</a:t>
            </a:r>
            <a:r>
              <a:rPr sz="12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13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개설자는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연구</a:t>
            </a:r>
            <a:r>
              <a:rPr sz="12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성격에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따라</a:t>
            </a:r>
            <a:r>
              <a:rPr sz="12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연구비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재원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금액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·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소관부처</a:t>
            </a:r>
            <a:r>
              <a:rPr sz="1200" spc="1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및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연구세부내용</a:t>
            </a:r>
            <a:r>
              <a:rPr sz="1200" spc="1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45" dirty="0">
                <a:solidFill>
                  <a:srgbClr val="0D0D0D"/>
                </a:solidFill>
                <a:latin typeface="BM EULJIRO TTF"/>
                <a:cs typeface="BM EULJIRO TTF"/>
              </a:rPr>
              <a:t>작성</a:t>
            </a:r>
            <a:endParaRPr sz="1200">
              <a:latin typeface="BM EULJIRO TTF"/>
              <a:cs typeface="BM EULJIRO TTF"/>
            </a:endParaRPr>
          </a:p>
          <a:p>
            <a:pPr marL="157480" marR="59690" indent="-144780">
              <a:lnSpc>
                <a:spcPct val="100000"/>
              </a:lnSpc>
              <a:spcBef>
                <a:spcPts val="395"/>
              </a:spcBef>
              <a:buClr>
                <a:srgbClr val="1F80C9"/>
              </a:buClr>
              <a:buFont typeface="Arial"/>
              <a:buChar char="•"/>
              <a:tabLst>
                <a:tab pos="157480" algn="l"/>
              </a:tabLst>
            </a:pPr>
            <a:r>
              <a:rPr sz="12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(2</a:t>
            </a:r>
            <a:r>
              <a:rPr sz="12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단계</a:t>
            </a:r>
            <a:r>
              <a:rPr sz="12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11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개설된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공동연구제안에</a:t>
            </a:r>
            <a:r>
              <a:rPr sz="12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80" dirty="0">
                <a:solidFill>
                  <a:srgbClr val="0D0D0D"/>
                </a:solidFill>
                <a:latin typeface="BM EULJIRO TTF"/>
                <a:cs typeface="BM EULJIRO TTF"/>
              </a:rPr>
              <a:t>신청한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신청자를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대상으로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개설자가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공동연구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대상자를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선정하여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25" dirty="0">
                <a:solidFill>
                  <a:srgbClr val="0D0D0D"/>
                </a:solidFill>
                <a:latin typeface="BM EULJIRO TTF"/>
                <a:cs typeface="BM EULJIRO TTF"/>
              </a:rPr>
              <a:t>매칭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7187" y="4937663"/>
            <a:ext cx="2936240" cy="1694180"/>
          </a:xfrm>
          <a:custGeom>
            <a:avLst/>
            <a:gdLst/>
            <a:ahLst/>
            <a:cxnLst/>
            <a:rect l="l" t="t" r="r" b="b"/>
            <a:pathLst>
              <a:path w="2936240" h="1694179">
                <a:moveTo>
                  <a:pt x="2935897" y="0"/>
                </a:moveTo>
                <a:lnTo>
                  <a:pt x="0" y="0"/>
                </a:lnTo>
                <a:lnTo>
                  <a:pt x="0" y="1565186"/>
                </a:lnTo>
                <a:lnTo>
                  <a:pt x="10111" y="1615264"/>
                </a:lnTo>
                <a:lnTo>
                  <a:pt x="37684" y="1656157"/>
                </a:lnTo>
                <a:lnTo>
                  <a:pt x="78577" y="1683727"/>
                </a:lnTo>
                <a:lnTo>
                  <a:pt x="128650" y="1693837"/>
                </a:lnTo>
                <a:lnTo>
                  <a:pt x="2807246" y="1693837"/>
                </a:lnTo>
                <a:lnTo>
                  <a:pt x="2857319" y="1683727"/>
                </a:lnTo>
                <a:lnTo>
                  <a:pt x="2898213" y="1656157"/>
                </a:lnTo>
                <a:lnTo>
                  <a:pt x="2925785" y="1615264"/>
                </a:lnTo>
                <a:lnTo>
                  <a:pt x="2935897" y="1565186"/>
                </a:lnTo>
                <a:lnTo>
                  <a:pt x="29358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63713" y="5874011"/>
            <a:ext cx="2613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5080" indent="-144780">
              <a:lnSpc>
                <a:spcPct val="100000"/>
              </a:lnSpc>
              <a:spcBef>
                <a:spcPts val="100"/>
              </a:spcBef>
              <a:buClr>
                <a:srgbClr val="1F80C9"/>
              </a:buClr>
              <a:buFont typeface="Arial"/>
              <a:buChar char="•"/>
              <a:tabLst>
                <a:tab pos="156845" algn="l"/>
              </a:tabLst>
            </a:pP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네이버</a:t>
            </a:r>
            <a:r>
              <a:rPr sz="1200" spc="1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지식인과</a:t>
            </a:r>
            <a:r>
              <a:rPr sz="1200" spc="1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유사형태로</a:t>
            </a:r>
            <a:r>
              <a:rPr sz="1200" spc="1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답변에</a:t>
            </a:r>
            <a:r>
              <a:rPr sz="1200" spc="1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대한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채택</a:t>
            </a:r>
            <a:r>
              <a:rPr sz="1200" spc="9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기능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추가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57201" y="4619244"/>
            <a:ext cx="2936240" cy="1167765"/>
            <a:chOff x="457201" y="4619244"/>
            <a:chExt cx="2936240" cy="1167765"/>
          </a:xfrm>
        </p:grpSpPr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5613" y="5011521"/>
              <a:ext cx="2785910" cy="77509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7201" y="4636973"/>
              <a:ext cx="2935883" cy="30599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1704" y="4619244"/>
              <a:ext cx="551687" cy="4008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02892" y="4619244"/>
              <a:ext cx="620268" cy="400812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541602" y="4651349"/>
            <a:ext cx="767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Noto Sans CJK HK"/>
                <a:cs typeface="Noto Sans CJK HK"/>
              </a:rPr>
              <a:t>연구</a:t>
            </a:r>
            <a:r>
              <a:rPr sz="1400" b="1" spc="-5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Noto Sans CJK JP"/>
                <a:cs typeface="Noto Sans CJK JP"/>
              </a:rPr>
              <a:t>Q&amp;A</a:t>
            </a:r>
            <a:endParaRPr sz="1400">
              <a:latin typeface="Noto Sans CJK JP"/>
              <a:cs typeface="Noto Sans CJK JP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222047" y="4619244"/>
            <a:ext cx="3721735" cy="401320"/>
            <a:chOff x="6222047" y="4619244"/>
            <a:chExt cx="3721735" cy="401320"/>
          </a:xfrm>
        </p:grpSpPr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22047" y="4636973"/>
              <a:ext cx="3721696" cy="30599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78267" y="4619244"/>
              <a:ext cx="707135" cy="40081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96427" y="4619244"/>
              <a:ext cx="707135" cy="400812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7577683" y="4651349"/>
            <a:ext cx="1010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Noto Sans CJK HK"/>
                <a:cs typeface="Noto Sans CJK HK"/>
              </a:rPr>
              <a:t>온라인</a:t>
            </a:r>
            <a:r>
              <a:rPr sz="1400" b="1" spc="-3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세미나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222034" y="4937666"/>
            <a:ext cx="3721735" cy="1694180"/>
            <a:chOff x="6222034" y="4937666"/>
            <a:chExt cx="3721735" cy="1694180"/>
          </a:xfrm>
        </p:grpSpPr>
        <p:sp>
          <p:nvSpPr>
            <p:cNvPr id="81" name="object 81"/>
            <p:cNvSpPr/>
            <p:nvPr/>
          </p:nvSpPr>
          <p:spPr>
            <a:xfrm>
              <a:off x="6222034" y="4937666"/>
              <a:ext cx="3721735" cy="1694180"/>
            </a:xfrm>
            <a:custGeom>
              <a:avLst/>
              <a:gdLst/>
              <a:ahLst/>
              <a:cxnLst/>
              <a:rect l="l" t="t" r="r" b="b"/>
              <a:pathLst>
                <a:path w="3721734" h="1694179">
                  <a:moveTo>
                    <a:pt x="3721709" y="0"/>
                  </a:moveTo>
                  <a:lnTo>
                    <a:pt x="0" y="0"/>
                  </a:lnTo>
                  <a:lnTo>
                    <a:pt x="0" y="1565186"/>
                  </a:lnTo>
                  <a:lnTo>
                    <a:pt x="10111" y="1615264"/>
                  </a:lnTo>
                  <a:lnTo>
                    <a:pt x="37684" y="1656157"/>
                  </a:lnTo>
                  <a:lnTo>
                    <a:pt x="78577" y="1683727"/>
                  </a:lnTo>
                  <a:lnTo>
                    <a:pt x="128650" y="1693837"/>
                  </a:lnTo>
                  <a:lnTo>
                    <a:pt x="3593058" y="1693837"/>
                  </a:lnTo>
                  <a:lnTo>
                    <a:pt x="3643137" y="1683727"/>
                  </a:lnTo>
                  <a:lnTo>
                    <a:pt x="3684030" y="1656157"/>
                  </a:lnTo>
                  <a:lnTo>
                    <a:pt x="3711600" y="1615264"/>
                  </a:lnTo>
                  <a:lnTo>
                    <a:pt x="3721709" y="1565186"/>
                  </a:lnTo>
                  <a:lnTo>
                    <a:pt x="3721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90462" y="5011534"/>
              <a:ext cx="3584879" cy="516699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6328562" y="5625809"/>
            <a:ext cx="355981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 marR="132715" indent="-144780">
              <a:lnSpc>
                <a:spcPct val="100000"/>
              </a:lnSpc>
              <a:spcBef>
                <a:spcPts val="100"/>
              </a:spcBef>
              <a:buClr>
                <a:srgbClr val="1F80C9"/>
              </a:buClr>
              <a:buFont typeface="Arial"/>
              <a:buChar char="•"/>
              <a:tabLst>
                <a:tab pos="157480" algn="l"/>
              </a:tabLst>
            </a:pPr>
            <a:r>
              <a:rPr sz="1200" b="1" spc="-80" dirty="0">
                <a:solidFill>
                  <a:srgbClr val="0D0D0D"/>
                </a:solidFill>
                <a:latin typeface="Noto Sans CJK JP"/>
                <a:cs typeface="Noto Sans CJK JP"/>
              </a:rPr>
              <a:t>(</a:t>
            </a:r>
            <a:r>
              <a:rPr sz="1200" b="1" spc="-80" dirty="0">
                <a:solidFill>
                  <a:srgbClr val="0D0D0D"/>
                </a:solidFill>
                <a:latin typeface="Noto Sans CJK HK"/>
                <a:cs typeface="Noto Sans CJK HK"/>
              </a:rPr>
              <a:t>기능</a:t>
            </a:r>
            <a:r>
              <a:rPr sz="1200" b="1" spc="-80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7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연구자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기업이</a:t>
            </a:r>
            <a:r>
              <a:rPr sz="12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공동연구</a:t>
            </a:r>
            <a:r>
              <a:rPr sz="12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파트너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탐색</a:t>
            </a:r>
            <a:r>
              <a:rPr sz="12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2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지식공유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등을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위해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연구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기술수요를</a:t>
            </a:r>
            <a:r>
              <a:rPr sz="12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발표하고 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협의할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수</a:t>
            </a:r>
            <a:r>
              <a:rPr sz="1200" spc="-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있는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온라인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세미나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운영</a:t>
            </a:r>
            <a:endParaRPr sz="1200">
              <a:latin typeface="BM EULJIRO TTF"/>
              <a:cs typeface="BM EULJIRO TTF"/>
            </a:endParaRPr>
          </a:p>
          <a:p>
            <a:pPr marL="158115" indent="-145415">
              <a:lnSpc>
                <a:spcPct val="100000"/>
              </a:lnSpc>
              <a:spcBef>
                <a:spcPts val="395"/>
              </a:spcBef>
              <a:buClr>
                <a:srgbClr val="1F80C9"/>
              </a:buClr>
              <a:buFont typeface="Arial"/>
              <a:buChar char="•"/>
              <a:tabLst>
                <a:tab pos="158115" algn="l"/>
              </a:tabLst>
            </a:pPr>
            <a:r>
              <a:rPr sz="1200" b="1" spc="-75" dirty="0">
                <a:solidFill>
                  <a:srgbClr val="0D0D0D"/>
                </a:solidFill>
                <a:latin typeface="Noto Sans CJK JP"/>
                <a:cs typeface="Noto Sans CJK JP"/>
              </a:rPr>
              <a:t>(</a:t>
            </a:r>
            <a:r>
              <a:rPr sz="1200" b="1" spc="-75" dirty="0">
                <a:solidFill>
                  <a:srgbClr val="0D0D0D"/>
                </a:solidFill>
                <a:latin typeface="Noto Sans CJK HK"/>
                <a:cs typeface="Noto Sans CJK HK"/>
              </a:rPr>
              <a:t>다시보기</a:t>
            </a:r>
            <a:r>
              <a:rPr sz="1200" b="1" spc="-75" dirty="0">
                <a:solidFill>
                  <a:srgbClr val="0D0D0D"/>
                </a:solidFill>
                <a:latin typeface="Noto Sans CJK JP"/>
                <a:cs typeface="Noto Sans CJK JP"/>
              </a:rPr>
              <a:t>)</a:t>
            </a:r>
            <a:r>
              <a:rPr sz="1200" b="1" spc="8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유튜브</a:t>
            </a:r>
            <a:r>
              <a:rPr sz="12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전용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채널을</a:t>
            </a:r>
            <a:r>
              <a:rPr sz="12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통한</a:t>
            </a:r>
            <a:r>
              <a:rPr sz="12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다시보기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서비스</a:t>
            </a:r>
            <a:r>
              <a:rPr sz="12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제공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468623" y="4623053"/>
            <a:ext cx="2508885" cy="2055495"/>
            <a:chOff x="3468623" y="4623053"/>
            <a:chExt cx="2508885" cy="2055495"/>
          </a:xfrm>
        </p:grpSpPr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68623" y="4658867"/>
              <a:ext cx="2508504" cy="20193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70274" y="4623053"/>
              <a:ext cx="2506027" cy="20148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17849" y="4685779"/>
              <a:ext cx="2410879" cy="1908399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10018776" y="4623053"/>
            <a:ext cx="1724025" cy="2055495"/>
            <a:chOff x="10018776" y="4623053"/>
            <a:chExt cx="1724025" cy="2055495"/>
          </a:xfrm>
        </p:grpSpPr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18776" y="4658867"/>
              <a:ext cx="1723644" cy="20193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20935" y="4623053"/>
              <a:ext cx="1720215" cy="201480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065867" y="4671555"/>
              <a:ext cx="1630349" cy="1917788"/>
            </a:xfrm>
            <a:prstGeom prst="rect">
              <a:avLst/>
            </a:prstGeom>
          </p:spPr>
        </p:pic>
      </p:grp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65" dirty="0"/>
              <a:t>19</a:t>
            </a:fld>
            <a:endParaRPr spc="6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2191999" cy="95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532" y="214020"/>
            <a:ext cx="5132068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D0D0D"/>
                </a:solidFill>
              </a:rPr>
              <a:t>한국산업기술진흥원</a:t>
            </a:r>
            <a:r>
              <a:rPr sz="3200" spc="-220" dirty="0">
                <a:solidFill>
                  <a:srgbClr val="0D0D0D"/>
                </a:solidFill>
              </a:rPr>
              <a:t> </a:t>
            </a:r>
            <a:r>
              <a:rPr sz="3200" spc="-25" dirty="0">
                <a:solidFill>
                  <a:srgbClr val="0D0D0D"/>
                </a:solidFill>
              </a:rPr>
              <a:t>소개</a:t>
            </a:r>
            <a:endParaRPr sz="32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7508" y="1074508"/>
            <a:ext cx="2276855" cy="42214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8055" y="1649666"/>
            <a:ext cx="11296015" cy="874394"/>
            <a:chOff x="448055" y="1649666"/>
            <a:chExt cx="11296015" cy="87439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055" y="1685544"/>
              <a:ext cx="11295888" cy="838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263" y="1649666"/>
              <a:ext cx="11293473" cy="81856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47950" y="1716633"/>
            <a:ext cx="7915250" cy="599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845" marR="5080" indent="-525780">
              <a:lnSpc>
                <a:spcPct val="1094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산업통상자원부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산하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준정부기관으로</a:t>
            </a:r>
            <a:r>
              <a:rPr sz="1800" b="1" spc="-6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기업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대학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연구기관의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기술혁신에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필요한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전문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인재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3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연구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장비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8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자금</a:t>
            </a:r>
            <a:r>
              <a:rPr sz="18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사업화</a:t>
            </a:r>
            <a:r>
              <a:rPr sz="1800" b="1" spc="-35" dirty="0">
                <a:solidFill>
                  <a:srgbClr val="0D0D0D"/>
                </a:solidFill>
                <a:latin typeface="Noto Sans CJK JP"/>
                <a:cs typeface="Noto Sans CJK JP"/>
              </a:rPr>
              <a:t>,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국제협력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등을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지원합니다</a:t>
            </a:r>
            <a:r>
              <a:rPr sz="18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.</a:t>
            </a:r>
            <a:endParaRPr sz="1800" dirty="0">
              <a:latin typeface="Noto Sans CJK JP"/>
              <a:cs typeface="Noto Sans CJK JP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621813"/>
            <a:ext cx="12192000" cy="4236720"/>
            <a:chOff x="0" y="2621813"/>
            <a:chExt cx="12192000" cy="4236720"/>
          </a:xfrm>
        </p:grpSpPr>
        <p:sp>
          <p:nvSpPr>
            <p:cNvPr id="10" name="object 10"/>
            <p:cNvSpPr/>
            <p:nvPr/>
          </p:nvSpPr>
          <p:spPr>
            <a:xfrm>
              <a:off x="0" y="2807855"/>
              <a:ext cx="12192000" cy="4050665"/>
            </a:xfrm>
            <a:custGeom>
              <a:avLst/>
              <a:gdLst/>
              <a:ahLst/>
              <a:cxnLst/>
              <a:rect l="l" t="t" r="r" b="b"/>
              <a:pathLst>
                <a:path w="12192000" h="4050665">
                  <a:moveTo>
                    <a:pt x="12192000" y="0"/>
                  </a:moveTo>
                  <a:lnTo>
                    <a:pt x="0" y="0"/>
                  </a:lnTo>
                  <a:lnTo>
                    <a:pt x="0" y="4050144"/>
                  </a:lnTo>
                  <a:lnTo>
                    <a:pt x="12192000" y="405014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232" y="2621826"/>
              <a:ext cx="3020695" cy="381635"/>
            </a:xfrm>
            <a:custGeom>
              <a:avLst/>
              <a:gdLst/>
              <a:ahLst/>
              <a:cxnLst/>
              <a:rect l="l" t="t" r="r" b="b"/>
              <a:pathLst>
                <a:path w="3020695" h="381635">
                  <a:moveTo>
                    <a:pt x="2829623" y="0"/>
                  </a:moveTo>
                  <a:lnTo>
                    <a:pt x="190779" y="0"/>
                  </a:lnTo>
                  <a:lnTo>
                    <a:pt x="147037" y="5038"/>
                  </a:lnTo>
                  <a:lnTo>
                    <a:pt x="106881" y="19389"/>
                  </a:lnTo>
                  <a:lnTo>
                    <a:pt x="71458" y="41909"/>
                  </a:lnTo>
                  <a:lnTo>
                    <a:pt x="41913" y="71453"/>
                  </a:lnTo>
                  <a:lnTo>
                    <a:pt x="19391" y="106876"/>
                  </a:lnTo>
                  <a:lnTo>
                    <a:pt x="5038" y="147033"/>
                  </a:lnTo>
                  <a:lnTo>
                    <a:pt x="0" y="190779"/>
                  </a:lnTo>
                  <a:lnTo>
                    <a:pt x="5040" y="234525"/>
                  </a:lnTo>
                  <a:lnTo>
                    <a:pt x="19395" y="274682"/>
                  </a:lnTo>
                  <a:lnTo>
                    <a:pt x="41919" y="310105"/>
                  </a:lnTo>
                  <a:lnTo>
                    <a:pt x="71465" y="339649"/>
                  </a:lnTo>
                  <a:lnTo>
                    <a:pt x="106888" y="362169"/>
                  </a:lnTo>
                  <a:lnTo>
                    <a:pt x="147042" y="376520"/>
                  </a:lnTo>
                  <a:lnTo>
                    <a:pt x="190779" y="381558"/>
                  </a:lnTo>
                  <a:lnTo>
                    <a:pt x="2829623" y="381558"/>
                  </a:lnTo>
                  <a:lnTo>
                    <a:pt x="2873367" y="376519"/>
                  </a:lnTo>
                  <a:lnTo>
                    <a:pt x="2913524" y="362166"/>
                  </a:lnTo>
                  <a:lnTo>
                    <a:pt x="2948948" y="339645"/>
                  </a:lnTo>
                  <a:lnTo>
                    <a:pt x="2978492" y="310099"/>
                  </a:lnTo>
                  <a:lnTo>
                    <a:pt x="3001012" y="274677"/>
                  </a:lnTo>
                  <a:lnTo>
                    <a:pt x="3015364" y="234521"/>
                  </a:lnTo>
                  <a:lnTo>
                    <a:pt x="3020402" y="190779"/>
                  </a:lnTo>
                  <a:lnTo>
                    <a:pt x="3015364" y="147033"/>
                  </a:lnTo>
                  <a:lnTo>
                    <a:pt x="3001013" y="106876"/>
                  </a:lnTo>
                  <a:lnTo>
                    <a:pt x="2978493" y="71453"/>
                  </a:lnTo>
                  <a:lnTo>
                    <a:pt x="2948949" y="41909"/>
                  </a:lnTo>
                  <a:lnTo>
                    <a:pt x="2913526" y="19389"/>
                  </a:lnTo>
                  <a:lnTo>
                    <a:pt x="2873369" y="5038"/>
                  </a:lnTo>
                  <a:lnTo>
                    <a:pt x="2829623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5460" y="2714244"/>
              <a:ext cx="377951" cy="2255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5721" y="2725394"/>
              <a:ext cx="339725" cy="185420"/>
            </a:xfrm>
            <a:custGeom>
              <a:avLst/>
              <a:gdLst/>
              <a:ahLst/>
              <a:cxnLst/>
              <a:rect l="l" t="t" r="r" b="b"/>
              <a:pathLst>
                <a:path w="339725" h="185419">
                  <a:moveTo>
                    <a:pt x="255422" y="110680"/>
                  </a:moveTo>
                  <a:lnTo>
                    <a:pt x="214945" y="116381"/>
                  </a:lnTo>
                  <a:lnTo>
                    <a:pt x="188125" y="147764"/>
                  </a:lnTo>
                  <a:lnTo>
                    <a:pt x="189196" y="155841"/>
                  </a:lnTo>
                  <a:lnTo>
                    <a:pt x="226363" y="182354"/>
                  </a:lnTo>
                  <a:lnTo>
                    <a:pt x="255422" y="184861"/>
                  </a:lnTo>
                  <a:lnTo>
                    <a:pt x="270867" y="184234"/>
                  </a:lnTo>
                  <a:lnTo>
                    <a:pt x="313027" y="169372"/>
                  </a:lnTo>
                  <a:lnTo>
                    <a:pt x="314858" y="167220"/>
                  </a:lnTo>
                  <a:lnTo>
                    <a:pt x="255422" y="167220"/>
                  </a:lnTo>
                  <a:lnTo>
                    <a:pt x="246299" y="166930"/>
                  </a:lnTo>
                  <a:lnTo>
                    <a:pt x="213867" y="154457"/>
                  </a:lnTo>
                  <a:lnTo>
                    <a:pt x="213867" y="141211"/>
                  </a:lnTo>
                  <a:lnTo>
                    <a:pt x="255422" y="128511"/>
                  </a:lnTo>
                  <a:lnTo>
                    <a:pt x="314864" y="128511"/>
                  </a:lnTo>
                  <a:lnTo>
                    <a:pt x="312968" y="126299"/>
                  </a:lnTo>
                  <a:lnTo>
                    <a:pt x="305384" y="120815"/>
                  </a:lnTo>
                  <a:lnTo>
                    <a:pt x="295761" y="116381"/>
                  </a:lnTo>
                  <a:lnTo>
                    <a:pt x="284227" y="113214"/>
                  </a:lnTo>
                  <a:lnTo>
                    <a:pt x="270781" y="111313"/>
                  </a:lnTo>
                  <a:lnTo>
                    <a:pt x="255422" y="110680"/>
                  </a:lnTo>
                  <a:close/>
                </a:path>
                <a:path w="339725" h="185419">
                  <a:moveTo>
                    <a:pt x="314864" y="128511"/>
                  </a:moveTo>
                  <a:lnTo>
                    <a:pt x="255422" y="128511"/>
                  </a:lnTo>
                  <a:lnTo>
                    <a:pt x="264461" y="128808"/>
                  </a:lnTo>
                  <a:lnTo>
                    <a:pt x="272526" y="129701"/>
                  </a:lnTo>
                  <a:lnTo>
                    <a:pt x="279614" y="131190"/>
                  </a:lnTo>
                  <a:lnTo>
                    <a:pt x="285724" y="133273"/>
                  </a:lnTo>
                  <a:lnTo>
                    <a:pt x="293230" y="136448"/>
                  </a:lnTo>
                  <a:lnTo>
                    <a:pt x="296976" y="141211"/>
                  </a:lnTo>
                  <a:lnTo>
                    <a:pt x="296976" y="154457"/>
                  </a:lnTo>
                  <a:lnTo>
                    <a:pt x="255422" y="167220"/>
                  </a:lnTo>
                  <a:lnTo>
                    <a:pt x="314858" y="167220"/>
                  </a:lnTo>
                  <a:lnTo>
                    <a:pt x="318412" y="163044"/>
                  </a:lnTo>
                  <a:lnTo>
                    <a:pt x="321643" y="155841"/>
                  </a:lnTo>
                  <a:lnTo>
                    <a:pt x="322719" y="147764"/>
                  </a:lnTo>
                  <a:lnTo>
                    <a:pt x="321636" y="139772"/>
                  </a:lnTo>
                  <a:lnTo>
                    <a:pt x="318385" y="132618"/>
                  </a:lnTo>
                  <a:lnTo>
                    <a:pt x="314864" y="128511"/>
                  </a:lnTo>
                  <a:close/>
                </a:path>
                <a:path w="339725" h="185419">
                  <a:moveTo>
                    <a:pt x="339128" y="76822"/>
                  </a:moveTo>
                  <a:lnTo>
                    <a:pt x="171907" y="76822"/>
                  </a:lnTo>
                  <a:lnTo>
                    <a:pt x="171907" y="95872"/>
                  </a:lnTo>
                  <a:lnTo>
                    <a:pt x="339128" y="95872"/>
                  </a:lnTo>
                  <a:lnTo>
                    <a:pt x="339128" y="76822"/>
                  </a:lnTo>
                  <a:close/>
                </a:path>
                <a:path w="339725" h="185419">
                  <a:moveTo>
                    <a:pt x="92011" y="10337"/>
                  </a:moveTo>
                  <a:lnTo>
                    <a:pt x="9931" y="10337"/>
                  </a:lnTo>
                  <a:lnTo>
                    <a:pt x="9931" y="29794"/>
                  </a:lnTo>
                  <a:lnTo>
                    <a:pt x="70129" y="29794"/>
                  </a:lnTo>
                  <a:lnTo>
                    <a:pt x="68057" y="46038"/>
                  </a:lnTo>
                  <a:lnTo>
                    <a:pt x="50368" y="88988"/>
                  </a:lnTo>
                  <a:lnTo>
                    <a:pt x="15456" y="123039"/>
                  </a:lnTo>
                  <a:lnTo>
                    <a:pt x="0" y="132359"/>
                  </a:lnTo>
                  <a:lnTo>
                    <a:pt x="19253" y="147561"/>
                  </a:lnTo>
                  <a:lnTo>
                    <a:pt x="51552" y="121920"/>
                  </a:lnTo>
                  <a:lnTo>
                    <a:pt x="74688" y="91211"/>
                  </a:lnTo>
                  <a:lnTo>
                    <a:pt x="89203" y="55794"/>
                  </a:lnTo>
                  <a:lnTo>
                    <a:pt x="95669" y="16014"/>
                  </a:lnTo>
                  <a:lnTo>
                    <a:pt x="95669" y="13995"/>
                  </a:lnTo>
                  <a:lnTo>
                    <a:pt x="95224" y="12534"/>
                  </a:lnTo>
                  <a:lnTo>
                    <a:pt x="93471" y="10782"/>
                  </a:lnTo>
                  <a:lnTo>
                    <a:pt x="92011" y="10337"/>
                  </a:lnTo>
                  <a:close/>
                </a:path>
                <a:path w="339725" h="185419">
                  <a:moveTo>
                    <a:pt x="215899" y="203"/>
                  </a:moveTo>
                  <a:lnTo>
                    <a:pt x="192582" y="203"/>
                  </a:lnTo>
                  <a:lnTo>
                    <a:pt x="192582" y="54864"/>
                  </a:lnTo>
                  <a:lnTo>
                    <a:pt x="192963" y="56349"/>
                  </a:lnTo>
                  <a:lnTo>
                    <a:pt x="194449" y="57975"/>
                  </a:lnTo>
                  <a:lnTo>
                    <a:pt x="195897" y="58381"/>
                  </a:lnTo>
                  <a:lnTo>
                    <a:pt x="320890" y="58381"/>
                  </a:lnTo>
                  <a:lnTo>
                    <a:pt x="320890" y="39535"/>
                  </a:lnTo>
                  <a:lnTo>
                    <a:pt x="215899" y="39535"/>
                  </a:lnTo>
                  <a:lnTo>
                    <a:pt x="215899" y="203"/>
                  </a:lnTo>
                  <a:close/>
                </a:path>
                <a:path w="339725" h="185419">
                  <a:moveTo>
                    <a:pt x="149580" y="0"/>
                  </a:moveTo>
                  <a:lnTo>
                    <a:pt x="126682" y="0"/>
                  </a:lnTo>
                  <a:lnTo>
                    <a:pt x="126682" y="181406"/>
                  </a:lnTo>
                  <a:lnTo>
                    <a:pt x="149580" y="181406"/>
                  </a:lnTo>
                  <a:lnTo>
                    <a:pt x="149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384" y="2774327"/>
              <a:ext cx="76530" cy="765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76" y="2774327"/>
              <a:ext cx="76530" cy="765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4156" y="2774327"/>
              <a:ext cx="76530" cy="765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9163" y="2774327"/>
              <a:ext cx="76530" cy="765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62781" y="2621813"/>
              <a:ext cx="3540125" cy="381635"/>
            </a:xfrm>
            <a:custGeom>
              <a:avLst/>
              <a:gdLst/>
              <a:ahLst/>
              <a:cxnLst/>
              <a:rect l="l" t="t" r="r" b="b"/>
              <a:pathLst>
                <a:path w="3540125" h="381635">
                  <a:moveTo>
                    <a:pt x="3349205" y="0"/>
                  </a:moveTo>
                  <a:lnTo>
                    <a:pt x="190779" y="0"/>
                  </a:lnTo>
                  <a:lnTo>
                    <a:pt x="147037" y="5038"/>
                  </a:lnTo>
                  <a:lnTo>
                    <a:pt x="106881" y="19389"/>
                  </a:lnTo>
                  <a:lnTo>
                    <a:pt x="71458" y="41909"/>
                  </a:lnTo>
                  <a:lnTo>
                    <a:pt x="41913" y="71453"/>
                  </a:lnTo>
                  <a:lnTo>
                    <a:pt x="19391" y="106876"/>
                  </a:lnTo>
                  <a:lnTo>
                    <a:pt x="5038" y="147033"/>
                  </a:lnTo>
                  <a:lnTo>
                    <a:pt x="0" y="190779"/>
                  </a:lnTo>
                  <a:lnTo>
                    <a:pt x="5038" y="234525"/>
                  </a:lnTo>
                  <a:lnTo>
                    <a:pt x="19391" y="274682"/>
                  </a:lnTo>
                  <a:lnTo>
                    <a:pt x="41913" y="310105"/>
                  </a:lnTo>
                  <a:lnTo>
                    <a:pt x="71458" y="339649"/>
                  </a:lnTo>
                  <a:lnTo>
                    <a:pt x="106881" y="362169"/>
                  </a:lnTo>
                  <a:lnTo>
                    <a:pt x="147037" y="376520"/>
                  </a:lnTo>
                  <a:lnTo>
                    <a:pt x="190779" y="381558"/>
                  </a:lnTo>
                  <a:lnTo>
                    <a:pt x="3349205" y="381558"/>
                  </a:lnTo>
                  <a:lnTo>
                    <a:pt x="3392948" y="376520"/>
                  </a:lnTo>
                  <a:lnTo>
                    <a:pt x="3433103" y="362169"/>
                  </a:lnTo>
                  <a:lnTo>
                    <a:pt x="3468526" y="339649"/>
                  </a:lnTo>
                  <a:lnTo>
                    <a:pt x="3498071" y="310105"/>
                  </a:lnTo>
                  <a:lnTo>
                    <a:pt x="3520593" y="274682"/>
                  </a:lnTo>
                  <a:lnTo>
                    <a:pt x="3534946" y="234525"/>
                  </a:lnTo>
                  <a:lnTo>
                    <a:pt x="3539985" y="190779"/>
                  </a:lnTo>
                  <a:lnTo>
                    <a:pt x="3534946" y="147033"/>
                  </a:lnTo>
                  <a:lnTo>
                    <a:pt x="3520593" y="106876"/>
                  </a:lnTo>
                  <a:lnTo>
                    <a:pt x="3498071" y="71453"/>
                  </a:lnTo>
                  <a:lnTo>
                    <a:pt x="3468526" y="41909"/>
                  </a:lnTo>
                  <a:lnTo>
                    <a:pt x="3433103" y="19389"/>
                  </a:lnTo>
                  <a:lnTo>
                    <a:pt x="3392948" y="5038"/>
                  </a:lnTo>
                  <a:lnTo>
                    <a:pt x="334920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2332" y="2718816"/>
              <a:ext cx="382524" cy="2164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52453" y="2729052"/>
              <a:ext cx="344170" cy="177800"/>
            </a:xfrm>
            <a:custGeom>
              <a:avLst/>
              <a:gdLst/>
              <a:ahLst/>
              <a:cxnLst/>
              <a:rect l="l" t="t" r="r" b="b"/>
              <a:pathLst>
                <a:path w="344170" h="177800">
                  <a:moveTo>
                    <a:pt x="344004" y="138239"/>
                  </a:moveTo>
                  <a:lnTo>
                    <a:pt x="176580" y="138239"/>
                  </a:lnTo>
                  <a:lnTo>
                    <a:pt x="176580" y="157695"/>
                  </a:lnTo>
                  <a:lnTo>
                    <a:pt x="344004" y="157695"/>
                  </a:lnTo>
                  <a:lnTo>
                    <a:pt x="344004" y="138239"/>
                  </a:lnTo>
                  <a:close/>
                </a:path>
                <a:path w="344170" h="177800">
                  <a:moveTo>
                    <a:pt x="238594" y="102158"/>
                  </a:moveTo>
                  <a:lnTo>
                    <a:pt x="215290" y="102158"/>
                  </a:lnTo>
                  <a:lnTo>
                    <a:pt x="215290" y="138239"/>
                  </a:lnTo>
                  <a:lnTo>
                    <a:pt x="238594" y="138239"/>
                  </a:lnTo>
                  <a:lnTo>
                    <a:pt x="238594" y="102158"/>
                  </a:lnTo>
                  <a:close/>
                </a:path>
                <a:path w="344170" h="177800">
                  <a:moveTo>
                    <a:pt x="305689" y="102158"/>
                  </a:moveTo>
                  <a:lnTo>
                    <a:pt x="282790" y="102158"/>
                  </a:lnTo>
                  <a:lnTo>
                    <a:pt x="282790" y="138239"/>
                  </a:lnTo>
                  <a:lnTo>
                    <a:pt x="305689" y="138239"/>
                  </a:lnTo>
                  <a:lnTo>
                    <a:pt x="305689" y="102158"/>
                  </a:lnTo>
                  <a:close/>
                </a:path>
                <a:path w="344170" h="177800">
                  <a:moveTo>
                    <a:pt x="95872" y="116751"/>
                  </a:moveTo>
                  <a:lnTo>
                    <a:pt x="72555" y="116751"/>
                  </a:lnTo>
                  <a:lnTo>
                    <a:pt x="72555" y="177761"/>
                  </a:lnTo>
                  <a:lnTo>
                    <a:pt x="95872" y="177761"/>
                  </a:lnTo>
                  <a:lnTo>
                    <a:pt x="95872" y="116751"/>
                  </a:lnTo>
                  <a:close/>
                </a:path>
                <a:path w="344170" h="177800">
                  <a:moveTo>
                    <a:pt x="167220" y="97497"/>
                  </a:moveTo>
                  <a:lnTo>
                    <a:pt x="0" y="97497"/>
                  </a:lnTo>
                  <a:lnTo>
                    <a:pt x="0" y="116751"/>
                  </a:lnTo>
                  <a:lnTo>
                    <a:pt x="167220" y="116751"/>
                  </a:lnTo>
                  <a:lnTo>
                    <a:pt x="167220" y="97497"/>
                  </a:lnTo>
                  <a:close/>
                </a:path>
                <a:path w="344170" h="177800">
                  <a:moveTo>
                    <a:pt x="260489" y="0"/>
                  </a:moveTo>
                  <a:lnTo>
                    <a:pt x="217792" y="10007"/>
                  </a:lnTo>
                  <a:lnTo>
                    <a:pt x="212255" y="14592"/>
                  </a:lnTo>
                  <a:lnTo>
                    <a:pt x="206705" y="19049"/>
                  </a:lnTo>
                  <a:lnTo>
                    <a:pt x="202526" y="24358"/>
                  </a:lnTo>
                  <a:lnTo>
                    <a:pt x="196849" y="36652"/>
                  </a:lnTo>
                  <a:lnTo>
                    <a:pt x="195427" y="43243"/>
                  </a:lnTo>
                  <a:lnTo>
                    <a:pt x="195427" y="57429"/>
                  </a:lnTo>
                  <a:lnTo>
                    <a:pt x="196849" y="64058"/>
                  </a:lnTo>
                  <a:lnTo>
                    <a:pt x="202526" y="76212"/>
                  </a:lnTo>
                  <a:lnTo>
                    <a:pt x="206781" y="81483"/>
                  </a:lnTo>
                  <a:lnTo>
                    <a:pt x="212458" y="85940"/>
                  </a:lnTo>
                  <a:lnTo>
                    <a:pt x="217995" y="90398"/>
                  </a:lnTo>
                  <a:lnTo>
                    <a:pt x="260489" y="100126"/>
                  </a:lnTo>
                  <a:lnTo>
                    <a:pt x="267985" y="99893"/>
                  </a:lnTo>
                  <a:lnTo>
                    <a:pt x="313867" y="81483"/>
                  </a:lnTo>
                  <a:lnTo>
                    <a:pt x="314355" y="80873"/>
                  </a:lnTo>
                  <a:lnTo>
                    <a:pt x="260489" y="80873"/>
                  </a:lnTo>
                  <a:lnTo>
                    <a:pt x="252057" y="80373"/>
                  </a:lnTo>
                  <a:lnTo>
                    <a:pt x="219951" y="59994"/>
                  </a:lnTo>
                  <a:lnTo>
                    <a:pt x="219951" y="50266"/>
                  </a:lnTo>
                  <a:lnTo>
                    <a:pt x="252057" y="19767"/>
                  </a:lnTo>
                  <a:lnTo>
                    <a:pt x="260489" y="19253"/>
                  </a:lnTo>
                  <a:lnTo>
                    <a:pt x="314029" y="19253"/>
                  </a:lnTo>
                  <a:lnTo>
                    <a:pt x="313867" y="19049"/>
                  </a:lnTo>
                  <a:lnTo>
                    <a:pt x="308330" y="14592"/>
                  </a:lnTo>
                  <a:lnTo>
                    <a:pt x="302920" y="10007"/>
                  </a:lnTo>
                  <a:lnTo>
                    <a:pt x="296164" y="6426"/>
                  </a:lnTo>
                  <a:lnTo>
                    <a:pt x="288061" y="3848"/>
                  </a:lnTo>
                  <a:lnTo>
                    <a:pt x="281774" y="2164"/>
                  </a:lnTo>
                  <a:lnTo>
                    <a:pt x="275085" y="962"/>
                  </a:lnTo>
                  <a:lnTo>
                    <a:pt x="267991" y="240"/>
                  </a:lnTo>
                  <a:lnTo>
                    <a:pt x="260489" y="0"/>
                  </a:lnTo>
                  <a:close/>
                </a:path>
                <a:path w="344170" h="177800">
                  <a:moveTo>
                    <a:pt x="314029" y="19253"/>
                  </a:moveTo>
                  <a:lnTo>
                    <a:pt x="260489" y="19253"/>
                  </a:lnTo>
                  <a:lnTo>
                    <a:pt x="268838" y="19767"/>
                  </a:lnTo>
                  <a:lnTo>
                    <a:pt x="276452" y="21309"/>
                  </a:lnTo>
                  <a:lnTo>
                    <a:pt x="301028" y="50266"/>
                  </a:lnTo>
                  <a:lnTo>
                    <a:pt x="301028" y="59994"/>
                  </a:lnTo>
                  <a:lnTo>
                    <a:pt x="260489" y="80873"/>
                  </a:lnTo>
                  <a:lnTo>
                    <a:pt x="314355" y="80873"/>
                  </a:lnTo>
                  <a:lnTo>
                    <a:pt x="318084" y="76212"/>
                  </a:lnTo>
                  <a:lnTo>
                    <a:pt x="323900" y="64058"/>
                  </a:lnTo>
                  <a:lnTo>
                    <a:pt x="325348" y="57429"/>
                  </a:lnTo>
                  <a:lnTo>
                    <a:pt x="325348" y="43243"/>
                  </a:lnTo>
                  <a:lnTo>
                    <a:pt x="323900" y="36652"/>
                  </a:lnTo>
                  <a:lnTo>
                    <a:pt x="318084" y="24358"/>
                  </a:lnTo>
                  <a:lnTo>
                    <a:pt x="314029" y="19253"/>
                  </a:lnTo>
                  <a:close/>
                </a:path>
                <a:path w="344170" h="177800">
                  <a:moveTo>
                    <a:pt x="96481" y="21285"/>
                  </a:moveTo>
                  <a:lnTo>
                    <a:pt x="70332" y="21285"/>
                  </a:lnTo>
                  <a:lnTo>
                    <a:pt x="68973" y="27101"/>
                  </a:lnTo>
                  <a:lnTo>
                    <a:pt x="66382" y="32296"/>
                  </a:lnTo>
                  <a:lnTo>
                    <a:pt x="35902" y="55803"/>
                  </a:lnTo>
                  <a:lnTo>
                    <a:pt x="5664" y="64858"/>
                  </a:lnTo>
                  <a:lnTo>
                    <a:pt x="21272" y="81483"/>
                  </a:lnTo>
                  <a:lnTo>
                    <a:pt x="59385" y="66586"/>
                  </a:lnTo>
                  <a:lnTo>
                    <a:pt x="83502" y="44589"/>
                  </a:lnTo>
                  <a:lnTo>
                    <a:pt x="111579" y="44589"/>
                  </a:lnTo>
                  <a:lnTo>
                    <a:pt x="107924" y="41452"/>
                  </a:lnTo>
                  <a:lnTo>
                    <a:pt x="100228" y="32130"/>
                  </a:lnTo>
                  <a:lnTo>
                    <a:pt x="97688" y="26962"/>
                  </a:lnTo>
                  <a:lnTo>
                    <a:pt x="96481" y="21285"/>
                  </a:lnTo>
                  <a:close/>
                </a:path>
                <a:path w="344170" h="177800">
                  <a:moveTo>
                    <a:pt x="111579" y="44589"/>
                  </a:moveTo>
                  <a:lnTo>
                    <a:pt x="83502" y="44589"/>
                  </a:lnTo>
                  <a:lnTo>
                    <a:pt x="86740" y="49453"/>
                  </a:lnTo>
                  <a:lnTo>
                    <a:pt x="90766" y="53886"/>
                  </a:lnTo>
                  <a:lnTo>
                    <a:pt x="100355" y="61861"/>
                  </a:lnTo>
                  <a:lnTo>
                    <a:pt x="105600" y="65341"/>
                  </a:lnTo>
                  <a:lnTo>
                    <a:pt x="111277" y="68313"/>
                  </a:lnTo>
                  <a:lnTo>
                    <a:pt x="116814" y="71412"/>
                  </a:lnTo>
                  <a:lnTo>
                    <a:pt x="122618" y="74053"/>
                  </a:lnTo>
                  <a:lnTo>
                    <a:pt x="134785" y="78371"/>
                  </a:lnTo>
                  <a:lnTo>
                    <a:pt x="140665" y="80136"/>
                  </a:lnTo>
                  <a:lnTo>
                    <a:pt x="146342" y="81483"/>
                  </a:lnTo>
                  <a:lnTo>
                    <a:pt x="160527" y="65265"/>
                  </a:lnTo>
                  <a:lnTo>
                    <a:pt x="152692" y="63652"/>
                  </a:lnTo>
                  <a:lnTo>
                    <a:pt x="145160" y="61480"/>
                  </a:lnTo>
                  <a:lnTo>
                    <a:pt x="130695" y="56083"/>
                  </a:lnTo>
                  <a:lnTo>
                    <a:pt x="124244" y="52908"/>
                  </a:lnTo>
                  <a:lnTo>
                    <a:pt x="118567" y="49250"/>
                  </a:lnTo>
                  <a:lnTo>
                    <a:pt x="112763" y="45605"/>
                  </a:lnTo>
                  <a:lnTo>
                    <a:pt x="111579" y="44589"/>
                  </a:lnTo>
                  <a:close/>
                </a:path>
                <a:path w="344170" h="177800">
                  <a:moveTo>
                    <a:pt x="148158" y="2031"/>
                  </a:moveTo>
                  <a:lnTo>
                    <a:pt x="18643" y="2031"/>
                  </a:lnTo>
                  <a:lnTo>
                    <a:pt x="18643" y="21285"/>
                  </a:lnTo>
                  <a:lnTo>
                    <a:pt x="148158" y="21285"/>
                  </a:lnTo>
                  <a:lnTo>
                    <a:pt x="148158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2955" y="2714244"/>
              <a:ext cx="376427" cy="2209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73166" y="2725407"/>
              <a:ext cx="337820" cy="181610"/>
            </a:xfrm>
            <a:custGeom>
              <a:avLst/>
              <a:gdLst/>
              <a:ahLst/>
              <a:cxnLst/>
              <a:rect l="l" t="t" r="r" b="b"/>
              <a:pathLst>
                <a:path w="337820" h="181610">
                  <a:moveTo>
                    <a:pt x="47524" y="103568"/>
                  </a:moveTo>
                  <a:lnTo>
                    <a:pt x="25032" y="103568"/>
                  </a:lnTo>
                  <a:lnTo>
                    <a:pt x="25032" y="176072"/>
                  </a:lnTo>
                  <a:lnTo>
                    <a:pt x="25438" y="177558"/>
                  </a:lnTo>
                  <a:lnTo>
                    <a:pt x="27051" y="179171"/>
                  </a:lnTo>
                  <a:lnTo>
                    <a:pt x="28537" y="179577"/>
                  </a:lnTo>
                  <a:lnTo>
                    <a:pt x="142786" y="179577"/>
                  </a:lnTo>
                  <a:lnTo>
                    <a:pt x="144247" y="179171"/>
                  </a:lnTo>
                  <a:lnTo>
                    <a:pt x="145999" y="177558"/>
                  </a:lnTo>
                  <a:lnTo>
                    <a:pt x="146444" y="176072"/>
                  </a:lnTo>
                  <a:lnTo>
                    <a:pt x="146444" y="161137"/>
                  </a:lnTo>
                  <a:lnTo>
                    <a:pt x="47524" y="161137"/>
                  </a:lnTo>
                  <a:lnTo>
                    <a:pt x="47524" y="141274"/>
                  </a:lnTo>
                  <a:lnTo>
                    <a:pt x="146444" y="141274"/>
                  </a:lnTo>
                  <a:lnTo>
                    <a:pt x="146444" y="122834"/>
                  </a:lnTo>
                  <a:lnTo>
                    <a:pt x="47524" y="122834"/>
                  </a:lnTo>
                  <a:lnTo>
                    <a:pt x="47524" y="103568"/>
                  </a:lnTo>
                  <a:close/>
                </a:path>
                <a:path w="337820" h="181610">
                  <a:moveTo>
                    <a:pt x="146444" y="141274"/>
                  </a:moveTo>
                  <a:lnTo>
                    <a:pt x="123940" y="141274"/>
                  </a:lnTo>
                  <a:lnTo>
                    <a:pt x="123940" y="161137"/>
                  </a:lnTo>
                  <a:lnTo>
                    <a:pt x="146444" y="161137"/>
                  </a:lnTo>
                  <a:lnTo>
                    <a:pt x="146444" y="141274"/>
                  </a:lnTo>
                  <a:close/>
                </a:path>
                <a:path w="337820" h="181610">
                  <a:moveTo>
                    <a:pt x="146444" y="103568"/>
                  </a:moveTo>
                  <a:lnTo>
                    <a:pt x="123940" y="103568"/>
                  </a:lnTo>
                  <a:lnTo>
                    <a:pt x="123940" y="122834"/>
                  </a:lnTo>
                  <a:lnTo>
                    <a:pt x="146444" y="122834"/>
                  </a:lnTo>
                  <a:lnTo>
                    <a:pt x="146444" y="103568"/>
                  </a:lnTo>
                  <a:close/>
                </a:path>
                <a:path w="337820" h="181610">
                  <a:moveTo>
                    <a:pt x="266268" y="120192"/>
                  </a:moveTo>
                  <a:lnTo>
                    <a:pt x="242964" y="120192"/>
                  </a:lnTo>
                  <a:lnTo>
                    <a:pt x="242964" y="181406"/>
                  </a:lnTo>
                  <a:lnTo>
                    <a:pt x="266268" y="181406"/>
                  </a:lnTo>
                  <a:lnTo>
                    <a:pt x="266268" y="120192"/>
                  </a:lnTo>
                  <a:close/>
                </a:path>
                <a:path w="337820" h="181610">
                  <a:moveTo>
                    <a:pt x="337820" y="100939"/>
                  </a:moveTo>
                  <a:lnTo>
                    <a:pt x="170599" y="100939"/>
                  </a:lnTo>
                  <a:lnTo>
                    <a:pt x="170599" y="120192"/>
                  </a:lnTo>
                  <a:lnTo>
                    <a:pt x="337820" y="120192"/>
                  </a:lnTo>
                  <a:lnTo>
                    <a:pt x="337820" y="100939"/>
                  </a:lnTo>
                  <a:close/>
                </a:path>
                <a:path w="337820" h="181610">
                  <a:moveTo>
                    <a:pt x="313297" y="5473"/>
                  </a:moveTo>
                  <a:lnTo>
                    <a:pt x="194780" y="5473"/>
                  </a:lnTo>
                  <a:lnTo>
                    <a:pt x="193294" y="5905"/>
                  </a:lnTo>
                  <a:lnTo>
                    <a:pt x="191681" y="7670"/>
                  </a:lnTo>
                  <a:lnTo>
                    <a:pt x="191275" y="9118"/>
                  </a:lnTo>
                  <a:lnTo>
                    <a:pt x="191275" y="74726"/>
                  </a:lnTo>
                  <a:lnTo>
                    <a:pt x="191643" y="76174"/>
                  </a:lnTo>
                  <a:lnTo>
                    <a:pt x="193129" y="77660"/>
                  </a:lnTo>
                  <a:lnTo>
                    <a:pt x="194577" y="78028"/>
                  </a:lnTo>
                  <a:lnTo>
                    <a:pt x="313297" y="78028"/>
                  </a:lnTo>
                  <a:lnTo>
                    <a:pt x="314744" y="77622"/>
                  </a:lnTo>
                  <a:lnTo>
                    <a:pt x="316497" y="76009"/>
                  </a:lnTo>
                  <a:lnTo>
                    <a:pt x="316881" y="74726"/>
                  </a:lnTo>
                  <a:lnTo>
                    <a:pt x="316941" y="58775"/>
                  </a:lnTo>
                  <a:lnTo>
                    <a:pt x="214173" y="58775"/>
                  </a:lnTo>
                  <a:lnTo>
                    <a:pt x="214173" y="24523"/>
                  </a:lnTo>
                  <a:lnTo>
                    <a:pt x="316941" y="24523"/>
                  </a:lnTo>
                  <a:lnTo>
                    <a:pt x="316941" y="9118"/>
                  </a:lnTo>
                  <a:lnTo>
                    <a:pt x="316497" y="7670"/>
                  </a:lnTo>
                  <a:lnTo>
                    <a:pt x="314744" y="5905"/>
                  </a:lnTo>
                  <a:lnTo>
                    <a:pt x="313297" y="5473"/>
                  </a:lnTo>
                  <a:close/>
                </a:path>
                <a:path w="337820" h="181610">
                  <a:moveTo>
                    <a:pt x="316941" y="24523"/>
                  </a:moveTo>
                  <a:lnTo>
                    <a:pt x="294234" y="24523"/>
                  </a:lnTo>
                  <a:lnTo>
                    <a:pt x="294234" y="58775"/>
                  </a:lnTo>
                  <a:lnTo>
                    <a:pt x="316941" y="58775"/>
                  </a:lnTo>
                  <a:lnTo>
                    <a:pt x="316941" y="24523"/>
                  </a:lnTo>
                  <a:close/>
                </a:path>
                <a:path w="337820" h="181610">
                  <a:moveTo>
                    <a:pt x="146647" y="57162"/>
                  </a:moveTo>
                  <a:lnTo>
                    <a:pt x="123940" y="57162"/>
                  </a:lnTo>
                  <a:lnTo>
                    <a:pt x="123940" y="96685"/>
                  </a:lnTo>
                  <a:lnTo>
                    <a:pt x="146647" y="96685"/>
                  </a:lnTo>
                  <a:lnTo>
                    <a:pt x="146647" y="57162"/>
                  </a:lnTo>
                  <a:close/>
                </a:path>
                <a:path w="337820" h="181610">
                  <a:moveTo>
                    <a:pt x="46914" y="1422"/>
                  </a:moveTo>
                  <a:lnTo>
                    <a:pt x="39891" y="1422"/>
                  </a:lnTo>
                  <a:lnTo>
                    <a:pt x="33477" y="2628"/>
                  </a:lnTo>
                  <a:lnTo>
                    <a:pt x="21857" y="7493"/>
                  </a:lnTo>
                  <a:lnTo>
                    <a:pt x="16917" y="10744"/>
                  </a:lnTo>
                  <a:lnTo>
                    <a:pt x="12865" y="14795"/>
                  </a:lnTo>
                  <a:lnTo>
                    <a:pt x="8674" y="18846"/>
                  </a:lnTo>
                  <a:lnTo>
                    <a:pt x="5474" y="23609"/>
                  </a:lnTo>
                  <a:lnTo>
                    <a:pt x="1004" y="34556"/>
                  </a:lnTo>
                  <a:lnTo>
                    <a:pt x="103" y="39319"/>
                  </a:lnTo>
                  <a:lnTo>
                    <a:pt x="0" y="53644"/>
                  </a:lnTo>
                  <a:lnTo>
                    <a:pt x="1004" y="59080"/>
                  </a:lnTo>
                  <a:lnTo>
                    <a:pt x="5474" y="70027"/>
                  </a:lnTo>
                  <a:lnTo>
                    <a:pt x="8674" y="74790"/>
                  </a:lnTo>
                  <a:lnTo>
                    <a:pt x="12865" y="78841"/>
                  </a:lnTo>
                  <a:lnTo>
                    <a:pt x="16917" y="82892"/>
                  </a:lnTo>
                  <a:lnTo>
                    <a:pt x="21857" y="86067"/>
                  </a:lnTo>
                  <a:lnTo>
                    <a:pt x="33477" y="90665"/>
                  </a:lnTo>
                  <a:lnTo>
                    <a:pt x="39891" y="91821"/>
                  </a:lnTo>
                  <a:lnTo>
                    <a:pt x="46914" y="91821"/>
                  </a:lnTo>
                  <a:lnTo>
                    <a:pt x="82989" y="76884"/>
                  </a:lnTo>
                  <a:lnTo>
                    <a:pt x="86100" y="72758"/>
                  </a:lnTo>
                  <a:lnTo>
                    <a:pt x="39078" y="72758"/>
                  </a:lnTo>
                  <a:lnTo>
                    <a:pt x="33096" y="70167"/>
                  </a:lnTo>
                  <a:lnTo>
                    <a:pt x="24854" y="59753"/>
                  </a:lnTo>
                  <a:lnTo>
                    <a:pt x="22797" y="53644"/>
                  </a:lnTo>
                  <a:lnTo>
                    <a:pt x="22797" y="39319"/>
                  </a:lnTo>
                  <a:lnTo>
                    <a:pt x="24854" y="33172"/>
                  </a:lnTo>
                  <a:lnTo>
                    <a:pt x="33096" y="23177"/>
                  </a:lnTo>
                  <a:lnTo>
                    <a:pt x="39078" y="20675"/>
                  </a:lnTo>
                  <a:lnTo>
                    <a:pt x="85945" y="20675"/>
                  </a:lnTo>
                  <a:lnTo>
                    <a:pt x="83587" y="17380"/>
                  </a:lnTo>
                  <a:lnTo>
                    <a:pt x="78029" y="11849"/>
                  </a:lnTo>
                  <a:lnTo>
                    <a:pt x="71490" y="7283"/>
                  </a:lnTo>
                  <a:lnTo>
                    <a:pt x="64124" y="4025"/>
                  </a:lnTo>
                  <a:lnTo>
                    <a:pt x="55932" y="2072"/>
                  </a:lnTo>
                  <a:lnTo>
                    <a:pt x="46914" y="1422"/>
                  </a:lnTo>
                  <a:close/>
                </a:path>
                <a:path w="337820" h="181610">
                  <a:moveTo>
                    <a:pt x="85945" y="20675"/>
                  </a:moveTo>
                  <a:lnTo>
                    <a:pt x="54623" y="20675"/>
                  </a:lnTo>
                  <a:lnTo>
                    <a:pt x="60567" y="23202"/>
                  </a:lnTo>
                  <a:lnTo>
                    <a:pt x="68949" y="33337"/>
                  </a:lnTo>
                  <a:lnTo>
                    <a:pt x="70996" y="39319"/>
                  </a:lnTo>
                  <a:lnTo>
                    <a:pt x="71044" y="53644"/>
                  </a:lnTo>
                  <a:lnTo>
                    <a:pt x="68949" y="59753"/>
                  </a:lnTo>
                  <a:lnTo>
                    <a:pt x="60567" y="70167"/>
                  </a:lnTo>
                  <a:lnTo>
                    <a:pt x="54623" y="72758"/>
                  </a:lnTo>
                  <a:lnTo>
                    <a:pt x="86100" y="72758"/>
                  </a:lnTo>
                  <a:lnTo>
                    <a:pt x="87430" y="70994"/>
                  </a:lnTo>
                  <a:lnTo>
                    <a:pt x="90743" y="64420"/>
                  </a:lnTo>
                  <a:lnTo>
                    <a:pt x="92926" y="57162"/>
                  </a:lnTo>
                  <a:lnTo>
                    <a:pt x="146647" y="57162"/>
                  </a:lnTo>
                  <a:lnTo>
                    <a:pt x="146647" y="37693"/>
                  </a:lnTo>
                  <a:lnTo>
                    <a:pt x="93333" y="37693"/>
                  </a:lnTo>
                  <a:lnTo>
                    <a:pt x="91240" y="30304"/>
                  </a:lnTo>
                  <a:lnTo>
                    <a:pt x="87991" y="23533"/>
                  </a:lnTo>
                  <a:lnTo>
                    <a:pt x="85945" y="20675"/>
                  </a:lnTo>
                  <a:close/>
                </a:path>
                <a:path w="337820" h="181610">
                  <a:moveTo>
                    <a:pt x="146647" y="0"/>
                  </a:moveTo>
                  <a:lnTo>
                    <a:pt x="123940" y="0"/>
                  </a:lnTo>
                  <a:lnTo>
                    <a:pt x="123940" y="37693"/>
                  </a:lnTo>
                  <a:lnTo>
                    <a:pt x="146647" y="37693"/>
                  </a:lnTo>
                  <a:lnTo>
                    <a:pt x="146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6924" y="2774327"/>
              <a:ext cx="76530" cy="765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3369" y="2774327"/>
              <a:ext cx="76530" cy="765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1917" y="2774327"/>
              <a:ext cx="76530" cy="765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8376" y="2774327"/>
              <a:ext cx="76530" cy="7653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201903" y="2621813"/>
              <a:ext cx="4547235" cy="381635"/>
            </a:xfrm>
            <a:custGeom>
              <a:avLst/>
              <a:gdLst/>
              <a:ahLst/>
              <a:cxnLst/>
              <a:rect l="l" t="t" r="r" b="b"/>
              <a:pathLst>
                <a:path w="4547234" h="381635">
                  <a:moveTo>
                    <a:pt x="4356074" y="0"/>
                  </a:moveTo>
                  <a:lnTo>
                    <a:pt x="190779" y="0"/>
                  </a:lnTo>
                  <a:lnTo>
                    <a:pt x="147037" y="5038"/>
                  </a:lnTo>
                  <a:lnTo>
                    <a:pt x="106881" y="19389"/>
                  </a:lnTo>
                  <a:lnTo>
                    <a:pt x="71458" y="41909"/>
                  </a:lnTo>
                  <a:lnTo>
                    <a:pt x="41913" y="71453"/>
                  </a:lnTo>
                  <a:lnTo>
                    <a:pt x="19391" y="106876"/>
                  </a:lnTo>
                  <a:lnTo>
                    <a:pt x="5038" y="147033"/>
                  </a:lnTo>
                  <a:lnTo>
                    <a:pt x="0" y="190779"/>
                  </a:lnTo>
                  <a:lnTo>
                    <a:pt x="5038" y="234525"/>
                  </a:lnTo>
                  <a:lnTo>
                    <a:pt x="19391" y="274682"/>
                  </a:lnTo>
                  <a:lnTo>
                    <a:pt x="41913" y="310105"/>
                  </a:lnTo>
                  <a:lnTo>
                    <a:pt x="71458" y="339649"/>
                  </a:lnTo>
                  <a:lnTo>
                    <a:pt x="106881" y="362169"/>
                  </a:lnTo>
                  <a:lnTo>
                    <a:pt x="147037" y="376520"/>
                  </a:lnTo>
                  <a:lnTo>
                    <a:pt x="190779" y="381558"/>
                  </a:lnTo>
                  <a:lnTo>
                    <a:pt x="4356074" y="381558"/>
                  </a:lnTo>
                  <a:lnTo>
                    <a:pt x="4399821" y="376520"/>
                  </a:lnTo>
                  <a:lnTo>
                    <a:pt x="4439980" y="362169"/>
                  </a:lnTo>
                  <a:lnTo>
                    <a:pt x="4475405" y="339649"/>
                  </a:lnTo>
                  <a:lnTo>
                    <a:pt x="4504951" y="310105"/>
                  </a:lnTo>
                  <a:lnTo>
                    <a:pt x="4527474" y="274682"/>
                  </a:lnTo>
                  <a:lnTo>
                    <a:pt x="4541827" y="234525"/>
                  </a:lnTo>
                  <a:lnTo>
                    <a:pt x="4546866" y="190779"/>
                  </a:lnTo>
                  <a:lnTo>
                    <a:pt x="4541827" y="147033"/>
                  </a:lnTo>
                  <a:lnTo>
                    <a:pt x="4527474" y="106876"/>
                  </a:lnTo>
                  <a:lnTo>
                    <a:pt x="4504951" y="71453"/>
                  </a:lnTo>
                  <a:lnTo>
                    <a:pt x="4475405" y="41909"/>
                  </a:lnTo>
                  <a:lnTo>
                    <a:pt x="4439980" y="19389"/>
                  </a:lnTo>
                  <a:lnTo>
                    <a:pt x="4399821" y="5038"/>
                  </a:lnTo>
                  <a:lnTo>
                    <a:pt x="435607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4564" y="2718816"/>
              <a:ext cx="382524" cy="2164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94711" y="2729052"/>
              <a:ext cx="344170" cy="177800"/>
            </a:xfrm>
            <a:custGeom>
              <a:avLst/>
              <a:gdLst/>
              <a:ahLst/>
              <a:cxnLst/>
              <a:rect l="l" t="t" r="r" b="b"/>
              <a:pathLst>
                <a:path w="344170" h="177800">
                  <a:moveTo>
                    <a:pt x="344004" y="138239"/>
                  </a:moveTo>
                  <a:lnTo>
                    <a:pt x="176580" y="138239"/>
                  </a:lnTo>
                  <a:lnTo>
                    <a:pt x="176580" y="157695"/>
                  </a:lnTo>
                  <a:lnTo>
                    <a:pt x="344004" y="157695"/>
                  </a:lnTo>
                  <a:lnTo>
                    <a:pt x="344004" y="138239"/>
                  </a:lnTo>
                  <a:close/>
                </a:path>
                <a:path w="344170" h="177800">
                  <a:moveTo>
                    <a:pt x="238594" y="102158"/>
                  </a:moveTo>
                  <a:lnTo>
                    <a:pt x="215290" y="102158"/>
                  </a:lnTo>
                  <a:lnTo>
                    <a:pt x="215290" y="138239"/>
                  </a:lnTo>
                  <a:lnTo>
                    <a:pt x="238594" y="138239"/>
                  </a:lnTo>
                  <a:lnTo>
                    <a:pt x="238594" y="102158"/>
                  </a:lnTo>
                  <a:close/>
                </a:path>
                <a:path w="344170" h="177800">
                  <a:moveTo>
                    <a:pt x="305689" y="102158"/>
                  </a:moveTo>
                  <a:lnTo>
                    <a:pt x="282790" y="102158"/>
                  </a:lnTo>
                  <a:lnTo>
                    <a:pt x="282790" y="138239"/>
                  </a:lnTo>
                  <a:lnTo>
                    <a:pt x="305689" y="138239"/>
                  </a:lnTo>
                  <a:lnTo>
                    <a:pt x="305689" y="102158"/>
                  </a:lnTo>
                  <a:close/>
                </a:path>
                <a:path w="344170" h="177800">
                  <a:moveTo>
                    <a:pt x="95872" y="116751"/>
                  </a:moveTo>
                  <a:lnTo>
                    <a:pt x="72555" y="116751"/>
                  </a:lnTo>
                  <a:lnTo>
                    <a:pt x="72555" y="177761"/>
                  </a:lnTo>
                  <a:lnTo>
                    <a:pt x="95872" y="177761"/>
                  </a:lnTo>
                  <a:lnTo>
                    <a:pt x="95872" y="116751"/>
                  </a:lnTo>
                  <a:close/>
                </a:path>
                <a:path w="344170" h="177800">
                  <a:moveTo>
                    <a:pt x="167220" y="97497"/>
                  </a:moveTo>
                  <a:lnTo>
                    <a:pt x="0" y="97497"/>
                  </a:lnTo>
                  <a:lnTo>
                    <a:pt x="0" y="116751"/>
                  </a:lnTo>
                  <a:lnTo>
                    <a:pt x="167220" y="116751"/>
                  </a:lnTo>
                  <a:lnTo>
                    <a:pt x="167220" y="97497"/>
                  </a:lnTo>
                  <a:close/>
                </a:path>
                <a:path w="344170" h="177800">
                  <a:moveTo>
                    <a:pt x="260489" y="0"/>
                  </a:moveTo>
                  <a:lnTo>
                    <a:pt x="217792" y="10007"/>
                  </a:lnTo>
                  <a:lnTo>
                    <a:pt x="212255" y="14592"/>
                  </a:lnTo>
                  <a:lnTo>
                    <a:pt x="206705" y="19049"/>
                  </a:lnTo>
                  <a:lnTo>
                    <a:pt x="202526" y="24358"/>
                  </a:lnTo>
                  <a:lnTo>
                    <a:pt x="196849" y="36652"/>
                  </a:lnTo>
                  <a:lnTo>
                    <a:pt x="195427" y="43243"/>
                  </a:lnTo>
                  <a:lnTo>
                    <a:pt x="195427" y="57429"/>
                  </a:lnTo>
                  <a:lnTo>
                    <a:pt x="196849" y="64058"/>
                  </a:lnTo>
                  <a:lnTo>
                    <a:pt x="202526" y="76212"/>
                  </a:lnTo>
                  <a:lnTo>
                    <a:pt x="206781" y="81483"/>
                  </a:lnTo>
                  <a:lnTo>
                    <a:pt x="212458" y="85940"/>
                  </a:lnTo>
                  <a:lnTo>
                    <a:pt x="217995" y="90398"/>
                  </a:lnTo>
                  <a:lnTo>
                    <a:pt x="260489" y="100126"/>
                  </a:lnTo>
                  <a:lnTo>
                    <a:pt x="267985" y="99893"/>
                  </a:lnTo>
                  <a:lnTo>
                    <a:pt x="313867" y="81483"/>
                  </a:lnTo>
                  <a:lnTo>
                    <a:pt x="314355" y="80873"/>
                  </a:lnTo>
                  <a:lnTo>
                    <a:pt x="260489" y="80873"/>
                  </a:lnTo>
                  <a:lnTo>
                    <a:pt x="252057" y="80373"/>
                  </a:lnTo>
                  <a:lnTo>
                    <a:pt x="219951" y="59994"/>
                  </a:lnTo>
                  <a:lnTo>
                    <a:pt x="219951" y="50266"/>
                  </a:lnTo>
                  <a:lnTo>
                    <a:pt x="252057" y="19767"/>
                  </a:lnTo>
                  <a:lnTo>
                    <a:pt x="260489" y="19253"/>
                  </a:lnTo>
                  <a:lnTo>
                    <a:pt x="314029" y="19253"/>
                  </a:lnTo>
                  <a:lnTo>
                    <a:pt x="313867" y="19049"/>
                  </a:lnTo>
                  <a:lnTo>
                    <a:pt x="308330" y="14592"/>
                  </a:lnTo>
                  <a:lnTo>
                    <a:pt x="302920" y="10007"/>
                  </a:lnTo>
                  <a:lnTo>
                    <a:pt x="296164" y="6426"/>
                  </a:lnTo>
                  <a:lnTo>
                    <a:pt x="288061" y="3848"/>
                  </a:lnTo>
                  <a:lnTo>
                    <a:pt x="281774" y="2164"/>
                  </a:lnTo>
                  <a:lnTo>
                    <a:pt x="275085" y="962"/>
                  </a:lnTo>
                  <a:lnTo>
                    <a:pt x="267991" y="240"/>
                  </a:lnTo>
                  <a:lnTo>
                    <a:pt x="260489" y="0"/>
                  </a:lnTo>
                  <a:close/>
                </a:path>
                <a:path w="344170" h="177800">
                  <a:moveTo>
                    <a:pt x="314029" y="19253"/>
                  </a:moveTo>
                  <a:lnTo>
                    <a:pt x="260489" y="19253"/>
                  </a:lnTo>
                  <a:lnTo>
                    <a:pt x="268838" y="19767"/>
                  </a:lnTo>
                  <a:lnTo>
                    <a:pt x="276452" y="21309"/>
                  </a:lnTo>
                  <a:lnTo>
                    <a:pt x="301028" y="50266"/>
                  </a:lnTo>
                  <a:lnTo>
                    <a:pt x="301028" y="59994"/>
                  </a:lnTo>
                  <a:lnTo>
                    <a:pt x="260489" y="80873"/>
                  </a:lnTo>
                  <a:lnTo>
                    <a:pt x="314355" y="80873"/>
                  </a:lnTo>
                  <a:lnTo>
                    <a:pt x="318084" y="76212"/>
                  </a:lnTo>
                  <a:lnTo>
                    <a:pt x="323900" y="64058"/>
                  </a:lnTo>
                  <a:lnTo>
                    <a:pt x="325348" y="57429"/>
                  </a:lnTo>
                  <a:lnTo>
                    <a:pt x="325348" y="43243"/>
                  </a:lnTo>
                  <a:lnTo>
                    <a:pt x="323900" y="36652"/>
                  </a:lnTo>
                  <a:lnTo>
                    <a:pt x="318084" y="24358"/>
                  </a:lnTo>
                  <a:lnTo>
                    <a:pt x="314029" y="19253"/>
                  </a:lnTo>
                  <a:close/>
                </a:path>
                <a:path w="344170" h="177800">
                  <a:moveTo>
                    <a:pt x="96481" y="21285"/>
                  </a:moveTo>
                  <a:lnTo>
                    <a:pt x="70332" y="21285"/>
                  </a:lnTo>
                  <a:lnTo>
                    <a:pt x="68973" y="27101"/>
                  </a:lnTo>
                  <a:lnTo>
                    <a:pt x="66370" y="32296"/>
                  </a:lnTo>
                  <a:lnTo>
                    <a:pt x="35902" y="55803"/>
                  </a:lnTo>
                  <a:lnTo>
                    <a:pt x="5664" y="64858"/>
                  </a:lnTo>
                  <a:lnTo>
                    <a:pt x="21272" y="81483"/>
                  </a:lnTo>
                  <a:lnTo>
                    <a:pt x="59385" y="66586"/>
                  </a:lnTo>
                  <a:lnTo>
                    <a:pt x="83502" y="44589"/>
                  </a:lnTo>
                  <a:lnTo>
                    <a:pt x="111579" y="44589"/>
                  </a:lnTo>
                  <a:lnTo>
                    <a:pt x="107924" y="41452"/>
                  </a:lnTo>
                  <a:lnTo>
                    <a:pt x="100228" y="32130"/>
                  </a:lnTo>
                  <a:lnTo>
                    <a:pt x="97688" y="26962"/>
                  </a:lnTo>
                  <a:lnTo>
                    <a:pt x="96481" y="21285"/>
                  </a:lnTo>
                  <a:close/>
                </a:path>
                <a:path w="344170" h="177800">
                  <a:moveTo>
                    <a:pt x="111579" y="44589"/>
                  </a:moveTo>
                  <a:lnTo>
                    <a:pt x="83502" y="44589"/>
                  </a:lnTo>
                  <a:lnTo>
                    <a:pt x="86740" y="49453"/>
                  </a:lnTo>
                  <a:lnTo>
                    <a:pt x="90766" y="53886"/>
                  </a:lnTo>
                  <a:lnTo>
                    <a:pt x="100355" y="61861"/>
                  </a:lnTo>
                  <a:lnTo>
                    <a:pt x="105600" y="65341"/>
                  </a:lnTo>
                  <a:lnTo>
                    <a:pt x="111277" y="68313"/>
                  </a:lnTo>
                  <a:lnTo>
                    <a:pt x="116814" y="71412"/>
                  </a:lnTo>
                  <a:lnTo>
                    <a:pt x="122618" y="74053"/>
                  </a:lnTo>
                  <a:lnTo>
                    <a:pt x="134785" y="78371"/>
                  </a:lnTo>
                  <a:lnTo>
                    <a:pt x="140665" y="80136"/>
                  </a:lnTo>
                  <a:lnTo>
                    <a:pt x="146342" y="81483"/>
                  </a:lnTo>
                  <a:lnTo>
                    <a:pt x="160527" y="65265"/>
                  </a:lnTo>
                  <a:lnTo>
                    <a:pt x="152692" y="63652"/>
                  </a:lnTo>
                  <a:lnTo>
                    <a:pt x="145160" y="61480"/>
                  </a:lnTo>
                  <a:lnTo>
                    <a:pt x="130695" y="56083"/>
                  </a:lnTo>
                  <a:lnTo>
                    <a:pt x="124244" y="52908"/>
                  </a:lnTo>
                  <a:lnTo>
                    <a:pt x="118567" y="49250"/>
                  </a:lnTo>
                  <a:lnTo>
                    <a:pt x="112763" y="45605"/>
                  </a:lnTo>
                  <a:lnTo>
                    <a:pt x="111579" y="44589"/>
                  </a:lnTo>
                  <a:close/>
                </a:path>
                <a:path w="344170" h="177800">
                  <a:moveTo>
                    <a:pt x="148158" y="2031"/>
                  </a:moveTo>
                  <a:lnTo>
                    <a:pt x="18643" y="2031"/>
                  </a:lnTo>
                  <a:lnTo>
                    <a:pt x="18643" y="21285"/>
                  </a:lnTo>
                  <a:lnTo>
                    <a:pt x="148158" y="21285"/>
                  </a:lnTo>
                  <a:lnTo>
                    <a:pt x="148158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1471" y="2714244"/>
              <a:ext cx="376427" cy="2209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02343" y="2725407"/>
              <a:ext cx="336550" cy="181610"/>
            </a:xfrm>
            <a:custGeom>
              <a:avLst/>
              <a:gdLst/>
              <a:ahLst/>
              <a:cxnLst/>
              <a:rect l="l" t="t" r="r" b="b"/>
              <a:pathLst>
                <a:path w="336550" h="181610">
                  <a:moveTo>
                    <a:pt x="237388" y="103568"/>
                  </a:moveTo>
                  <a:lnTo>
                    <a:pt x="214883" y="103568"/>
                  </a:lnTo>
                  <a:lnTo>
                    <a:pt x="214883" y="176072"/>
                  </a:lnTo>
                  <a:lnTo>
                    <a:pt x="215290" y="177558"/>
                  </a:lnTo>
                  <a:lnTo>
                    <a:pt x="216916" y="179171"/>
                  </a:lnTo>
                  <a:lnTo>
                    <a:pt x="218401" y="179577"/>
                  </a:lnTo>
                  <a:lnTo>
                    <a:pt x="332651" y="179577"/>
                  </a:lnTo>
                  <a:lnTo>
                    <a:pt x="334098" y="179171"/>
                  </a:lnTo>
                  <a:lnTo>
                    <a:pt x="335851" y="177558"/>
                  </a:lnTo>
                  <a:lnTo>
                    <a:pt x="336296" y="176072"/>
                  </a:lnTo>
                  <a:lnTo>
                    <a:pt x="336296" y="161137"/>
                  </a:lnTo>
                  <a:lnTo>
                    <a:pt x="237388" y="161137"/>
                  </a:lnTo>
                  <a:lnTo>
                    <a:pt x="237388" y="141274"/>
                  </a:lnTo>
                  <a:lnTo>
                    <a:pt x="336296" y="141274"/>
                  </a:lnTo>
                  <a:lnTo>
                    <a:pt x="336296" y="122834"/>
                  </a:lnTo>
                  <a:lnTo>
                    <a:pt x="237388" y="122834"/>
                  </a:lnTo>
                  <a:lnTo>
                    <a:pt x="237388" y="103568"/>
                  </a:lnTo>
                  <a:close/>
                </a:path>
                <a:path w="336550" h="181610">
                  <a:moveTo>
                    <a:pt x="336296" y="141274"/>
                  </a:moveTo>
                  <a:lnTo>
                    <a:pt x="313804" y="141274"/>
                  </a:lnTo>
                  <a:lnTo>
                    <a:pt x="313804" y="161137"/>
                  </a:lnTo>
                  <a:lnTo>
                    <a:pt x="336296" y="161137"/>
                  </a:lnTo>
                  <a:lnTo>
                    <a:pt x="336296" y="141274"/>
                  </a:lnTo>
                  <a:close/>
                </a:path>
                <a:path w="336550" h="181610">
                  <a:moveTo>
                    <a:pt x="336296" y="103568"/>
                  </a:moveTo>
                  <a:lnTo>
                    <a:pt x="313791" y="103568"/>
                  </a:lnTo>
                  <a:lnTo>
                    <a:pt x="313791" y="122834"/>
                  </a:lnTo>
                  <a:lnTo>
                    <a:pt x="336296" y="122834"/>
                  </a:lnTo>
                  <a:lnTo>
                    <a:pt x="336296" y="103568"/>
                  </a:lnTo>
                  <a:close/>
                </a:path>
                <a:path w="336550" h="181610">
                  <a:moveTo>
                    <a:pt x="336499" y="57162"/>
                  </a:moveTo>
                  <a:lnTo>
                    <a:pt x="313791" y="57162"/>
                  </a:lnTo>
                  <a:lnTo>
                    <a:pt x="313791" y="96685"/>
                  </a:lnTo>
                  <a:lnTo>
                    <a:pt x="336499" y="96685"/>
                  </a:lnTo>
                  <a:lnTo>
                    <a:pt x="336499" y="57162"/>
                  </a:lnTo>
                  <a:close/>
                </a:path>
                <a:path w="336550" h="181610">
                  <a:moveTo>
                    <a:pt x="236778" y="1422"/>
                  </a:moveTo>
                  <a:lnTo>
                    <a:pt x="229743" y="1422"/>
                  </a:lnTo>
                  <a:lnTo>
                    <a:pt x="223329" y="2628"/>
                  </a:lnTo>
                  <a:lnTo>
                    <a:pt x="211708" y="7493"/>
                  </a:lnTo>
                  <a:lnTo>
                    <a:pt x="206781" y="10744"/>
                  </a:lnTo>
                  <a:lnTo>
                    <a:pt x="202717" y="14795"/>
                  </a:lnTo>
                  <a:lnTo>
                    <a:pt x="198539" y="18846"/>
                  </a:lnTo>
                  <a:lnTo>
                    <a:pt x="195325" y="23609"/>
                  </a:lnTo>
                  <a:lnTo>
                    <a:pt x="190868" y="34556"/>
                  </a:lnTo>
                  <a:lnTo>
                    <a:pt x="189957" y="39319"/>
                  </a:lnTo>
                  <a:lnTo>
                    <a:pt x="189852" y="53644"/>
                  </a:lnTo>
                  <a:lnTo>
                    <a:pt x="190868" y="59080"/>
                  </a:lnTo>
                  <a:lnTo>
                    <a:pt x="195325" y="70027"/>
                  </a:lnTo>
                  <a:lnTo>
                    <a:pt x="198539" y="74790"/>
                  </a:lnTo>
                  <a:lnTo>
                    <a:pt x="202717" y="78841"/>
                  </a:lnTo>
                  <a:lnTo>
                    <a:pt x="206781" y="82892"/>
                  </a:lnTo>
                  <a:lnTo>
                    <a:pt x="211708" y="86067"/>
                  </a:lnTo>
                  <a:lnTo>
                    <a:pt x="223329" y="90665"/>
                  </a:lnTo>
                  <a:lnTo>
                    <a:pt x="229743" y="91821"/>
                  </a:lnTo>
                  <a:lnTo>
                    <a:pt x="236778" y="91821"/>
                  </a:lnTo>
                  <a:lnTo>
                    <a:pt x="272846" y="76884"/>
                  </a:lnTo>
                  <a:lnTo>
                    <a:pt x="275956" y="72758"/>
                  </a:lnTo>
                  <a:lnTo>
                    <a:pt x="228942" y="72758"/>
                  </a:lnTo>
                  <a:lnTo>
                    <a:pt x="222961" y="70167"/>
                  </a:lnTo>
                  <a:lnTo>
                    <a:pt x="214718" y="59753"/>
                  </a:lnTo>
                  <a:lnTo>
                    <a:pt x="212648" y="53644"/>
                  </a:lnTo>
                  <a:lnTo>
                    <a:pt x="212648" y="39319"/>
                  </a:lnTo>
                  <a:lnTo>
                    <a:pt x="214718" y="33172"/>
                  </a:lnTo>
                  <a:lnTo>
                    <a:pt x="222961" y="23177"/>
                  </a:lnTo>
                  <a:lnTo>
                    <a:pt x="228942" y="20675"/>
                  </a:lnTo>
                  <a:lnTo>
                    <a:pt x="275801" y="20675"/>
                  </a:lnTo>
                  <a:lnTo>
                    <a:pt x="273444" y="17380"/>
                  </a:lnTo>
                  <a:lnTo>
                    <a:pt x="267893" y="11849"/>
                  </a:lnTo>
                  <a:lnTo>
                    <a:pt x="261347" y="7283"/>
                  </a:lnTo>
                  <a:lnTo>
                    <a:pt x="253979" y="4025"/>
                  </a:lnTo>
                  <a:lnTo>
                    <a:pt x="245789" y="2072"/>
                  </a:lnTo>
                  <a:lnTo>
                    <a:pt x="236778" y="1422"/>
                  </a:lnTo>
                  <a:close/>
                </a:path>
                <a:path w="336550" h="181610">
                  <a:moveTo>
                    <a:pt x="275801" y="20675"/>
                  </a:moveTo>
                  <a:lnTo>
                    <a:pt x="244475" y="20675"/>
                  </a:lnTo>
                  <a:lnTo>
                    <a:pt x="250418" y="23202"/>
                  </a:lnTo>
                  <a:lnTo>
                    <a:pt x="258800" y="33337"/>
                  </a:lnTo>
                  <a:lnTo>
                    <a:pt x="260848" y="39319"/>
                  </a:lnTo>
                  <a:lnTo>
                    <a:pt x="260896" y="53644"/>
                  </a:lnTo>
                  <a:lnTo>
                    <a:pt x="258800" y="59753"/>
                  </a:lnTo>
                  <a:lnTo>
                    <a:pt x="250418" y="70167"/>
                  </a:lnTo>
                  <a:lnTo>
                    <a:pt x="244475" y="72758"/>
                  </a:lnTo>
                  <a:lnTo>
                    <a:pt x="275956" y="72758"/>
                  </a:lnTo>
                  <a:lnTo>
                    <a:pt x="277285" y="70994"/>
                  </a:lnTo>
                  <a:lnTo>
                    <a:pt x="280600" y="64420"/>
                  </a:lnTo>
                  <a:lnTo>
                    <a:pt x="282790" y="57162"/>
                  </a:lnTo>
                  <a:lnTo>
                    <a:pt x="336499" y="57162"/>
                  </a:lnTo>
                  <a:lnTo>
                    <a:pt x="336499" y="37693"/>
                  </a:lnTo>
                  <a:lnTo>
                    <a:pt x="283197" y="37693"/>
                  </a:lnTo>
                  <a:lnTo>
                    <a:pt x="281097" y="30304"/>
                  </a:lnTo>
                  <a:lnTo>
                    <a:pt x="277845" y="23533"/>
                  </a:lnTo>
                  <a:lnTo>
                    <a:pt x="275801" y="20675"/>
                  </a:lnTo>
                  <a:close/>
                </a:path>
                <a:path w="336550" h="181610">
                  <a:moveTo>
                    <a:pt x="336499" y="0"/>
                  </a:moveTo>
                  <a:lnTo>
                    <a:pt x="313791" y="0"/>
                  </a:lnTo>
                  <a:lnTo>
                    <a:pt x="313791" y="37693"/>
                  </a:lnTo>
                  <a:lnTo>
                    <a:pt x="336499" y="37693"/>
                  </a:lnTo>
                  <a:lnTo>
                    <a:pt x="336499" y="0"/>
                  </a:lnTo>
                  <a:close/>
                </a:path>
                <a:path w="336550" h="181610">
                  <a:moveTo>
                    <a:pt x="72555" y="6680"/>
                  </a:moveTo>
                  <a:lnTo>
                    <a:pt x="48641" y="6680"/>
                  </a:lnTo>
                  <a:lnTo>
                    <a:pt x="48564" y="46824"/>
                  </a:lnTo>
                  <a:lnTo>
                    <a:pt x="47814" y="58707"/>
                  </a:lnTo>
                  <a:lnTo>
                    <a:pt x="29976" y="105530"/>
                  </a:lnTo>
                  <a:lnTo>
                    <a:pt x="0" y="132765"/>
                  </a:lnTo>
                  <a:lnTo>
                    <a:pt x="18643" y="147764"/>
                  </a:lnTo>
                  <a:lnTo>
                    <a:pt x="48171" y="119176"/>
                  </a:lnTo>
                  <a:lnTo>
                    <a:pt x="60807" y="96278"/>
                  </a:lnTo>
                  <a:lnTo>
                    <a:pt x="85892" y="96278"/>
                  </a:lnTo>
                  <a:lnTo>
                    <a:pt x="73276" y="59781"/>
                  </a:lnTo>
                  <a:lnTo>
                    <a:pt x="72555" y="46824"/>
                  </a:lnTo>
                  <a:lnTo>
                    <a:pt x="72555" y="6680"/>
                  </a:lnTo>
                  <a:close/>
                </a:path>
                <a:path w="336550" h="181610">
                  <a:moveTo>
                    <a:pt x="85892" y="96278"/>
                  </a:moveTo>
                  <a:lnTo>
                    <a:pt x="60807" y="96278"/>
                  </a:lnTo>
                  <a:lnTo>
                    <a:pt x="64084" y="102915"/>
                  </a:lnTo>
                  <a:lnTo>
                    <a:pt x="89784" y="133872"/>
                  </a:lnTo>
                  <a:lnTo>
                    <a:pt x="102349" y="143700"/>
                  </a:lnTo>
                  <a:lnTo>
                    <a:pt x="119379" y="128295"/>
                  </a:lnTo>
                  <a:lnTo>
                    <a:pt x="108281" y="120658"/>
                  </a:lnTo>
                  <a:lnTo>
                    <a:pt x="98702" y="112337"/>
                  </a:lnTo>
                  <a:lnTo>
                    <a:pt x="90646" y="103331"/>
                  </a:lnTo>
                  <a:lnTo>
                    <a:pt x="85892" y="96278"/>
                  </a:lnTo>
                  <a:close/>
                </a:path>
                <a:path w="336550" h="181610">
                  <a:moveTo>
                    <a:pt x="152209" y="0"/>
                  </a:moveTo>
                  <a:lnTo>
                    <a:pt x="129514" y="0"/>
                  </a:lnTo>
                  <a:lnTo>
                    <a:pt x="129514" y="181406"/>
                  </a:lnTo>
                  <a:lnTo>
                    <a:pt x="152209" y="181406"/>
                  </a:lnTo>
                  <a:lnTo>
                    <a:pt x="152209" y="88773"/>
                  </a:lnTo>
                  <a:lnTo>
                    <a:pt x="177152" y="88773"/>
                  </a:lnTo>
                  <a:lnTo>
                    <a:pt x="177152" y="68300"/>
                  </a:lnTo>
                  <a:lnTo>
                    <a:pt x="152209" y="68300"/>
                  </a:lnTo>
                  <a:lnTo>
                    <a:pt x="152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6058" y="2774327"/>
              <a:ext cx="76530" cy="765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1052" y="2774327"/>
              <a:ext cx="76530" cy="765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1211" y="2774327"/>
              <a:ext cx="76530" cy="7653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6217" y="2774327"/>
              <a:ext cx="76530" cy="7653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719" y="3051048"/>
              <a:ext cx="11393424" cy="98755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59219" y="3083483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841978" y="3213303"/>
            <a:ext cx="2203450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산업기술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정책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아젠다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발굴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기술</a:t>
            </a:r>
            <a:r>
              <a:rPr sz="11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동향</a:t>
            </a:r>
            <a:r>
              <a:rPr sz="1100" spc="1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조사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유망산업</a:t>
            </a:r>
            <a:r>
              <a:rPr sz="1100" spc="10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선정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04516" y="3365347"/>
            <a:ext cx="185293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산업기술</a:t>
            </a:r>
            <a:r>
              <a:rPr sz="1700" b="1" spc="-5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정책</a:t>
            </a:r>
            <a:r>
              <a:rPr sz="1700" b="1" spc="-4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수립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98740" y="3129864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산업기술정책연구조사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산업기술혁신문화환경조성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6719" y="3346460"/>
            <a:ext cx="11393805" cy="1612900"/>
            <a:chOff x="426719" y="3346460"/>
            <a:chExt cx="11393805" cy="1612900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6166" y="3346460"/>
              <a:ext cx="224496" cy="22418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73594" y="3359648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66944" y="334076"/>
                  </a:moveTo>
                  <a:lnTo>
                    <a:pt x="122543" y="328113"/>
                  </a:lnTo>
                  <a:lnTo>
                    <a:pt x="82658" y="311283"/>
                  </a:lnTo>
                  <a:lnTo>
                    <a:pt x="48875" y="285173"/>
                  </a:lnTo>
                  <a:lnTo>
                    <a:pt x="22779" y="251371"/>
                  </a:lnTo>
                  <a:lnTo>
                    <a:pt x="5959" y="211463"/>
                  </a:lnTo>
                  <a:lnTo>
                    <a:pt x="0" y="167038"/>
                  </a:lnTo>
                  <a:lnTo>
                    <a:pt x="5959" y="122612"/>
                  </a:lnTo>
                  <a:lnTo>
                    <a:pt x="22779" y="82704"/>
                  </a:lnTo>
                  <a:lnTo>
                    <a:pt x="48875" y="48902"/>
                  </a:lnTo>
                  <a:lnTo>
                    <a:pt x="82658" y="22792"/>
                  </a:lnTo>
                  <a:lnTo>
                    <a:pt x="122543" y="5962"/>
                  </a:lnTo>
                  <a:lnTo>
                    <a:pt x="166944" y="0"/>
                  </a:lnTo>
                  <a:lnTo>
                    <a:pt x="187942" y="1291"/>
                  </a:lnTo>
                  <a:lnTo>
                    <a:pt x="208076" y="5055"/>
                  </a:lnTo>
                  <a:lnTo>
                    <a:pt x="227303" y="11126"/>
                  </a:lnTo>
                  <a:lnTo>
                    <a:pt x="245583" y="19341"/>
                  </a:lnTo>
                  <a:lnTo>
                    <a:pt x="236358" y="28572"/>
                  </a:lnTo>
                  <a:lnTo>
                    <a:pt x="237676" y="37363"/>
                  </a:lnTo>
                  <a:lnTo>
                    <a:pt x="238554" y="46155"/>
                  </a:lnTo>
                  <a:lnTo>
                    <a:pt x="222114" y="37686"/>
                  </a:lnTo>
                  <a:lnTo>
                    <a:pt x="204561" y="31484"/>
                  </a:lnTo>
                  <a:lnTo>
                    <a:pt x="186103" y="27672"/>
                  </a:lnTo>
                  <a:lnTo>
                    <a:pt x="166944" y="26374"/>
                  </a:lnTo>
                  <a:lnTo>
                    <a:pt x="122632" y="33576"/>
                  </a:lnTo>
                  <a:lnTo>
                    <a:pt x="84055" y="53606"/>
                  </a:lnTo>
                  <a:lnTo>
                    <a:pt x="53576" y="84102"/>
                  </a:lnTo>
                  <a:lnTo>
                    <a:pt x="33557" y="122700"/>
                  </a:lnTo>
                  <a:lnTo>
                    <a:pt x="26359" y="167038"/>
                  </a:lnTo>
                  <a:lnTo>
                    <a:pt x="33557" y="211375"/>
                  </a:lnTo>
                  <a:lnTo>
                    <a:pt x="53576" y="249973"/>
                  </a:lnTo>
                  <a:lnTo>
                    <a:pt x="84055" y="280469"/>
                  </a:lnTo>
                  <a:lnTo>
                    <a:pt x="122632" y="300499"/>
                  </a:lnTo>
                  <a:lnTo>
                    <a:pt x="166944" y="307701"/>
                  </a:lnTo>
                  <a:lnTo>
                    <a:pt x="211256" y="300499"/>
                  </a:lnTo>
                  <a:lnTo>
                    <a:pt x="249833" y="280469"/>
                  </a:lnTo>
                  <a:lnTo>
                    <a:pt x="280311" y="249973"/>
                  </a:lnTo>
                  <a:lnTo>
                    <a:pt x="300331" y="211375"/>
                  </a:lnTo>
                  <a:lnTo>
                    <a:pt x="307529" y="167038"/>
                  </a:lnTo>
                  <a:lnTo>
                    <a:pt x="306169" y="147683"/>
                  </a:lnTo>
                  <a:lnTo>
                    <a:pt x="302257" y="129234"/>
                  </a:lnTo>
                  <a:lnTo>
                    <a:pt x="296037" y="111775"/>
                  </a:lnTo>
                  <a:lnTo>
                    <a:pt x="287759" y="95387"/>
                  </a:lnTo>
                  <a:lnTo>
                    <a:pt x="296985" y="96706"/>
                  </a:lnTo>
                  <a:lnTo>
                    <a:pt x="305332" y="97585"/>
                  </a:lnTo>
                  <a:lnTo>
                    <a:pt x="311043" y="91431"/>
                  </a:lnTo>
                  <a:lnTo>
                    <a:pt x="314119" y="88793"/>
                  </a:lnTo>
                  <a:lnTo>
                    <a:pt x="322582" y="106830"/>
                  </a:lnTo>
                  <a:lnTo>
                    <a:pt x="328781" y="125937"/>
                  </a:lnTo>
                  <a:lnTo>
                    <a:pt x="332591" y="146034"/>
                  </a:lnTo>
                  <a:lnTo>
                    <a:pt x="333888" y="167038"/>
                  </a:lnTo>
                  <a:lnTo>
                    <a:pt x="327929" y="211463"/>
                  </a:lnTo>
                  <a:lnTo>
                    <a:pt x="311108" y="251371"/>
                  </a:lnTo>
                  <a:lnTo>
                    <a:pt x="285013" y="285173"/>
                  </a:lnTo>
                  <a:lnTo>
                    <a:pt x="251230" y="311283"/>
                  </a:lnTo>
                  <a:lnTo>
                    <a:pt x="211344" y="328113"/>
                  </a:lnTo>
                  <a:lnTo>
                    <a:pt x="166944" y="334076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099" y="3421189"/>
              <a:ext cx="210877" cy="2109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719" y="3970019"/>
              <a:ext cx="11393424" cy="98907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9219" y="4003535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41978" y="4133341"/>
            <a:ext cx="2482622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산업별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기반구축사업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기획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운영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연구장비관리시스템</a:t>
            </a:r>
            <a:r>
              <a:rPr sz="1100" spc="3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운영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05669" y="4285386"/>
            <a:ext cx="22577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0" dirty="0">
                <a:solidFill>
                  <a:srgbClr val="0A1F6B"/>
                </a:solidFill>
                <a:latin typeface="Noto Sans CJK HK"/>
                <a:cs typeface="Noto Sans CJK HK"/>
              </a:rPr>
              <a:t>산업기술혁신</a:t>
            </a:r>
            <a:r>
              <a:rPr sz="1700" b="1" spc="-4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기반</a:t>
            </a:r>
            <a:r>
              <a:rPr sz="1700" b="1" spc="-2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35" dirty="0">
                <a:solidFill>
                  <a:srgbClr val="0A1F6B"/>
                </a:solidFill>
                <a:latin typeface="Noto Sans CJK HK"/>
                <a:cs typeface="Noto Sans CJK HK"/>
              </a:rPr>
              <a:t>조성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98740" y="4049915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50165" rIns="0" bIns="0" rtlCol="0">
            <a:spAutoFit/>
          </a:bodyPr>
          <a:lstStyle/>
          <a:p>
            <a:pPr marL="434975" indent="-153670">
              <a:lnSpc>
                <a:spcPct val="100000"/>
              </a:lnSpc>
              <a:spcBef>
                <a:spcPts val="395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산업혁신기반구축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자동차산업기술개발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스마트특성화기반구축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26719" y="4286289"/>
            <a:ext cx="11393805" cy="1591945"/>
            <a:chOff x="426719" y="4286289"/>
            <a:chExt cx="11393805" cy="1591945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1167" y="4286289"/>
              <a:ext cx="311922" cy="3120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719" y="4890515"/>
              <a:ext cx="11393424" cy="98755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219" y="4923574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41977" y="4931461"/>
            <a:ext cx="2515943" cy="7569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기술이전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사업화</a:t>
            </a:r>
            <a:r>
              <a:rPr sz="1100" spc="1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계획</a:t>
            </a:r>
            <a:r>
              <a:rPr sz="1100" spc="1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수립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기술사업화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R&amp;D</a:t>
            </a:r>
            <a:r>
              <a:rPr sz="11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금융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DX</a:t>
            </a:r>
            <a:r>
              <a:rPr sz="1100" spc="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촉진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계획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수립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및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사업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운영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22504" y="5205425"/>
            <a:ext cx="2515943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0" dirty="0">
                <a:solidFill>
                  <a:srgbClr val="0A1F6B"/>
                </a:solidFill>
                <a:latin typeface="Noto Sans CJK HK"/>
                <a:cs typeface="Noto Sans CJK HK"/>
              </a:rPr>
              <a:t>산업기술</a:t>
            </a:r>
            <a:r>
              <a:rPr sz="1700" b="1" spc="-17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165" dirty="0">
                <a:solidFill>
                  <a:srgbClr val="0A1F6B"/>
                </a:solidFill>
                <a:latin typeface="Noto Sans CJK HK"/>
                <a:cs typeface="Noto Sans CJK HK"/>
              </a:rPr>
              <a:t>이전</a:t>
            </a:r>
            <a:r>
              <a:rPr sz="1700" b="1" spc="-17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85" dirty="0">
                <a:solidFill>
                  <a:srgbClr val="0A1F6B"/>
                </a:solidFill>
                <a:latin typeface="Noto Sans CJK HK"/>
                <a:cs typeface="Noto Sans CJK HK"/>
              </a:rPr>
              <a:t>및</a:t>
            </a:r>
            <a:r>
              <a:rPr sz="1700" b="1" spc="-17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190" dirty="0">
                <a:solidFill>
                  <a:srgbClr val="0A1F6B"/>
                </a:solidFill>
                <a:latin typeface="Noto Sans CJK HK"/>
                <a:cs typeface="Noto Sans CJK HK"/>
              </a:rPr>
              <a:t>사업화</a:t>
            </a:r>
            <a:r>
              <a:rPr sz="1700" b="1" spc="-18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170" dirty="0">
                <a:solidFill>
                  <a:srgbClr val="0A1F6B"/>
                </a:solidFill>
                <a:latin typeface="Noto Sans CJK HK"/>
                <a:cs typeface="Noto Sans CJK HK"/>
              </a:rPr>
              <a:t>촉진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98740" y="4969954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50165" rIns="0" bIns="0" rtlCol="0">
            <a:spAutoFit/>
          </a:bodyPr>
          <a:lstStyle/>
          <a:p>
            <a:pPr marL="434975" indent="-153670">
              <a:lnSpc>
                <a:spcPct val="100000"/>
              </a:lnSpc>
              <a:spcBef>
                <a:spcPts val="395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기술성과활용촉진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국가첨단전력산업기술혁신융자</a:t>
            </a:r>
            <a:endParaRPr sz="1100">
              <a:latin typeface="BM EULJIRO TTF"/>
              <a:cs typeface="BM EULJIRO TTF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스케일업기술사업화프로그램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26719" y="5206332"/>
            <a:ext cx="11393805" cy="1592580"/>
            <a:chOff x="426719" y="5206332"/>
            <a:chExt cx="11393805" cy="1592580"/>
          </a:xfrm>
        </p:grpSpPr>
        <p:sp>
          <p:nvSpPr>
            <p:cNvPr id="58" name="object 58"/>
            <p:cNvSpPr/>
            <p:nvPr/>
          </p:nvSpPr>
          <p:spPr>
            <a:xfrm>
              <a:off x="697750" y="5206339"/>
              <a:ext cx="303530" cy="307975"/>
            </a:xfrm>
            <a:custGeom>
              <a:avLst/>
              <a:gdLst/>
              <a:ahLst/>
              <a:cxnLst/>
              <a:rect l="l" t="t" r="r" b="b"/>
              <a:pathLst>
                <a:path w="303530" h="307975">
                  <a:moveTo>
                    <a:pt x="118618" y="167043"/>
                  </a:moveTo>
                  <a:lnTo>
                    <a:pt x="52717" y="167043"/>
                  </a:lnTo>
                  <a:lnTo>
                    <a:pt x="52717" y="254952"/>
                  </a:lnTo>
                  <a:lnTo>
                    <a:pt x="118618" y="254952"/>
                  </a:lnTo>
                  <a:lnTo>
                    <a:pt x="118618" y="167043"/>
                  </a:lnTo>
                  <a:close/>
                </a:path>
                <a:path w="303530" h="307975">
                  <a:moveTo>
                    <a:pt x="193306" y="0"/>
                  </a:moveTo>
                  <a:lnTo>
                    <a:pt x="132943" y="0"/>
                  </a:lnTo>
                  <a:lnTo>
                    <a:pt x="156933" y="24003"/>
                  </a:lnTo>
                  <a:lnTo>
                    <a:pt x="50914" y="130073"/>
                  </a:lnTo>
                  <a:lnTo>
                    <a:pt x="63309" y="142468"/>
                  </a:lnTo>
                  <a:lnTo>
                    <a:pt x="169316" y="36449"/>
                  </a:lnTo>
                  <a:lnTo>
                    <a:pt x="193306" y="60401"/>
                  </a:lnTo>
                  <a:lnTo>
                    <a:pt x="193306" y="0"/>
                  </a:lnTo>
                  <a:close/>
                </a:path>
                <a:path w="303530" h="307975">
                  <a:moveTo>
                    <a:pt x="210883" y="87909"/>
                  </a:moveTo>
                  <a:lnTo>
                    <a:pt x="144983" y="87909"/>
                  </a:lnTo>
                  <a:lnTo>
                    <a:pt x="144983" y="254952"/>
                  </a:lnTo>
                  <a:lnTo>
                    <a:pt x="210883" y="254952"/>
                  </a:lnTo>
                  <a:lnTo>
                    <a:pt x="210883" y="87909"/>
                  </a:lnTo>
                  <a:close/>
                </a:path>
                <a:path w="303530" h="307975">
                  <a:moveTo>
                    <a:pt x="303136" y="281025"/>
                  </a:moveTo>
                  <a:lnTo>
                    <a:pt x="26365" y="281025"/>
                  </a:lnTo>
                  <a:lnTo>
                    <a:pt x="26365" y="279"/>
                  </a:lnTo>
                  <a:lnTo>
                    <a:pt x="0" y="279"/>
                  </a:lnTo>
                  <a:lnTo>
                    <a:pt x="0" y="281025"/>
                  </a:lnTo>
                  <a:lnTo>
                    <a:pt x="0" y="307695"/>
                  </a:lnTo>
                  <a:lnTo>
                    <a:pt x="303136" y="307695"/>
                  </a:lnTo>
                  <a:lnTo>
                    <a:pt x="303136" y="281025"/>
                  </a:lnTo>
                  <a:close/>
                </a:path>
                <a:path w="303530" h="307975">
                  <a:moveTo>
                    <a:pt x="303136" y="0"/>
                  </a:moveTo>
                  <a:lnTo>
                    <a:pt x="237236" y="0"/>
                  </a:lnTo>
                  <a:lnTo>
                    <a:pt x="237236" y="254952"/>
                  </a:lnTo>
                  <a:lnTo>
                    <a:pt x="303136" y="254952"/>
                  </a:lnTo>
                  <a:lnTo>
                    <a:pt x="303136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719" y="5811012"/>
              <a:ext cx="11393424" cy="98755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9219" y="5843613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54678" y="5973426"/>
            <a:ext cx="2393722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36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53670" algn="l"/>
              </a:tabLst>
            </a:pP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지역산업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정책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수립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사업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운영</a:t>
            </a:r>
            <a:endParaRPr sz="1100" dirty="0">
              <a:latin typeface="BM EULJIRO TTF"/>
              <a:cs typeface="BM EULJIRO TTF"/>
            </a:endParaRPr>
          </a:p>
          <a:p>
            <a:pPr marL="1536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536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지역주도</a:t>
            </a:r>
            <a:r>
              <a:rPr sz="11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균형발전</a:t>
            </a:r>
            <a:r>
              <a:rPr sz="1100" spc="1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10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BM EULJIRO TTF"/>
                <a:cs typeface="BM EULJIRO TTF"/>
              </a:rPr>
              <a:t>정책홍보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236357" y="6125471"/>
            <a:ext cx="2099336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지역산업</a:t>
            </a:r>
            <a:r>
              <a:rPr sz="1700" b="1" spc="-3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육성</a:t>
            </a:r>
            <a:r>
              <a:rPr sz="1700" b="1" spc="-1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및</a:t>
            </a:r>
            <a:r>
              <a:rPr sz="1700" b="1" spc="-2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촉진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298740" y="5889993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40" dirty="0">
                <a:solidFill>
                  <a:srgbClr val="252525"/>
                </a:solidFill>
                <a:latin typeface="BM EULJIRO TTF"/>
                <a:cs typeface="BM EULJIRO TTF"/>
              </a:rPr>
              <a:t>지역균형발전지원</a:t>
            </a:r>
            <a:endParaRPr sz="1100">
              <a:latin typeface="BM EULJIRO TTF"/>
              <a:cs typeface="BM EULJIRO TTF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지역혁신클러스터육성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81845" y="6125059"/>
            <a:ext cx="330835" cy="310515"/>
          </a:xfrm>
          <a:custGeom>
            <a:avLst/>
            <a:gdLst/>
            <a:ahLst/>
            <a:cxnLst/>
            <a:rect l="l" t="t" r="r" b="b"/>
            <a:pathLst>
              <a:path w="330834" h="310514">
                <a:moveTo>
                  <a:pt x="264790" y="310448"/>
                </a:moveTo>
                <a:lnTo>
                  <a:pt x="251556" y="307893"/>
                </a:lnTo>
                <a:lnTo>
                  <a:pt x="239968" y="300228"/>
                </a:lnTo>
                <a:lnTo>
                  <a:pt x="233214" y="290407"/>
                </a:lnTo>
                <a:lnTo>
                  <a:pt x="230083" y="279349"/>
                </a:lnTo>
                <a:lnTo>
                  <a:pt x="230578" y="267961"/>
                </a:lnTo>
                <a:lnTo>
                  <a:pt x="234696" y="257150"/>
                </a:lnTo>
                <a:lnTo>
                  <a:pt x="188128" y="210555"/>
                </a:lnTo>
                <a:lnTo>
                  <a:pt x="181538" y="214511"/>
                </a:lnTo>
                <a:lnTo>
                  <a:pt x="174069" y="216709"/>
                </a:lnTo>
                <a:lnTo>
                  <a:pt x="156496" y="216709"/>
                </a:lnTo>
                <a:lnTo>
                  <a:pt x="149028" y="214511"/>
                </a:lnTo>
                <a:lnTo>
                  <a:pt x="142438" y="210555"/>
                </a:lnTo>
                <a:lnTo>
                  <a:pt x="95869" y="257150"/>
                </a:lnTo>
                <a:lnTo>
                  <a:pt x="99988" y="267954"/>
                </a:lnTo>
                <a:lnTo>
                  <a:pt x="100482" y="279294"/>
                </a:lnTo>
                <a:lnTo>
                  <a:pt x="97352" y="290221"/>
                </a:lnTo>
                <a:lnTo>
                  <a:pt x="90597" y="299789"/>
                </a:lnTo>
                <a:lnTo>
                  <a:pt x="79010" y="307454"/>
                </a:lnTo>
                <a:lnTo>
                  <a:pt x="65775" y="310009"/>
                </a:lnTo>
                <a:lnTo>
                  <a:pt x="52540" y="307454"/>
                </a:lnTo>
                <a:lnTo>
                  <a:pt x="40953" y="299789"/>
                </a:lnTo>
                <a:lnTo>
                  <a:pt x="33292" y="288195"/>
                </a:lnTo>
                <a:lnTo>
                  <a:pt x="30739" y="274953"/>
                </a:lnTo>
                <a:lnTo>
                  <a:pt x="33292" y="261711"/>
                </a:lnTo>
                <a:lnTo>
                  <a:pt x="40953" y="250117"/>
                </a:lnTo>
                <a:lnTo>
                  <a:pt x="50515" y="243358"/>
                </a:lnTo>
                <a:lnTo>
                  <a:pt x="61437" y="240227"/>
                </a:lnTo>
                <a:lnTo>
                  <a:pt x="72770" y="240721"/>
                </a:lnTo>
                <a:lnTo>
                  <a:pt x="83568" y="244842"/>
                </a:lnTo>
                <a:lnTo>
                  <a:pt x="129258" y="198687"/>
                </a:lnTo>
                <a:lnTo>
                  <a:pt x="125475" y="192773"/>
                </a:lnTo>
                <a:lnTo>
                  <a:pt x="122723" y="186324"/>
                </a:lnTo>
                <a:lnTo>
                  <a:pt x="121041" y="179462"/>
                </a:lnTo>
                <a:lnTo>
                  <a:pt x="120471" y="172312"/>
                </a:lnTo>
                <a:lnTo>
                  <a:pt x="120471" y="168356"/>
                </a:lnTo>
                <a:lnTo>
                  <a:pt x="120911" y="166598"/>
                </a:lnTo>
                <a:lnTo>
                  <a:pt x="62919" y="142861"/>
                </a:lnTo>
                <a:lnTo>
                  <a:pt x="54675" y="150890"/>
                </a:lnTo>
                <a:lnTo>
                  <a:pt x="44413" y="155664"/>
                </a:lnTo>
                <a:lnTo>
                  <a:pt x="33079" y="156893"/>
                </a:lnTo>
                <a:lnTo>
                  <a:pt x="21623" y="154290"/>
                </a:lnTo>
                <a:lnTo>
                  <a:pt x="10022" y="146460"/>
                </a:lnTo>
                <a:lnTo>
                  <a:pt x="2622" y="135168"/>
                </a:lnTo>
                <a:lnTo>
                  <a:pt x="0" y="121899"/>
                </a:lnTo>
                <a:lnTo>
                  <a:pt x="2732" y="108135"/>
                </a:lnTo>
                <a:lnTo>
                  <a:pt x="10557" y="96527"/>
                </a:lnTo>
                <a:lnTo>
                  <a:pt x="21842" y="89123"/>
                </a:lnTo>
                <a:lnTo>
                  <a:pt x="35104" y="86499"/>
                </a:lnTo>
                <a:lnTo>
                  <a:pt x="48861" y="89233"/>
                </a:lnTo>
                <a:lnTo>
                  <a:pt x="59020" y="95504"/>
                </a:lnTo>
                <a:lnTo>
                  <a:pt x="66214" y="104453"/>
                </a:lnTo>
                <a:lnTo>
                  <a:pt x="70113" y="115133"/>
                </a:lnTo>
                <a:lnTo>
                  <a:pt x="70388" y="126597"/>
                </a:lnTo>
                <a:lnTo>
                  <a:pt x="127061" y="150334"/>
                </a:lnTo>
                <a:lnTo>
                  <a:pt x="132464" y="142964"/>
                </a:lnTo>
                <a:lnTo>
                  <a:pt x="139307" y="136872"/>
                </a:lnTo>
                <a:lnTo>
                  <a:pt x="147387" y="132346"/>
                </a:lnTo>
                <a:lnTo>
                  <a:pt x="156496" y="129674"/>
                </a:lnTo>
                <a:lnTo>
                  <a:pt x="156496" y="69013"/>
                </a:lnTo>
                <a:lnTo>
                  <a:pt x="146076" y="64342"/>
                </a:lnTo>
                <a:lnTo>
                  <a:pt x="137715" y="56705"/>
                </a:lnTo>
                <a:lnTo>
                  <a:pt x="132155" y="46759"/>
                </a:lnTo>
                <a:lnTo>
                  <a:pt x="130136" y="35165"/>
                </a:lnTo>
                <a:lnTo>
                  <a:pt x="132910" y="21511"/>
                </a:lnTo>
                <a:lnTo>
                  <a:pt x="140461" y="10329"/>
                </a:lnTo>
                <a:lnTo>
                  <a:pt x="151636" y="2774"/>
                </a:lnTo>
                <a:lnTo>
                  <a:pt x="165283" y="0"/>
                </a:lnTo>
                <a:lnTo>
                  <a:pt x="178929" y="2774"/>
                </a:lnTo>
                <a:lnTo>
                  <a:pt x="190105" y="10329"/>
                </a:lnTo>
                <a:lnTo>
                  <a:pt x="197656" y="21511"/>
                </a:lnTo>
                <a:lnTo>
                  <a:pt x="200429" y="35165"/>
                </a:lnTo>
                <a:lnTo>
                  <a:pt x="198411" y="46759"/>
                </a:lnTo>
                <a:lnTo>
                  <a:pt x="192850" y="56705"/>
                </a:lnTo>
                <a:lnTo>
                  <a:pt x="184490" y="64342"/>
                </a:lnTo>
                <a:lnTo>
                  <a:pt x="174069" y="69013"/>
                </a:lnTo>
                <a:lnTo>
                  <a:pt x="174069" y="130113"/>
                </a:lnTo>
                <a:lnTo>
                  <a:pt x="182993" y="132785"/>
                </a:lnTo>
                <a:lnTo>
                  <a:pt x="191093" y="137311"/>
                </a:lnTo>
                <a:lnTo>
                  <a:pt x="198040" y="143404"/>
                </a:lnTo>
                <a:lnTo>
                  <a:pt x="203504" y="150773"/>
                </a:lnTo>
                <a:lnTo>
                  <a:pt x="260177" y="127036"/>
                </a:lnTo>
                <a:lnTo>
                  <a:pt x="281704" y="89673"/>
                </a:lnTo>
                <a:lnTo>
                  <a:pt x="295461" y="86939"/>
                </a:lnTo>
                <a:lnTo>
                  <a:pt x="308723" y="89563"/>
                </a:lnTo>
                <a:lnTo>
                  <a:pt x="320008" y="96967"/>
                </a:lnTo>
                <a:lnTo>
                  <a:pt x="327834" y="108574"/>
                </a:lnTo>
                <a:lnTo>
                  <a:pt x="330504" y="122277"/>
                </a:lnTo>
                <a:lnTo>
                  <a:pt x="327779" y="135443"/>
                </a:lnTo>
                <a:lnTo>
                  <a:pt x="320358" y="146714"/>
                </a:lnTo>
                <a:lnTo>
                  <a:pt x="308943" y="154729"/>
                </a:lnTo>
                <a:lnTo>
                  <a:pt x="297486" y="157271"/>
                </a:lnTo>
                <a:lnTo>
                  <a:pt x="286153" y="155938"/>
                </a:lnTo>
                <a:lnTo>
                  <a:pt x="275890" y="151144"/>
                </a:lnTo>
                <a:lnTo>
                  <a:pt x="267646" y="143301"/>
                </a:lnTo>
                <a:lnTo>
                  <a:pt x="209655" y="167038"/>
                </a:lnTo>
                <a:lnTo>
                  <a:pt x="210094" y="168796"/>
                </a:lnTo>
                <a:lnTo>
                  <a:pt x="210094" y="172752"/>
                </a:lnTo>
                <a:lnTo>
                  <a:pt x="209524" y="180087"/>
                </a:lnTo>
                <a:lnTo>
                  <a:pt x="207842" y="186928"/>
                </a:lnTo>
                <a:lnTo>
                  <a:pt x="205090" y="193275"/>
                </a:lnTo>
                <a:lnTo>
                  <a:pt x="201308" y="199126"/>
                </a:lnTo>
                <a:lnTo>
                  <a:pt x="246998" y="245282"/>
                </a:lnTo>
                <a:lnTo>
                  <a:pt x="257795" y="241161"/>
                </a:lnTo>
                <a:lnTo>
                  <a:pt x="269129" y="240666"/>
                </a:lnTo>
                <a:lnTo>
                  <a:pt x="280050" y="243798"/>
                </a:lnTo>
                <a:lnTo>
                  <a:pt x="289612" y="250557"/>
                </a:lnTo>
                <a:lnTo>
                  <a:pt x="297273" y="262150"/>
                </a:lnTo>
                <a:lnTo>
                  <a:pt x="299827" y="275392"/>
                </a:lnTo>
                <a:lnTo>
                  <a:pt x="297273" y="288635"/>
                </a:lnTo>
                <a:lnTo>
                  <a:pt x="289612" y="300228"/>
                </a:lnTo>
                <a:lnTo>
                  <a:pt x="278025" y="307893"/>
                </a:lnTo>
                <a:lnTo>
                  <a:pt x="264790" y="310448"/>
                </a:lnTo>
                <a:close/>
              </a:path>
            </a:pathLst>
          </a:custGeom>
          <a:solidFill>
            <a:srgbClr val="1F80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2</a:t>
            </a:fld>
            <a:endParaRPr spc="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4799" y="1634985"/>
            <a:ext cx="2157200" cy="49709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561" y="1976352"/>
            <a:ext cx="2877577" cy="26861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"/>
            <a:ext cx="12191987" cy="951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0532" y="214020"/>
            <a:ext cx="56134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D0D0D"/>
                </a:solidFill>
              </a:rPr>
              <a:t>한국산업기술진흥원</a:t>
            </a:r>
            <a:r>
              <a:rPr sz="3200" spc="-220" dirty="0">
                <a:solidFill>
                  <a:srgbClr val="0D0D0D"/>
                </a:solidFill>
              </a:rPr>
              <a:t> </a:t>
            </a:r>
            <a:r>
              <a:rPr sz="3200" spc="-10" dirty="0">
                <a:solidFill>
                  <a:srgbClr val="0D0D0D"/>
                </a:solidFill>
              </a:rPr>
              <a:t>정책간행물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2109939" y="1142784"/>
            <a:ext cx="949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산업기술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정책분야의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해외동향을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상시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조사하고</a:t>
            </a:r>
            <a:r>
              <a:rPr sz="18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8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주요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현안을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중점적으로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분석하여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정책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간행물로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제공</a:t>
            </a:r>
            <a:endParaRPr sz="1800">
              <a:latin typeface="Noto Sans CJK HK"/>
              <a:cs typeface="Noto Sans CJK H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5695" y="1627047"/>
            <a:ext cx="2893060" cy="793115"/>
            <a:chOff x="615695" y="1627047"/>
            <a:chExt cx="2893060" cy="7931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95" y="1664207"/>
              <a:ext cx="2892552" cy="7559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628" y="1627047"/>
              <a:ext cx="2889482" cy="7528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981" y="1755559"/>
              <a:ext cx="298066" cy="1410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122" y="1770557"/>
              <a:ext cx="317632" cy="1270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8576" y="1821319"/>
              <a:ext cx="26619" cy="268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1129" y="1774342"/>
              <a:ext cx="570806" cy="1225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1824" y="1774342"/>
              <a:ext cx="247370" cy="1197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6560" y="1756054"/>
              <a:ext cx="489851" cy="1415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333" y="1951697"/>
              <a:ext cx="462326" cy="1430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3929" y="1954174"/>
              <a:ext cx="458208" cy="1405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5956" y="1950224"/>
              <a:ext cx="451134" cy="1461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6878" y="1954174"/>
              <a:ext cx="776185" cy="14055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24561" y="2710264"/>
            <a:ext cx="24142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7300"/>
              </a:lnSpc>
              <a:spcBef>
                <a:spcPts val="100"/>
              </a:spcBef>
            </a:pP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동향워치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 발간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자료 중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시사성이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 큰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이슈를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 심층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분석하고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국내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정책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시사점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제언</a:t>
            </a:r>
            <a:endParaRPr sz="1100">
              <a:latin typeface="Noto Sans CJK HK"/>
              <a:cs typeface="Noto Sans CJK HK"/>
            </a:endParaRPr>
          </a:p>
          <a:p>
            <a:pPr marL="239395">
              <a:lnSpc>
                <a:spcPct val="100000"/>
              </a:lnSpc>
              <a:spcBef>
                <a:spcPts val="160"/>
              </a:spcBef>
            </a:pPr>
            <a:r>
              <a:rPr sz="10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ex)</a:t>
            </a:r>
            <a:r>
              <a:rPr sz="1000" spc="-4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spc="55" dirty="0">
                <a:solidFill>
                  <a:srgbClr val="0D0D0D"/>
                </a:solidFill>
                <a:latin typeface="BM EULJIRO TTF"/>
                <a:cs typeface="BM EULJIRO TTF"/>
              </a:rPr>
              <a:t>생성형</a:t>
            </a:r>
            <a:r>
              <a:rPr sz="10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AI</a:t>
            </a:r>
            <a:r>
              <a:rPr sz="10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특허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0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반도체</a:t>
            </a:r>
            <a:r>
              <a:rPr sz="10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수출통제</a:t>
            </a:r>
            <a:r>
              <a:rPr sz="10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000">
              <a:latin typeface="BM EULJIRO TTF"/>
              <a:cs typeface="BM EULJIRO TT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00756" y="2931401"/>
            <a:ext cx="380365" cy="161290"/>
            <a:chOff x="2900756" y="2931401"/>
            <a:chExt cx="380365" cy="161290"/>
          </a:xfrm>
        </p:grpSpPr>
        <p:sp>
          <p:nvSpPr>
            <p:cNvPr id="22" name="object 22"/>
            <p:cNvSpPr/>
            <p:nvPr/>
          </p:nvSpPr>
          <p:spPr>
            <a:xfrm>
              <a:off x="2905518" y="2936163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39" h="151764">
                  <a:moveTo>
                    <a:pt x="345859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345859" y="151206"/>
                  </a:lnTo>
                  <a:lnTo>
                    <a:pt x="355569" y="149244"/>
                  </a:lnTo>
                  <a:lnTo>
                    <a:pt x="363497" y="143897"/>
                  </a:lnTo>
                  <a:lnTo>
                    <a:pt x="368842" y="135968"/>
                  </a:lnTo>
                  <a:lnTo>
                    <a:pt x="370801" y="126263"/>
                  </a:lnTo>
                  <a:lnTo>
                    <a:pt x="370801" y="24942"/>
                  </a:lnTo>
                  <a:lnTo>
                    <a:pt x="368842" y="15232"/>
                  </a:lnTo>
                  <a:lnTo>
                    <a:pt x="363497" y="7304"/>
                  </a:lnTo>
                  <a:lnTo>
                    <a:pt x="355569" y="1959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05518" y="2936163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39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345859" y="0"/>
                  </a:lnTo>
                  <a:lnTo>
                    <a:pt x="355569" y="1959"/>
                  </a:lnTo>
                  <a:lnTo>
                    <a:pt x="363497" y="7304"/>
                  </a:lnTo>
                  <a:lnTo>
                    <a:pt x="368842" y="15232"/>
                  </a:lnTo>
                  <a:lnTo>
                    <a:pt x="370801" y="24942"/>
                  </a:lnTo>
                  <a:lnTo>
                    <a:pt x="370801" y="126263"/>
                  </a:lnTo>
                  <a:lnTo>
                    <a:pt x="368842" y="135968"/>
                  </a:lnTo>
                  <a:lnTo>
                    <a:pt x="363497" y="143897"/>
                  </a:lnTo>
                  <a:lnTo>
                    <a:pt x="355569" y="149244"/>
                  </a:lnTo>
                  <a:lnTo>
                    <a:pt x="345859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37129" y="2967316"/>
              <a:ext cx="32384" cy="89535"/>
            </a:xfrm>
            <a:custGeom>
              <a:avLst/>
              <a:gdLst/>
              <a:ahLst/>
              <a:cxnLst/>
              <a:rect l="l" t="t" r="r" b="b"/>
              <a:pathLst>
                <a:path w="32385" h="89535">
                  <a:moveTo>
                    <a:pt x="29857" y="0"/>
                  </a:moveTo>
                  <a:lnTo>
                    <a:pt x="19748" y="0"/>
                  </a:lnTo>
                  <a:lnTo>
                    <a:pt x="16700" y="3213"/>
                  </a:lnTo>
                  <a:lnTo>
                    <a:pt x="13614" y="5994"/>
                  </a:lnTo>
                  <a:lnTo>
                    <a:pt x="7353" y="10731"/>
                  </a:lnTo>
                  <a:lnTo>
                    <a:pt x="3860" y="12763"/>
                  </a:lnTo>
                  <a:lnTo>
                    <a:pt x="0" y="14452"/>
                  </a:lnTo>
                  <a:lnTo>
                    <a:pt x="0" y="27089"/>
                  </a:lnTo>
                  <a:lnTo>
                    <a:pt x="9893" y="21958"/>
                  </a:lnTo>
                  <a:lnTo>
                    <a:pt x="16230" y="18262"/>
                  </a:lnTo>
                  <a:lnTo>
                    <a:pt x="18300" y="16852"/>
                  </a:lnTo>
                  <a:lnTo>
                    <a:pt x="18300" y="88976"/>
                  </a:lnTo>
                  <a:lnTo>
                    <a:pt x="31902" y="88976"/>
                  </a:lnTo>
                  <a:lnTo>
                    <a:pt x="31902" y="2044"/>
                  </a:lnTo>
                  <a:lnTo>
                    <a:pt x="31673" y="1206"/>
                  </a:lnTo>
                  <a:lnTo>
                    <a:pt x="30708" y="241"/>
                  </a:lnTo>
                  <a:lnTo>
                    <a:pt x="29857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9016" y="2956356"/>
              <a:ext cx="249643" cy="11473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064684" y="2475547"/>
            <a:ext cx="1998980" cy="215900"/>
            <a:chOff x="1064684" y="2475547"/>
            <a:chExt cx="1998980" cy="215900"/>
          </a:xfrm>
        </p:grpSpPr>
        <p:sp>
          <p:nvSpPr>
            <p:cNvPr id="27" name="object 27"/>
            <p:cNvSpPr/>
            <p:nvPr/>
          </p:nvSpPr>
          <p:spPr>
            <a:xfrm>
              <a:off x="1064684" y="2475547"/>
              <a:ext cx="1998980" cy="215900"/>
            </a:xfrm>
            <a:custGeom>
              <a:avLst/>
              <a:gdLst/>
              <a:ahLst/>
              <a:cxnLst/>
              <a:rect l="l" t="t" r="r" b="b"/>
              <a:pathLst>
                <a:path w="1998980" h="215900">
                  <a:moveTo>
                    <a:pt x="1890864" y="0"/>
                  </a:moveTo>
                  <a:lnTo>
                    <a:pt x="107696" y="0"/>
                  </a:lnTo>
                  <a:lnTo>
                    <a:pt x="65772" y="8463"/>
                  </a:lnTo>
                  <a:lnTo>
                    <a:pt x="31540" y="31545"/>
                  </a:lnTo>
                  <a:lnTo>
                    <a:pt x="8462" y="65777"/>
                  </a:lnTo>
                  <a:lnTo>
                    <a:pt x="0" y="107696"/>
                  </a:lnTo>
                  <a:lnTo>
                    <a:pt x="8462" y="149614"/>
                  </a:lnTo>
                  <a:lnTo>
                    <a:pt x="31540" y="183846"/>
                  </a:lnTo>
                  <a:lnTo>
                    <a:pt x="65772" y="206928"/>
                  </a:lnTo>
                  <a:lnTo>
                    <a:pt x="107696" y="215392"/>
                  </a:lnTo>
                  <a:lnTo>
                    <a:pt x="1890864" y="215392"/>
                  </a:lnTo>
                  <a:lnTo>
                    <a:pt x="1932783" y="206928"/>
                  </a:lnTo>
                  <a:lnTo>
                    <a:pt x="1967015" y="183846"/>
                  </a:lnTo>
                  <a:lnTo>
                    <a:pt x="1990096" y="149614"/>
                  </a:lnTo>
                  <a:lnTo>
                    <a:pt x="1998560" y="107696"/>
                  </a:lnTo>
                  <a:lnTo>
                    <a:pt x="1990096" y="65777"/>
                  </a:lnTo>
                  <a:lnTo>
                    <a:pt x="1967015" y="31545"/>
                  </a:lnTo>
                  <a:lnTo>
                    <a:pt x="1932783" y="8463"/>
                  </a:lnTo>
                  <a:lnTo>
                    <a:pt x="1890864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2559" y="2506980"/>
              <a:ext cx="563879" cy="1722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42821" y="2517254"/>
              <a:ext cx="528320" cy="137160"/>
            </a:xfrm>
            <a:custGeom>
              <a:avLst/>
              <a:gdLst/>
              <a:ahLst/>
              <a:cxnLst/>
              <a:rect l="l" t="t" r="r" b="b"/>
              <a:pathLst>
                <a:path w="528319" h="137160">
                  <a:moveTo>
                    <a:pt x="177393" y="78181"/>
                  </a:moveTo>
                  <a:lnTo>
                    <a:pt x="160477" y="78181"/>
                  </a:lnTo>
                  <a:lnTo>
                    <a:pt x="160477" y="132689"/>
                  </a:lnTo>
                  <a:lnTo>
                    <a:pt x="160781" y="133807"/>
                  </a:lnTo>
                  <a:lnTo>
                    <a:pt x="162001" y="135026"/>
                  </a:lnTo>
                  <a:lnTo>
                    <a:pt x="163118" y="135331"/>
                  </a:lnTo>
                  <a:lnTo>
                    <a:pt x="249021" y="135331"/>
                  </a:lnTo>
                  <a:lnTo>
                    <a:pt x="250113" y="135026"/>
                  </a:lnTo>
                  <a:lnTo>
                    <a:pt x="251434" y="133807"/>
                  </a:lnTo>
                  <a:lnTo>
                    <a:pt x="251764" y="132689"/>
                  </a:lnTo>
                  <a:lnTo>
                    <a:pt x="251764" y="121462"/>
                  </a:lnTo>
                  <a:lnTo>
                    <a:pt x="177393" y="121462"/>
                  </a:lnTo>
                  <a:lnTo>
                    <a:pt x="177393" y="106527"/>
                  </a:lnTo>
                  <a:lnTo>
                    <a:pt x="251764" y="106527"/>
                  </a:lnTo>
                  <a:lnTo>
                    <a:pt x="251764" y="92659"/>
                  </a:lnTo>
                  <a:lnTo>
                    <a:pt x="177393" y="92659"/>
                  </a:lnTo>
                  <a:lnTo>
                    <a:pt x="177393" y="78181"/>
                  </a:lnTo>
                  <a:close/>
                </a:path>
                <a:path w="528319" h="137160">
                  <a:moveTo>
                    <a:pt x="251764" y="106527"/>
                  </a:moveTo>
                  <a:lnTo>
                    <a:pt x="234848" y="106527"/>
                  </a:lnTo>
                  <a:lnTo>
                    <a:pt x="234848" y="121462"/>
                  </a:lnTo>
                  <a:lnTo>
                    <a:pt x="251764" y="121462"/>
                  </a:lnTo>
                  <a:lnTo>
                    <a:pt x="251764" y="106527"/>
                  </a:lnTo>
                  <a:close/>
                </a:path>
                <a:path w="528319" h="137160">
                  <a:moveTo>
                    <a:pt x="251764" y="78181"/>
                  </a:moveTo>
                  <a:lnTo>
                    <a:pt x="234848" y="78181"/>
                  </a:lnTo>
                  <a:lnTo>
                    <a:pt x="234848" y="92659"/>
                  </a:lnTo>
                  <a:lnTo>
                    <a:pt x="251764" y="92659"/>
                  </a:lnTo>
                  <a:lnTo>
                    <a:pt x="251764" y="78181"/>
                  </a:lnTo>
                  <a:close/>
                </a:path>
                <a:path w="528319" h="137160">
                  <a:moveTo>
                    <a:pt x="43281" y="90525"/>
                  </a:moveTo>
                  <a:lnTo>
                    <a:pt x="25603" y="90525"/>
                  </a:lnTo>
                  <a:lnTo>
                    <a:pt x="25603" y="131470"/>
                  </a:lnTo>
                  <a:lnTo>
                    <a:pt x="25882" y="132587"/>
                  </a:lnTo>
                  <a:lnTo>
                    <a:pt x="27000" y="133807"/>
                  </a:lnTo>
                  <a:lnTo>
                    <a:pt x="28092" y="134112"/>
                  </a:lnTo>
                  <a:lnTo>
                    <a:pt x="119024" y="134112"/>
                  </a:lnTo>
                  <a:lnTo>
                    <a:pt x="119024" y="119481"/>
                  </a:lnTo>
                  <a:lnTo>
                    <a:pt x="43281" y="119481"/>
                  </a:lnTo>
                  <a:lnTo>
                    <a:pt x="43281" y="90525"/>
                  </a:lnTo>
                  <a:close/>
                </a:path>
                <a:path w="528319" h="137160">
                  <a:moveTo>
                    <a:pt x="114604" y="304"/>
                  </a:moveTo>
                  <a:lnTo>
                    <a:pt x="97383" y="304"/>
                  </a:lnTo>
                  <a:lnTo>
                    <a:pt x="97383" y="100584"/>
                  </a:lnTo>
                  <a:lnTo>
                    <a:pt x="114604" y="100584"/>
                  </a:lnTo>
                  <a:lnTo>
                    <a:pt x="114604" y="53949"/>
                  </a:lnTo>
                  <a:lnTo>
                    <a:pt x="132283" y="53949"/>
                  </a:lnTo>
                  <a:lnTo>
                    <a:pt x="132283" y="39319"/>
                  </a:lnTo>
                  <a:lnTo>
                    <a:pt x="114604" y="39319"/>
                  </a:lnTo>
                  <a:lnTo>
                    <a:pt x="114604" y="304"/>
                  </a:lnTo>
                  <a:close/>
                </a:path>
                <a:path w="528319" h="137160">
                  <a:moveTo>
                    <a:pt x="53340" y="3200"/>
                  </a:moveTo>
                  <a:lnTo>
                    <a:pt x="35204" y="3200"/>
                  </a:lnTo>
                  <a:lnTo>
                    <a:pt x="35102" y="27279"/>
                  </a:lnTo>
                  <a:lnTo>
                    <a:pt x="34137" y="32385"/>
                  </a:lnTo>
                  <a:lnTo>
                    <a:pt x="30479" y="41833"/>
                  </a:lnTo>
                  <a:lnTo>
                    <a:pt x="27940" y="46177"/>
                  </a:lnTo>
                  <a:lnTo>
                    <a:pt x="24688" y="50139"/>
                  </a:lnTo>
                  <a:lnTo>
                    <a:pt x="21539" y="54101"/>
                  </a:lnTo>
                  <a:lnTo>
                    <a:pt x="17830" y="57683"/>
                  </a:lnTo>
                  <a:lnTo>
                    <a:pt x="9296" y="64084"/>
                  </a:lnTo>
                  <a:lnTo>
                    <a:pt x="4775" y="66801"/>
                  </a:lnTo>
                  <a:lnTo>
                    <a:pt x="0" y="69037"/>
                  </a:lnTo>
                  <a:lnTo>
                    <a:pt x="13258" y="80619"/>
                  </a:lnTo>
                  <a:lnTo>
                    <a:pt x="43230" y="52781"/>
                  </a:lnTo>
                  <a:lnTo>
                    <a:pt x="44348" y="49834"/>
                  </a:lnTo>
                  <a:lnTo>
                    <a:pt x="65041" y="49834"/>
                  </a:lnTo>
                  <a:lnTo>
                    <a:pt x="59893" y="43484"/>
                  </a:lnTo>
                  <a:lnTo>
                    <a:pt x="57505" y="39420"/>
                  </a:lnTo>
                  <a:lnTo>
                    <a:pt x="54051" y="30683"/>
                  </a:lnTo>
                  <a:lnTo>
                    <a:pt x="53238" y="26162"/>
                  </a:lnTo>
                  <a:lnTo>
                    <a:pt x="53340" y="3200"/>
                  </a:lnTo>
                  <a:close/>
                </a:path>
                <a:path w="528319" h="137160">
                  <a:moveTo>
                    <a:pt x="65041" y="49834"/>
                  </a:moveTo>
                  <a:lnTo>
                    <a:pt x="44348" y="49834"/>
                  </a:lnTo>
                  <a:lnTo>
                    <a:pt x="47091" y="55016"/>
                  </a:lnTo>
                  <a:lnTo>
                    <a:pt x="51358" y="59994"/>
                  </a:lnTo>
                  <a:lnTo>
                    <a:pt x="62941" y="69545"/>
                  </a:lnTo>
                  <a:lnTo>
                    <a:pt x="69138" y="73609"/>
                  </a:lnTo>
                  <a:lnTo>
                    <a:pt x="75742" y="76962"/>
                  </a:lnTo>
                  <a:lnTo>
                    <a:pt x="86563" y="64160"/>
                  </a:lnTo>
                  <a:lnTo>
                    <a:pt x="81991" y="62534"/>
                  </a:lnTo>
                  <a:lnTo>
                    <a:pt x="77673" y="60248"/>
                  </a:lnTo>
                  <a:lnTo>
                    <a:pt x="69545" y="54355"/>
                  </a:lnTo>
                  <a:lnTo>
                    <a:pt x="65989" y="51003"/>
                  </a:lnTo>
                  <a:lnTo>
                    <a:pt x="65041" y="49834"/>
                  </a:lnTo>
                  <a:close/>
                </a:path>
                <a:path w="528319" h="137160">
                  <a:moveTo>
                    <a:pt x="509473" y="79857"/>
                  </a:moveTo>
                  <a:lnTo>
                    <a:pt x="417728" y="79857"/>
                  </a:lnTo>
                  <a:lnTo>
                    <a:pt x="417728" y="92811"/>
                  </a:lnTo>
                  <a:lnTo>
                    <a:pt x="492709" y="92811"/>
                  </a:lnTo>
                  <a:lnTo>
                    <a:pt x="492709" y="101955"/>
                  </a:lnTo>
                  <a:lnTo>
                    <a:pt x="420369" y="101955"/>
                  </a:lnTo>
                  <a:lnTo>
                    <a:pt x="419252" y="102285"/>
                  </a:lnTo>
                  <a:lnTo>
                    <a:pt x="418033" y="103606"/>
                  </a:lnTo>
                  <a:lnTo>
                    <a:pt x="417728" y="104698"/>
                  </a:lnTo>
                  <a:lnTo>
                    <a:pt x="417728" y="133146"/>
                  </a:lnTo>
                  <a:lnTo>
                    <a:pt x="418033" y="134264"/>
                  </a:lnTo>
                  <a:lnTo>
                    <a:pt x="419252" y="135483"/>
                  </a:lnTo>
                  <a:lnTo>
                    <a:pt x="420369" y="135788"/>
                  </a:lnTo>
                  <a:lnTo>
                    <a:pt x="515112" y="135788"/>
                  </a:lnTo>
                  <a:lnTo>
                    <a:pt x="515112" y="122986"/>
                  </a:lnTo>
                  <a:lnTo>
                    <a:pt x="437235" y="122986"/>
                  </a:lnTo>
                  <a:lnTo>
                    <a:pt x="437235" y="113690"/>
                  </a:lnTo>
                  <a:lnTo>
                    <a:pt x="509473" y="113690"/>
                  </a:lnTo>
                  <a:lnTo>
                    <a:pt x="510565" y="113385"/>
                  </a:lnTo>
                  <a:lnTo>
                    <a:pt x="511886" y="112166"/>
                  </a:lnTo>
                  <a:lnTo>
                    <a:pt x="512216" y="111048"/>
                  </a:lnTo>
                  <a:lnTo>
                    <a:pt x="512216" y="82600"/>
                  </a:lnTo>
                  <a:lnTo>
                    <a:pt x="511886" y="81508"/>
                  </a:lnTo>
                  <a:lnTo>
                    <a:pt x="510565" y="80187"/>
                  </a:lnTo>
                  <a:lnTo>
                    <a:pt x="509473" y="79857"/>
                  </a:lnTo>
                  <a:close/>
                </a:path>
                <a:path w="528319" h="137160">
                  <a:moveTo>
                    <a:pt x="473963" y="67513"/>
                  </a:moveTo>
                  <a:lnTo>
                    <a:pt x="456133" y="67513"/>
                  </a:lnTo>
                  <a:lnTo>
                    <a:pt x="456133" y="79857"/>
                  </a:lnTo>
                  <a:lnTo>
                    <a:pt x="473963" y="79857"/>
                  </a:lnTo>
                  <a:lnTo>
                    <a:pt x="473963" y="67513"/>
                  </a:lnTo>
                  <a:close/>
                </a:path>
                <a:path w="528319" h="137160">
                  <a:moveTo>
                    <a:pt x="527913" y="54254"/>
                  </a:moveTo>
                  <a:lnTo>
                    <a:pt x="402183" y="54254"/>
                  </a:lnTo>
                  <a:lnTo>
                    <a:pt x="402183" y="67513"/>
                  </a:lnTo>
                  <a:lnTo>
                    <a:pt x="527913" y="67513"/>
                  </a:lnTo>
                  <a:lnTo>
                    <a:pt x="527913" y="54254"/>
                  </a:lnTo>
                  <a:close/>
                </a:path>
                <a:path w="528319" h="137160">
                  <a:moveTo>
                    <a:pt x="251917" y="43281"/>
                  </a:moveTo>
                  <a:lnTo>
                    <a:pt x="234848" y="43281"/>
                  </a:lnTo>
                  <a:lnTo>
                    <a:pt x="234848" y="72999"/>
                  </a:lnTo>
                  <a:lnTo>
                    <a:pt x="251917" y="72999"/>
                  </a:lnTo>
                  <a:lnTo>
                    <a:pt x="251917" y="43281"/>
                  </a:lnTo>
                  <a:close/>
                </a:path>
                <a:path w="528319" h="137160">
                  <a:moveTo>
                    <a:pt x="186385" y="1371"/>
                  </a:moveTo>
                  <a:lnTo>
                    <a:pt x="171653" y="1371"/>
                  </a:lnTo>
                  <a:lnTo>
                    <a:pt x="166827" y="2286"/>
                  </a:lnTo>
                  <a:lnTo>
                    <a:pt x="158089" y="5943"/>
                  </a:lnTo>
                  <a:lnTo>
                    <a:pt x="154381" y="8382"/>
                  </a:lnTo>
                  <a:lnTo>
                    <a:pt x="151333" y="11429"/>
                  </a:lnTo>
                  <a:lnTo>
                    <a:pt x="148183" y="14477"/>
                  </a:lnTo>
                  <a:lnTo>
                    <a:pt x="145770" y="18059"/>
                  </a:lnTo>
                  <a:lnTo>
                    <a:pt x="142417" y="26288"/>
                  </a:lnTo>
                  <a:lnTo>
                    <a:pt x="141734" y="29870"/>
                  </a:lnTo>
                  <a:lnTo>
                    <a:pt x="141655" y="40639"/>
                  </a:lnTo>
                  <a:lnTo>
                    <a:pt x="142417" y="44729"/>
                  </a:lnTo>
                  <a:lnTo>
                    <a:pt x="145770" y="52959"/>
                  </a:lnTo>
                  <a:lnTo>
                    <a:pt x="148183" y="56540"/>
                  </a:lnTo>
                  <a:lnTo>
                    <a:pt x="151333" y="59588"/>
                  </a:lnTo>
                  <a:lnTo>
                    <a:pt x="154381" y="62636"/>
                  </a:lnTo>
                  <a:lnTo>
                    <a:pt x="158089" y="65024"/>
                  </a:lnTo>
                  <a:lnTo>
                    <a:pt x="166827" y="68478"/>
                  </a:lnTo>
                  <a:lnTo>
                    <a:pt x="171653" y="69341"/>
                  </a:lnTo>
                  <a:lnTo>
                    <a:pt x="186080" y="69341"/>
                  </a:lnTo>
                  <a:lnTo>
                    <a:pt x="193725" y="66903"/>
                  </a:lnTo>
                  <a:lnTo>
                    <a:pt x="206019" y="57150"/>
                  </a:lnTo>
                  <a:lnTo>
                    <a:pt x="207346" y="55016"/>
                  </a:lnTo>
                  <a:lnTo>
                    <a:pt x="171043" y="55016"/>
                  </a:lnTo>
                  <a:lnTo>
                    <a:pt x="166547" y="53060"/>
                  </a:lnTo>
                  <a:lnTo>
                    <a:pt x="160350" y="45237"/>
                  </a:lnTo>
                  <a:lnTo>
                    <a:pt x="158800" y="40639"/>
                  </a:lnTo>
                  <a:lnTo>
                    <a:pt x="158800" y="29870"/>
                  </a:lnTo>
                  <a:lnTo>
                    <a:pt x="160350" y="25247"/>
                  </a:lnTo>
                  <a:lnTo>
                    <a:pt x="166547" y="17729"/>
                  </a:lnTo>
                  <a:lnTo>
                    <a:pt x="171043" y="15849"/>
                  </a:lnTo>
                  <a:lnTo>
                    <a:pt x="207303" y="15849"/>
                  </a:lnTo>
                  <a:lnTo>
                    <a:pt x="206476" y="14452"/>
                  </a:lnTo>
                  <a:lnTo>
                    <a:pt x="194182" y="3987"/>
                  </a:lnTo>
                  <a:lnTo>
                    <a:pt x="186385" y="1371"/>
                  </a:lnTo>
                  <a:close/>
                </a:path>
                <a:path w="528319" h="137160">
                  <a:moveTo>
                    <a:pt x="207303" y="15849"/>
                  </a:moveTo>
                  <a:lnTo>
                    <a:pt x="182727" y="15849"/>
                  </a:lnTo>
                  <a:lnTo>
                    <a:pt x="187198" y="17754"/>
                  </a:lnTo>
                  <a:lnTo>
                    <a:pt x="193497" y="25374"/>
                  </a:lnTo>
                  <a:lnTo>
                    <a:pt x="195037" y="29870"/>
                  </a:lnTo>
                  <a:lnTo>
                    <a:pt x="195071" y="40639"/>
                  </a:lnTo>
                  <a:lnTo>
                    <a:pt x="193497" y="45237"/>
                  </a:lnTo>
                  <a:lnTo>
                    <a:pt x="187198" y="53060"/>
                  </a:lnTo>
                  <a:lnTo>
                    <a:pt x="182727" y="55016"/>
                  </a:lnTo>
                  <a:lnTo>
                    <a:pt x="207346" y="55016"/>
                  </a:lnTo>
                  <a:lnTo>
                    <a:pt x="209905" y="50901"/>
                  </a:lnTo>
                  <a:lnTo>
                    <a:pt x="211531" y="43281"/>
                  </a:lnTo>
                  <a:lnTo>
                    <a:pt x="251917" y="43281"/>
                  </a:lnTo>
                  <a:lnTo>
                    <a:pt x="251917" y="28651"/>
                  </a:lnTo>
                  <a:lnTo>
                    <a:pt x="211836" y="28651"/>
                  </a:lnTo>
                  <a:lnTo>
                    <a:pt x="210312" y="20929"/>
                  </a:lnTo>
                  <a:lnTo>
                    <a:pt x="207303" y="15849"/>
                  </a:lnTo>
                  <a:close/>
                </a:path>
                <a:path w="528319" h="137160">
                  <a:moveTo>
                    <a:pt x="251917" y="304"/>
                  </a:moveTo>
                  <a:lnTo>
                    <a:pt x="234848" y="304"/>
                  </a:lnTo>
                  <a:lnTo>
                    <a:pt x="234848" y="28651"/>
                  </a:lnTo>
                  <a:lnTo>
                    <a:pt x="251917" y="28651"/>
                  </a:lnTo>
                  <a:lnTo>
                    <a:pt x="251917" y="304"/>
                  </a:lnTo>
                  <a:close/>
                </a:path>
                <a:path w="528319" h="137160">
                  <a:moveTo>
                    <a:pt x="342442" y="8077"/>
                  </a:moveTo>
                  <a:lnTo>
                    <a:pt x="280720" y="8077"/>
                  </a:lnTo>
                  <a:lnTo>
                    <a:pt x="280720" y="22707"/>
                  </a:lnTo>
                  <a:lnTo>
                    <a:pt x="325983" y="22707"/>
                  </a:lnTo>
                  <a:lnTo>
                    <a:pt x="324426" y="34918"/>
                  </a:lnTo>
                  <a:lnTo>
                    <a:pt x="303814" y="76504"/>
                  </a:lnTo>
                  <a:lnTo>
                    <a:pt x="273253" y="99822"/>
                  </a:lnTo>
                  <a:lnTo>
                    <a:pt x="287731" y="111251"/>
                  </a:lnTo>
                  <a:lnTo>
                    <a:pt x="321578" y="80905"/>
                  </a:lnTo>
                  <a:lnTo>
                    <a:pt x="340328" y="42252"/>
                  </a:lnTo>
                  <a:lnTo>
                    <a:pt x="345186" y="12344"/>
                  </a:lnTo>
                  <a:lnTo>
                    <a:pt x="345186" y="10820"/>
                  </a:lnTo>
                  <a:lnTo>
                    <a:pt x="344855" y="9728"/>
                  </a:lnTo>
                  <a:lnTo>
                    <a:pt x="343534" y="8407"/>
                  </a:lnTo>
                  <a:lnTo>
                    <a:pt x="342442" y="8077"/>
                  </a:lnTo>
                  <a:close/>
                </a:path>
                <a:path w="528319" h="137160">
                  <a:moveTo>
                    <a:pt x="385724" y="304"/>
                  </a:moveTo>
                  <a:lnTo>
                    <a:pt x="368503" y="304"/>
                  </a:lnTo>
                  <a:lnTo>
                    <a:pt x="368503" y="136702"/>
                  </a:lnTo>
                  <a:lnTo>
                    <a:pt x="385724" y="136702"/>
                  </a:lnTo>
                  <a:lnTo>
                    <a:pt x="385724" y="304"/>
                  </a:lnTo>
                  <a:close/>
                </a:path>
                <a:path w="528319" h="137160">
                  <a:moveTo>
                    <a:pt x="474573" y="0"/>
                  </a:moveTo>
                  <a:lnTo>
                    <a:pt x="455675" y="0"/>
                  </a:lnTo>
                  <a:lnTo>
                    <a:pt x="455675" y="8280"/>
                  </a:lnTo>
                  <a:lnTo>
                    <a:pt x="454431" y="12242"/>
                  </a:lnTo>
                  <a:lnTo>
                    <a:pt x="449452" y="19151"/>
                  </a:lnTo>
                  <a:lnTo>
                    <a:pt x="446074" y="22148"/>
                  </a:lnTo>
                  <a:lnTo>
                    <a:pt x="441807" y="24688"/>
                  </a:lnTo>
                  <a:lnTo>
                    <a:pt x="437540" y="27330"/>
                  </a:lnTo>
                  <a:lnTo>
                    <a:pt x="432402" y="29565"/>
                  </a:lnTo>
                  <a:lnTo>
                    <a:pt x="420801" y="33096"/>
                  </a:lnTo>
                  <a:lnTo>
                    <a:pt x="414527" y="34594"/>
                  </a:lnTo>
                  <a:lnTo>
                    <a:pt x="407822" y="35813"/>
                  </a:lnTo>
                  <a:lnTo>
                    <a:pt x="418033" y="48158"/>
                  </a:lnTo>
                  <a:lnTo>
                    <a:pt x="455091" y="34518"/>
                  </a:lnTo>
                  <a:lnTo>
                    <a:pt x="465277" y="23774"/>
                  </a:lnTo>
                  <a:lnTo>
                    <a:pt x="486957" y="23774"/>
                  </a:lnTo>
                  <a:lnTo>
                    <a:pt x="484530" y="22250"/>
                  </a:lnTo>
                  <a:lnTo>
                    <a:pt x="481025" y="19151"/>
                  </a:lnTo>
                  <a:lnTo>
                    <a:pt x="475742" y="12242"/>
                  </a:lnTo>
                  <a:lnTo>
                    <a:pt x="474471" y="8280"/>
                  </a:lnTo>
                  <a:lnTo>
                    <a:pt x="474573" y="0"/>
                  </a:lnTo>
                  <a:close/>
                </a:path>
                <a:path w="528319" h="137160">
                  <a:moveTo>
                    <a:pt x="486957" y="23774"/>
                  </a:moveTo>
                  <a:lnTo>
                    <a:pt x="465277" y="23774"/>
                  </a:lnTo>
                  <a:lnTo>
                    <a:pt x="467207" y="26822"/>
                  </a:lnTo>
                  <a:lnTo>
                    <a:pt x="502869" y="46024"/>
                  </a:lnTo>
                  <a:lnTo>
                    <a:pt x="511911" y="48158"/>
                  </a:lnTo>
                  <a:lnTo>
                    <a:pt x="521969" y="35966"/>
                  </a:lnTo>
                  <a:lnTo>
                    <a:pt x="515772" y="34950"/>
                  </a:lnTo>
                  <a:lnTo>
                    <a:pt x="509803" y="33527"/>
                  </a:lnTo>
                  <a:lnTo>
                    <a:pt x="498322" y="29870"/>
                  </a:lnTo>
                  <a:lnTo>
                    <a:pt x="493268" y="27635"/>
                  </a:lnTo>
                  <a:lnTo>
                    <a:pt x="488899" y="24993"/>
                  </a:lnTo>
                  <a:lnTo>
                    <a:pt x="486957" y="23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13203" y="2506980"/>
              <a:ext cx="693419" cy="17526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24075" y="2517406"/>
              <a:ext cx="657225" cy="139065"/>
            </a:xfrm>
            <a:custGeom>
              <a:avLst/>
              <a:gdLst/>
              <a:ahLst/>
              <a:cxnLst/>
              <a:rect l="l" t="t" r="r" b="b"/>
              <a:pathLst>
                <a:path w="657225" h="139064">
                  <a:moveTo>
                    <a:pt x="656996" y="105308"/>
                  </a:moveTo>
                  <a:lnTo>
                    <a:pt x="530961" y="105308"/>
                  </a:lnTo>
                  <a:lnTo>
                    <a:pt x="530961" y="119786"/>
                  </a:lnTo>
                  <a:lnTo>
                    <a:pt x="656996" y="119786"/>
                  </a:lnTo>
                  <a:lnTo>
                    <a:pt x="656996" y="105308"/>
                  </a:lnTo>
                  <a:close/>
                </a:path>
                <a:path w="657225" h="139064">
                  <a:moveTo>
                    <a:pt x="391820" y="105003"/>
                  </a:moveTo>
                  <a:lnTo>
                    <a:pt x="265785" y="105003"/>
                  </a:lnTo>
                  <a:lnTo>
                    <a:pt x="265785" y="119481"/>
                  </a:lnTo>
                  <a:lnTo>
                    <a:pt x="391820" y="119481"/>
                  </a:lnTo>
                  <a:lnTo>
                    <a:pt x="391820" y="105003"/>
                  </a:lnTo>
                  <a:close/>
                </a:path>
                <a:path w="657225" h="139064">
                  <a:moveTo>
                    <a:pt x="79908" y="81534"/>
                  </a:moveTo>
                  <a:lnTo>
                    <a:pt x="66192" y="81534"/>
                  </a:lnTo>
                  <a:lnTo>
                    <a:pt x="59842" y="82194"/>
                  </a:lnTo>
                  <a:lnTo>
                    <a:pt x="25781" y="101853"/>
                  </a:lnTo>
                  <a:lnTo>
                    <a:pt x="24536" y="115011"/>
                  </a:lnTo>
                  <a:lnTo>
                    <a:pt x="25730" y="119125"/>
                  </a:lnTo>
                  <a:lnTo>
                    <a:pt x="30505" y="126237"/>
                  </a:lnTo>
                  <a:lnTo>
                    <a:pt x="33883" y="129235"/>
                  </a:lnTo>
                  <a:lnTo>
                    <a:pt x="38252" y="131673"/>
                  </a:lnTo>
                  <a:lnTo>
                    <a:pt x="42519" y="134112"/>
                  </a:lnTo>
                  <a:lnTo>
                    <a:pt x="47599" y="135940"/>
                  </a:lnTo>
                  <a:lnTo>
                    <a:pt x="59385" y="138379"/>
                  </a:lnTo>
                  <a:lnTo>
                    <a:pt x="65836" y="138988"/>
                  </a:lnTo>
                  <a:lnTo>
                    <a:pt x="79857" y="138988"/>
                  </a:lnTo>
                  <a:lnTo>
                    <a:pt x="115854" y="125577"/>
                  </a:lnTo>
                  <a:lnTo>
                    <a:pt x="64262" y="125577"/>
                  </a:lnTo>
                  <a:lnTo>
                    <a:pt x="57073" y="124180"/>
                  </a:lnTo>
                  <a:lnTo>
                    <a:pt x="45796" y="118592"/>
                  </a:lnTo>
                  <a:lnTo>
                    <a:pt x="42976" y="114808"/>
                  </a:lnTo>
                  <a:lnTo>
                    <a:pt x="43054" y="105257"/>
                  </a:lnTo>
                  <a:lnTo>
                    <a:pt x="45770" y="101701"/>
                  </a:lnTo>
                  <a:lnTo>
                    <a:pt x="56946" y="96418"/>
                  </a:lnTo>
                  <a:lnTo>
                    <a:pt x="64160" y="95097"/>
                  </a:lnTo>
                  <a:lnTo>
                    <a:pt x="115747" y="95097"/>
                  </a:lnTo>
                  <a:lnTo>
                    <a:pt x="115392" y="94589"/>
                  </a:lnTo>
                  <a:lnTo>
                    <a:pt x="86334" y="82194"/>
                  </a:lnTo>
                  <a:lnTo>
                    <a:pt x="79908" y="81534"/>
                  </a:lnTo>
                  <a:close/>
                </a:path>
                <a:path w="657225" h="139064">
                  <a:moveTo>
                    <a:pt x="115747" y="95097"/>
                  </a:moveTo>
                  <a:lnTo>
                    <a:pt x="82042" y="95097"/>
                  </a:lnTo>
                  <a:lnTo>
                    <a:pt x="89306" y="96392"/>
                  </a:lnTo>
                  <a:lnTo>
                    <a:pt x="100279" y="101574"/>
                  </a:lnTo>
                  <a:lnTo>
                    <a:pt x="103022" y="105257"/>
                  </a:lnTo>
                  <a:lnTo>
                    <a:pt x="102947" y="114808"/>
                  </a:lnTo>
                  <a:lnTo>
                    <a:pt x="100253" y="118465"/>
                  </a:lnTo>
                  <a:lnTo>
                    <a:pt x="89179" y="124155"/>
                  </a:lnTo>
                  <a:lnTo>
                    <a:pt x="81940" y="125577"/>
                  </a:lnTo>
                  <a:lnTo>
                    <a:pt x="115854" y="125577"/>
                  </a:lnTo>
                  <a:lnTo>
                    <a:pt x="120370" y="119125"/>
                  </a:lnTo>
                  <a:lnTo>
                    <a:pt x="121615" y="115011"/>
                  </a:lnTo>
                  <a:lnTo>
                    <a:pt x="121490" y="105359"/>
                  </a:lnTo>
                  <a:lnTo>
                    <a:pt x="120370" y="101701"/>
                  </a:lnTo>
                  <a:lnTo>
                    <a:pt x="115747" y="95097"/>
                  </a:lnTo>
                  <a:close/>
                </a:path>
                <a:path w="657225" h="139064">
                  <a:moveTo>
                    <a:pt x="118719" y="0"/>
                  </a:moveTo>
                  <a:lnTo>
                    <a:pt x="101650" y="0"/>
                  </a:lnTo>
                  <a:lnTo>
                    <a:pt x="101650" y="29870"/>
                  </a:lnTo>
                  <a:lnTo>
                    <a:pt x="76352" y="29870"/>
                  </a:lnTo>
                  <a:lnTo>
                    <a:pt x="76352" y="44196"/>
                  </a:lnTo>
                  <a:lnTo>
                    <a:pt x="101650" y="44196"/>
                  </a:lnTo>
                  <a:lnTo>
                    <a:pt x="101650" y="82753"/>
                  </a:lnTo>
                  <a:lnTo>
                    <a:pt x="118719" y="82753"/>
                  </a:lnTo>
                  <a:lnTo>
                    <a:pt x="118719" y="0"/>
                  </a:lnTo>
                  <a:close/>
                </a:path>
                <a:path w="657225" h="139064">
                  <a:moveTo>
                    <a:pt x="53644" y="20269"/>
                  </a:moveTo>
                  <a:lnTo>
                    <a:pt x="35204" y="20269"/>
                  </a:lnTo>
                  <a:lnTo>
                    <a:pt x="35204" y="26517"/>
                  </a:lnTo>
                  <a:lnTo>
                    <a:pt x="34632" y="33204"/>
                  </a:lnTo>
                  <a:lnTo>
                    <a:pt x="7972" y="65179"/>
                  </a:lnTo>
                  <a:lnTo>
                    <a:pt x="0" y="68732"/>
                  </a:lnTo>
                  <a:lnTo>
                    <a:pt x="12801" y="80162"/>
                  </a:lnTo>
                  <a:lnTo>
                    <a:pt x="44500" y="51968"/>
                  </a:lnTo>
                  <a:lnTo>
                    <a:pt x="64787" y="51968"/>
                  </a:lnTo>
                  <a:lnTo>
                    <a:pt x="62483" y="49758"/>
                  </a:lnTo>
                  <a:lnTo>
                    <a:pt x="56591" y="43205"/>
                  </a:lnTo>
                  <a:lnTo>
                    <a:pt x="53644" y="35509"/>
                  </a:lnTo>
                  <a:lnTo>
                    <a:pt x="53644" y="20269"/>
                  </a:lnTo>
                  <a:close/>
                </a:path>
                <a:path w="657225" h="139064">
                  <a:moveTo>
                    <a:pt x="64787" y="51968"/>
                  </a:moveTo>
                  <a:lnTo>
                    <a:pt x="44500" y="51968"/>
                  </a:lnTo>
                  <a:lnTo>
                    <a:pt x="47243" y="56845"/>
                  </a:lnTo>
                  <a:lnTo>
                    <a:pt x="51384" y="61391"/>
                  </a:lnTo>
                  <a:lnTo>
                    <a:pt x="62458" y="69824"/>
                  </a:lnTo>
                  <a:lnTo>
                    <a:pt x="68580" y="73507"/>
                  </a:lnTo>
                  <a:lnTo>
                    <a:pt x="75285" y="76657"/>
                  </a:lnTo>
                  <a:lnTo>
                    <a:pt x="85953" y="64160"/>
                  </a:lnTo>
                  <a:lnTo>
                    <a:pt x="79000" y="61545"/>
                  </a:lnTo>
                  <a:lnTo>
                    <a:pt x="72770" y="58273"/>
                  </a:lnTo>
                  <a:lnTo>
                    <a:pt x="67265" y="54344"/>
                  </a:lnTo>
                  <a:lnTo>
                    <a:pt x="64787" y="51968"/>
                  </a:lnTo>
                  <a:close/>
                </a:path>
                <a:path w="657225" h="139064">
                  <a:moveTo>
                    <a:pt x="78486" y="5943"/>
                  </a:moveTo>
                  <a:lnTo>
                    <a:pt x="10668" y="5943"/>
                  </a:lnTo>
                  <a:lnTo>
                    <a:pt x="10668" y="20269"/>
                  </a:lnTo>
                  <a:lnTo>
                    <a:pt x="78486" y="20269"/>
                  </a:lnTo>
                  <a:lnTo>
                    <a:pt x="78486" y="5943"/>
                  </a:lnTo>
                  <a:close/>
                </a:path>
                <a:path w="657225" h="139064">
                  <a:moveTo>
                    <a:pt x="250393" y="90220"/>
                  </a:moveTo>
                  <a:lnTo>
                    <a:pt x="157124" y="90220"/>
                  </a:lnTo>
                  <a:lnTo>
                    <a:pt x="157124" y="104851"/>
                  </a:lnTo>
                  <a:lnTo>
                    <a:pt x="235915" y="104851"/>
                  </a:lnTo>
                  <a:lnTo>
                    <a:pt x="235915" y="137464"/>
                  </a:lnTo>
                  <a:lnTo>
                    <a:pt x="253136" y="137464"/>
                  </a:lnTo>
                  <a:lnTo>
                    <a:pt x="253136" y="92963"/>
                  </a:lnTo>
                  <a:lnTo>
                    <a:pt x="252806" y="91871"/>
                  </a:lnTo>
                  <a:lnTo>
                    <a:pt x="251485" y="90550"/>
                  </a:lnTo>
                  <a:lnTo>
                    <a:pt x="250393" y="90220"/>
                  </a:lnTo>
                  <a:close/>
                </a:path>
                <a:path w="657225" h="139064">
                  <a:moveTo>
                    <a:pt x="299161" y="4114"/>
                  </a:moveTo>
                  <a:lnTo>
                    <a:pt x="281635" y="4114"/>
                  </a:lnTo>
                  <a:lnTo>
                    <a:pt x="281635" y="76453"/>
                  </a:lnTo>
                  <a:lnTo>
                    <a:pt x="281914" y="77571"/>
                  </a:lnTo>
                  <a:lnTo>
                    <a:pt x="283032" y="78790"/>
                  </a:lnTo>
                  <a:lnTo>
                    <a:pt x="284124" y="79095"/>
                  </a:lnTo>
                  <a:lnTo>
                    <a:pt x="372770" y="79095"/>
                  </a:lnTo>
                  <a:lnTo>
                    <a:pt x="373862" y="78790"/>
                  </a:lnTo>
                  <a:lnTo>
                    <a:pt x="375183" y="77571"/>
                  </a:lnTo>
                  <a:lnTo>
                    <a:pt x="375513" y="76453"/>
                  </a:lnTo>
                  <a:lnTo>
                    <a:pt x="375513" y="64465"/>
                  </a:lnTo>
                  <a:lnTo>
                    <a:pt x="299161" y="64465"/>
                  </a:lnTo>
                  <a:lnTo>
                    <a:pt x="299161" y="41300"/>
                  </a:lnTo>
                  <a:lnTo>
                    <a:pt x="375513" y="41300"/>
                  </a:lnTo>
                  <a:lnTo>
                    <a:pt x="375513" y="26365"/>
                  </a:lnTo>
                  <a:lnTo>
                    <a:pt x="299161" y="26365"/>
                  </a:lnTo>
                  <a:lnTo>
                    <a:pt x="299161" y="4114"/>
                  </a:lnTo>
                  <a:close/>
                </a:path>
                <a:path w="657225" h="139064">
                  <a:moveTo>
                    <a:pt x="375513" y="41300"/>
                  </a:moveTo>
                  <a:lnTo>
                    <a:pt x="358444" y="41300"/>
                  </a:lnTo>
                  <a:lnTo>
                    <a:pt x="358444" y="64465"/>
                  </a:lnTo>
                  <a:lnTo>
                    <a:pt x="375513" y="64465"/>
                  </a:lnTo>
                  <a:lnTo>
                    <a:pt x="375513" y="41300"/>
                  </a:lnTo>
                  <a:close/>
                </a:path>
                <a:path w="657225" h="139064">
                  <a:moveTo>
                    <a:pt x="375513" y="4114"/>
                  </a:moveTo>
                  <a:lnTo>
                    <a:pt x="358444" y="4114"/>
                  </a:lnTo>
                  <a:lnTo>
                    <a:pt x="358444" y="26365"/>
                  </a:lnTo>
                  <a:lnTo>
                    <a:pt x="375513" y="26365"/>
                  </a:lnTo>
                  <a:lnTo>
                    <a:pt x="375513" y="4114"/>
                  </a:lnTo>
                  <a:close/>
                </a:path>
                <a:path w="657225" h="139064">
                  <a:moveTo>
                    <a:pt x="179679" y="36118"/>
                  </a:moveTo>
                  <a:lnTo>
                    <a:pt x="161086" y="36118"/>
                  </a:lnTo>
                  <a:lnTo>
                    <a:pt x="160883" y="40081"/>
                  </a:lnTo>
                  <a:lnTo>
                    <a:pt x="159893" y="43840"/>
                  </a:lnTo>
                  <a:lnTo>
                    <a:pt x="132892" y="71627"/>
                  </a:lnTo>
                  <a:lnTo>
                    <a:pt x="145694" y="83058"/>
                  </a:lnTo>
                  <a:lnTo>
                    <a:pt x="170687" y="57759"/>
                  </a:lnTo>
                  <a:lnTo>
                    <a:pt x="190056" y="57759"/>
                  </a:lnTo>
                  <a:lnTo>
                    <a:pt x="179781" y="39776"/>
                  </a:lnTo>
                  <a:lnTo>
                    <a:pt x="179679" y="36118"/>
                  </a:lnTo>
                  <a:close/>
                </a:path>
                <a:path w="657225" h="139064">
                  <a:moveTo>
                    <a:pt x="190056" y="57759"/>
                  </a:moveTo>
                  <a:lnTo>
                    <a:pt x="170687" y="57759"/>
                  </a:lnTo>
                  <a:lnTo>
                    <a:pt x="172821" y="61315"/>
                  </a:lnTo>
                  <a:lnTo>
                    <a:pt x="176199" y="65125"/>
                  </a:lnTo>
                  <a:lnTo>
                    <a:pt x="185445" y="73253"/>
                  </a:lnTo>
                  <a:lnTo>
                    <a:pt x="190245" y="76555"/>
                  </a:lnTo>
                  <a:lnTo>
                    <a:pt x="195224" y="79095"/>
                  </a:lnTo>
                  <a:lnTo>
                    <a:pt x="204520" y="66751"/>
                  </a:lnTo>
                  <a:lnTo>
                    <a:pt x="201371" y="65531"/>
                  </a:lnTo>
                  <a:lnTo>
                    <a:pt x="198348" y="63931"/>
                  </a:lnTo>
                  <a:lnTo>
                    <a:pt x="192557" y="59969"/>
                  </a:lnTo>
                  <a:lnTo>
                    <a:pt x="190056" y="57759"/>
                  </a:lnTo>
                  <a:close/>
                </a:path>
                <a:path w="657225" h="139064">
                  <a:moveTo>
                    <a:pt x="199339" y="22707"/>
                  </a:moveTo>
                  <a:lnTo>
                    <a:pt x="141122" y="22707"/>
                  </a:lnTo>
                  <a:lnTo>
                    <a:pt x="141122" y="36118"/>
                  </a:lnTo>
                  <a:lnTo>
                    <a:pt x="199339" y="36118"/>
                  </a:lnTo>
                  <a:lnTo>
                    <a:pt x="199339" y="22707"/>
                  </a:lnTo>
                  <a:close/>
                </a:path>
                <a:path w="657225" h="139064">
                  <a:moveTo>
                    <a:pt x="646480" y="64617"/>
                  </a:moveTo>
                  <a:lnTo>
                    <a:pt x="541172" y="64617"/>
                  </a:lnTo>
                  <a:lnTo>
                    <a:pt x="541172" y="79248"/>
                  </a:lnTo>
                  <a:lnTo>
                    <a:pt x="646480" y="79248"/>
                  </a:lnTo>
                  <a:lnTo>
                    <a:pt x="646480" y="64617"/>
                  </a:lnTo>
                  <a:close/>
                </a:path>
                <a:path w="657225" h="139064">
                  <a:moveTo>
                    <a:pt x="576376" y="20878"/>
                  </a:moveTo>
                  <a:lnTo>
                    <a:pt x="559003" y="20878"/>
                  </a:lnTo>
                  <a:lnTo>
                    <a:pt x="559307" y="64617"/>
                  </a:lnTo>
                  <a:lnTo>
                    <a:pt x="576681" y="64617"/>
                  </a:lnTo>
                  <a:lnTo>
                    <a:pt x="576376" y="20878"/>
                  </a:lnTo>
                  <a:close/>
                </a:path>
                <a:path w="657225" h="139064">
                  <a:moveTo>
                    <a:pt x="628345" y="20878"/>
                  </a:moveTo>
                  <a:lnTo>
                    <a:pt x="611124" y="20878"/>
                  </a:lnTo>
                  <a:lnTo>
                    <a:pt x="610819" y="64617"/>
                  </a:lnTo>
                  <a:lnTo>
                    <a:pt x="627888" y="64617"/>
                  </a:lnTo>
                  <a:lnTo>
                    <a:pt x="628345" y="20878"/>
                  </a:lnTo>
                  <a:close/>
                </a:path>
                <a:path w="657225" h="139064">
                  <a:moveTo>
                    <a:pt x="643432" y="6400"/>
                  </a:moveTo>
                  <a:lnTo>
                    <a:pt x="544220" y="6400"/>
                  </a:lnTo>
                  <a:lnTo>
                    <a:pt x="544220" y="20878"/>
                  </a:lnTo>
                  <a:lnTo>
                    <a:pt x="643432" y="20878"/>
                  </a:lnTo>
                  <a:lnTo>
                    <a:pt x="643432" y="6400"/>
                  </a:lnTo>
                  <a:close/>
                </a:path>
                <a:path w="657225" h="139064">
                  <a:moveTo>
                    <a:pt x="470001" y="6705"/>
                  </a:moveTo>
                  <a:lnTo>
                    <a:pt x="409194" y="6705"/>
                  </a:lnTo>
                  <a:lnTo>
                    <a:pt x="409194" y="21336"/>
                  </a:lnTo>
                  <a:lnTo>
                    <a:pt x="455828" y="21336"/>
                  </a:lnTo>
                  <a:lnTo>
                    <a:pt x="455828" y="48005"/>
                  </a:lnTo>
                  <a:lnTo>
                    <a:pt x="411835" y="48005"/>
                  </a:lnTo>
                  <a:lnTo>
                    <a:pt x="410718" y="48336"/>
                  </a:lnTo>
                  <a:lnTo>
                    <a:pt x="409498" y="49656"/>
                  </a:lnTo>
                  <a:lnTo>
                    <a:pt x="409194" y="50749"/>
                  </a:lnTo>
                  <a:lnTo>
                    <a:pt x="409304" y="102463"/>
                  </a:lnTo>
                  <a:lnTo>
                    <a:pt x="409498" y="103174"/>
                  </a:lnTo>
                  <a:lnTo>
                    <a:pt x="410718" y="104393"/>
                  </a:lnTo>
                  <a:lnTo>
                    <a:pt x="411835" y="104698"/>
                  </a:lnTo>
                  <a:lnTo>
                    <a:pt x="430225" y="104698"/>
                  </a:lnTo>
                  <a:lnTo>
                    <a:pt x="442112" y="104546"/>
                  </a:lnTo>
                  <a:lnTo>
                    <a:pt x="447598" y="104546"/>
                  </a:lnTo>
                  <a:lnTo>
                    <a:pt x="488238" y="100685"/>
                  </a:lnTo>
                  <a:lnTo>
                    <a:pt x="490575" y="100279"/>
                  </a:lnTo>
                  <a:lnTo>
                    <a:pt x="490575" y="90068"/>
                  </a:lnTo>
                  <a:lnTo>
                    <a:pt x="426567" y="90068"/>
                  </a:lnTo>
                  <a:lnTo>
                    <a:pt x="426567" y="62331"/>
                  </a:lnTo>
                  <a:lnTo>
                    <a:pt x="470001" y="62331"/>
                  </a:lnTo>
                  <a:lnTo>
                    <a:pt x="471093" y="62026"/>
                  </a:lnTo>
                  <a:lnTo>
                    <a:pt x="472414" y="60807"/>
                  </a:lnTo>
                  <a:lnTo>
                    <a:pt x="472744" y="59689"/>
                  </a:lnTo>
                  <a:lnTo>
                    <a:pt x="472744" y="9448"/>
                  </a:lnTo>
                  <a:lnTo>
                    <a:pt x="472414" y="8356"/>
                  </a:lnTo>
                  <a:lnTo>
                    <a:pt x="471093" y="7035"/>
                  </a:lnTo>
                  <a:lnTo>
                    <a:pt x="470001" y="6705"/>
                  </a:lnTo>
                  <a:close/>
                </a:path>
                <a:path w="657225" h="139064">
                  <a:moveTo>
                    <a:pt x="490575" y="85648"/>
                  </a:moveTo>
                  <a:lnTo>
                    <a:pt x="450799" y="89915"/>
                  </a:lnTo>
                  <a:lnTo>
                    <a:pt x="426567" y="90068"/>
                  </a:lnTo>
                  <a:lnTo>
                    <a:pt x="490575" y="90068"/>
                  </a:lnTo>
                  <a:lnTo>
                    <a:pt x="490575" y="85648"/>
                  </a:lnTo>
                  <a:close/>
                </a:path>
                <a:path w="657225" h="139064">
                  <a:moveTo>
                    <a:pt x="187451" y="1524"/>
                  </a:moveTo>
                  <a:lnTo>
                    <a:pt x="152704" y="1524"/>
                  </a:lnTo>
                  <a:lnTo>
                    <a:pt x="152704" y="14325"/>
                  </a:lnTo>
                  <a:lnTo>
                    <a:pt x="187451" y="14325"/>
                  </a:lnTo>
                  <a:lnTo>
                    <a:pt x="187451" y="1524"/>
                  </a:lnTo>
                  <a:close/>
                </a:path>
                <a:path w="657225" h="139064">
                  <a:moveTo>
                    <a:pt x="513130" y="152"/>
                  </a:moveTo>
                  <a:lnTo>
                    <a:pt x="495757" y="152"/>
                  </a:lnTo>
                  <a:lnTo>
                    <a:pt x="495757" y="136398"/>
                  </a:lnTo>
                  <a:lnTo>
                    <a:pt x="513130" y="136398"/>
                  </a:lnTo>
                  <a:lnTo>
                    <a:pt x="513130" y="152"/>
                  </a:lnTo>
                  <a:close/>
                </a:path>
                <a:path w="657225" h="139064">
                  <a:moveTo>
                    <a:pt x="224789" y="2286"/>
                  </a:moveTo>
                  <a:lnTo>
                    <a:pt x="208025" y="2286"/>
                  </a:lnTo>
                  <a:lnTo>
                    <a:pt x="208025" y="84429"/>
                  </a:lnTo>
                  <a:lnTo>
                    <a:pt x="224789" y="84429"/>
                  </a:lnTo>
                  <a:lnTo>
                    <a:pt x="224789" y="48615"/>
                  </a:lnTo>
                  <a:lnTo>
                    <a:pt x="253136" y="48615"/>
                  </a:lnTo>
                  <a:lnTo>
                    <a:pt x="253136" y="33070"/>
                  </a:lnTo>
                  <a:lnTo>
                    <a:pt x="224789" y="33070"/>
                  </a:lnTo>
                  <a:lnTo>
                    <a:pt x="224789" y="2286"/>
                  </a:lnTo>
                  <a:close/>
                </a:path>
                <a:path w="657225" h="139064">
                  <a:moveTo>
                    <a:pt x="253136" y="48615"/>
                  </a:moveTo>
                  <a:lnTo>
                    <a:pt x="236372" y="48615"/>
                  </a:lnTo>
                  <a:lnTo>
                    <a:pt x="236372" y="84429"/>
                  </a:lnTo>
                  <a:lnTo>
                    <a:pt x="253136" y="84429"/>
                  </a:lnTo>
                  <a:lnTo>
                    <a:pt x="253136" y="48615"/>
                  </a:lnTo>
                  <a:close/>
                </a:path>
                <a:path w="657225" h="139064">
                  <a:moveTo>
                    <a:pt x="253136" y="152"/>
                  </a:moveTo>
                  <a:lnTo>
                    <a:pt x="236372" y="152"/>
                  </a:lnTo>
                  <a:lnTo>
                    <a:pt x="236372" y="33070"/>
                  </a:lnTo>
                  <a:lnTo>
                    <a:pt x="253136" y="33070"/>
                  </a:lnTo>
                  <a:lnTo>
                    <a:pt x="253136" y="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05316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34752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4169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54731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189460" y="3402329"/>
            <a:ext cx="1749425" cy="215900"/>
            <a:chOff x="1189460" y="3402329"/>
            <a:chExt cx="1749425" cy="215900"/>
          </a:xfrm>
        </p:grpSpPr>
        <p:sp>
          <p:nvSpPr>
            <p:cNvPr id="37" name="object 37"/>
            <p:cNvSpPr/>
            <p:nvPr/>
          </p:nvSpPr>
          <p:spPr>
            <a:xfrm>
              <a:off x="1189460" y="3402329"/>
              <a:ext cx="1749425" cy="215900"/>
            </a:xfrm>
            <a:custGeom>
              <a:avLst/>
              <a:gdLst/>
              <a:ahLst/>
              <a:cxnLst/>
              <a:rect l="l" t="t" r="r" b="b"/>
              <a:pathLst>
                <a:path w="1749425" h="215900">
                  <a:moveTo>
                    <a:pt x="1641309" y="0"/>
                  </a:moveTo>
                  <a:lnTo>
                    <a:pt x="107696" y="0"/>
                  </a:lnTo>
                  <a:lnTo>
                    <a:pt x="65777" y="8463"/>
                  </a:lnTo>
                  <a:lnTo>
                    <a:pt x="31545" y="31545"/>
                  </a:lnTo>
                  <a:lnTo>
                    <a:pt x="8463" y="65777"/>
                  </a:lnTo>
                  <a:lnTo>
                    <a:pt x="0" y="107696"/>
                  </a:lnTo>
                  <a:lnTo>
                    <a:pt x="8463" y="149614"/>
                  </a:lnTo>
                  <a:lnTo>
                    <a:pt x="31545" y="183846"/>
                  </a:lnTo>
                  <a:lnTo>
                    <a:pt x="65777" y="206928"/>
                  </a:lnTo>
                  <a:lnTo>
                    <a:pt x="107696" y="215392"/>
                  </a:lnTo>
                  <a:lnTo>
                    <a:pt x="1641309" y="215392"/>
                  </a:lnTo>
                  <a:lnTo>
                    <a:pt x="1683228" y="206928"/>
                  </a:lnTo>
                  <a:lnTo>
                    <a:pt x="1717460" y="183846"/>
                  </a:lnTo>
                  <a:lnTo>
                    <a:pt x="1740541" y="149614"/>
                  </a:lnTo>
                  <a:lnTo>
                    <a:pt x="1749005" y="107696"/>
                  </a:lnTo>
                  <a:lnTo>
                    <a:pt x="1740541" y="65777"/>
                  </a:lnTo>
                  <a:lnTo>
                    <a:pt x="1717460" y="31545"/>
                  </a:lnTo>
                  <a:lnTo>
                    <a:pt x="1683228" y="8463"/>
                  </a:lnTo>
                  <a:lnTo>
                    <a:pt x="1641309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8092" y="3433571"/>
              <a:ext cx="563879" cy="17373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08798" y="3444036"/>
              <a:ext cx="528320" cy="137160"/>
            </a:xfrm>
            <a:custGeom>
              <a:avLst/>
              <a:gdLst/>
              <a:ahLst/>
              <a:cxnLst/>
              <a:rect l="l" t="t" r="r" b="b"/>
              <a:pathLst>
                <a:path w="528319" h="137160">
                  <a:moveTo>
                    <a:pt x="177393" y="78181"/>
                  </a:moveTo>
                  <a:lnTo>
                    <a:pt x="160477" y="78181"/>
                  </a:lnTo>
                  <a:lnTo>
                    <a:pt x="160477" y="132689"/>
                  </a:lnTo>
                  <a:lnTo>
                    <a:pt x="160781" y="133807"/>
                  </a:lnTo>
                  <a:lnTo>
                    <a:pt x="162001" y="135026"/>
                  </a:lnTo>
                  <a:lnTo>
                    <a:pt x="163118" y="135331"/>
                  </a:lnTo>
                  <a:lnTo>
                    <a:pt x="249021" y="135331"/>
                  </a:lnTo>
                  <a:lnTo>
                    <a:pt x="250113" y="135026"/>
                  </a:lnTo>
                  <a:lnTo>
                    <a:pt x="251434" y="133807"/>
                  </a:lnTo>
                  <a:lnTo>
                    <a:pt x="251764" y="132689"/>
                  </a:lnTo>
                  <a:lnTo>
                    <a:pt x="251764" y="121462"/>
                  </a:lnTo>
                  <a:lnTo>
                    <a:pt x="177393" y="121462"/>
                  </a:lnTo>
                  <a:lnTo>
                    <a:pt x="177393" y="106527"/>
                  </a:lnTo>
                  <a:lnTo>
                    <a:pt x="251764" y="106527"/>
                  </a:lnTo>
                  <a:lnTo>
                    <a:pt x="251764" y="92659"/>
                  </a:lnTo>
                  <a:lnTo>
                    <a:pt x="177393" y="92659"/>
                  </a:lnTo>
                  <a:lnTo>
                    <a:pt x="177393" y="78181"/>
                  </a:lnTo>
                  <a:close/>
                </a:path>
                <a:path w="528319" h="137160">
                  <a:moveTo>
                    <a:pt x="251764" y="106527"/>
                  </a:moveTo>
                  <a:lnTo>
                    <a:pt x="234848" y="106527"/>
                  </a:lnTo>
                  <a:lnTo>
                    <a:pt x="234848" y="121462"/>
                  </a:lnTo>
                  <a:lnTo>
                    <a:pt x="251764" y="121462"/>
                  </a:lnTo>
                  <a:lnTo>
                    <a:pt x="251764" y="106527"/>
                  </a:lnTo>
                  <a:close/>
                </a:path>
                <a:path w="528319" h="137160">
                  <a:moveTo>
                    <a:pt x="251764" y="78181"/>
                  </a:moveTo>
                  <a:lnTo>
                    <a:pt x="234848" y="78181"/>
                  </a:lnTo>
                  <a:lnTo>
                    <a:pt x="234848" y="92659"/>
                  </a:lnTo>
                  <a:lnTo>
                    <a:pt x="251764" y="92659"/>
                  </a:lnTo>
                  <a:lnTo>
                    <a:pt x="251764" y="78181"/>
                  </a:lnTo>
                  <a:close/>
                </a:path>
                <a:path w="528319" h="137160">
                  <a:moveTo>
                    <a:pt x="43281" y="90525"/>
                  </a:moveTo>
                  <a:lnTo>
                    <a:pt x="25603" y="90525"/>
                  </a:lnTo>
                  <a:lnTo>
                    <a:pt x="25603" y="131470"/>
                  </a:lnTo>
                  <a:lnTo>
                    <a:pt x="25882" y="132587"/>
                  </a:lnTo>
                  <a:lnTo>
                    <a:pt x="27000" y="133807"/>
                  </a:lnTo>
                  <a:lnTo>
                    <a:pt x="28092" y="134112"/>
                  </a:lnTo>
                  <a:lnTo>
                    <a:pt x="119024" y="134112"/>
                  </a:lnTo>
                  <a:lnTo>
                    <a:pt x="119024" y="119481"/>
                  </a:lnTo>
                  <a:lnTo>
                    <a:pt x="43281" y="119481"/>
                  </a:lnTo>
                  <a:lnTo>
                    <a:pt x="43281" y="90525"/>
                  </a:lnTo>
                  <a:close/>
                </a:path>
                <a:path w="528319" h="137160">
                  <a:moveTo>
                    <a:pt x="114604" y="304"/>
                  </a:moveTo>
                  <a:lnTo>
                    <a:pt x="97383" y="304"/>
                  </a:lnTo>
                  <a:lnTo>
                    <a:pt x="97383" y="100583"/>
                  </a:lnTo>
                  <a:lnTo>
                    <a:pt x="114604" y="100583"/>
                  </a:lnTo>
                  <a:lnTo>
                    <a:pt x="114604" y="53949"/>
                  </a:lnTo>
                  <a:lnTo>
                    <a:pt x="132283" y="53949"/>
                  </a:lnTo>
                  <a:lnTo>
                    <a:pt x="132283" y="39319"/>
                  </a:lnTo>
                  <a:lnTo>
                    <a:pt x="114604" y="39319"/>
                  </a:lnTo>
                  <a:lnTo>
                    <a:pt x="114604" y="304"/>
                  </a:lnTo>
                  <a:close/>
                </a:path>
                <a:path w="528319" h="137160">
                  <a:moveTo>
                    <a:pt x="53340" y="3200"/>
                  </a:moveTo>
                  <a:lnTo>
                    <a:pt x="35204" y="3200"/>
                  </a:lnTo>
                  <a:lnTo>
                    <a:pt x="35102" y="27279"/>
                  </a:lnTo>
                  <a:lnTo>
                    <a:pt x="34137" y="32384"/>
                  </a:lnTo>
                  <a:lnTo>
                    <a:pt x="30480" y="41833"/>
                  </a:lnTo>
                  <a:lnTo>
                    <a:pt x="27940" y="46177"/>
                  </a:lnTo>
                  <a:lnTo>
                    <a:pt x="24688" y="50139"/>
                  </a:lnTo>
                  <a:lnTo>
                    <a:pt x="21539" y="54101"/>
                  </a:lnTo>
                  <a:lnTo>
                    <a:pt x="17830" y="57683"/>
                  </a:lnTo>
                  <a:lnTo>
                    <a:pt x="9296" y="64084"/>
                  </a:lnTo>
                  <a:lnTo>
                    <a:pt x="4775" y="66801"/>
                  </a:lnTo>
                  <a:lnTo>
                    <a:pt x="0" y="69037"/>
                  </a:lnTo>
                  <a:lnTo>
                    <a:pt x="13258" y="80619"/>
                  </a:lnTo>
                  <a:lnTo>
                    <a:pt x="43230" y="52781"/>
                  </a:lnTo>
                  <a:lnTo>
                    <a:pt x="44348" y="49834"/>
                  </a:lnTo>
                  <a:lnTo>
                    <a:pt x="65041" y="49834"/>
                  </a:lnTo>
                  <a:lnTo>
                    <a:pt x="59893" y="43484"/>
                  </a:lnTo>
                  <a:lnTo>
                    <a:pt x="57505" y="39420"/>
                  </a:lnTo>
                  <a:lnTo>
                    <a:pt x="54051" y="30683"/>
                  </a:lnTo>
                  <a:lnTo>
                    <a:pt x="53238" y="26162"/>
                  </a:lnTo>
                  <a:lnTo>
                    <a:pt x="53340" y="3200"/>
                  </a:lnTo>
                  <a:close/>
                </a:path>
                <a:path w="528319" h="137160">
                  <a:moveTo>
                    <a:pt x="65041" y="49834"/>
                  </a:moveTo>
                  <a:lnTo>
                    <a:pt x="44348" y="49834"/>
                  </a:lnTo>
                  <a:lnTo>
                    <a:pt x="47091" y="55016"/>
                  </a:lnTo>
                  <a:lnTo>
                    <a:pt x="51358" y="59994"/>
                  </a:lnTo>
                  <a:lnTo>
                    <a:pt x="62941" y="69545"/>
                  </a:lnTo>
                  <a:lnTo>
                    <a:pt x="69138" y="73609"/>
                  </a:lnTo>
                  <a:lnTo>
                    <a:pt x="75742" y="76962"/>
                  </a:lnTo>
                  <a:lnTo>
                    <a:pt x="86563" y="64160"/>
                  </a:lnTo>
                  <a:lnTo>
                    <a:pt x="81991" y="62534"/>
                  </a:lnTo>
                  <a:lnTo>
                    <a:pt x="77673" y="60248"/>
                  </a:lnTo>
                  <a:lnTo>
                    <a:pt x="69545" y="54355"/>
                  </a:lnTo>
                  <a:lnTo>
                    <a:pt x="65989" y="51003"/>
                  </a:lnTo>
                  <a:lnTo>
                    <a:pt x="65041" y="49834"/>
                  </a:lnTo>
                  <a:close/>
                </a:path>
                <a:path w="528319" h="137160">
                  <a:moveTo>
                    <a:pt x="509473" y="79857"/>
                  </a:moveTo>
                  <a:lnTo>
                    <a:pt x="417728" y="79857"/>
                  </a:lnTo>
                  <a:lnTo>
                    <a:pt x="417728" y="92811"/>
                  </a:lnTo>
                  <a:lnTo>
                    <a:pt x="492709" y="92811"/>
                  </a:lnTo>
                  <a:lnTo>
                    <a:pt x="492709" y="101955"/>
                  </a:lnTo>
                  <a:lnTo>
                    <a:pt x="420369" y="101955"/>
                  </a:lnTo>
                  <a:lnTo>
                    <a:pt x="419252" y="102285"/>
                  </a:lnTo>
                  <a:lnTo>
                    <a:pt x="418033" y="103606"/>
                  </a:lnTo>
                  <a:lnTo>
                    <a:pt x="417728" y="104698"/>
                  </a:lnTo>
                  <a:lnTo>
                    <a:pt x="417728" y="133146"/>
                  </a:lnTo>
                  <a:lnTo>
                    <a:pt x="418033" y="134264"/>
                  </a:lnTo>
                  <a:lnTo>
                    <a:pt x="419252" y="135483"/>
                  </a:lnTo>
                  <a:lnTo>
                    <a:pt x="420369" y="135788"/>
                  </a:lnTo>
                  <a:lnTo>
                    <a:pt x="515112" y="135788"/>
                  </a:lnTo>
                  <a:lnTo>
                    <a:pt x="515112" y="122986"/>
                  </a:lnTo>
                  <a:lnTo>
                    <a:pt x="437235" y="122986"/>
                  </a:lnTo>
                  <a:lnTo>
                    <a:pt x="437235" y="113690"/>
                  </a:lnTo>
                  <a:lnTo>
                    <a:pt x="509473" y="113690"/>
                  </a:lnTo>
                  <a:lnTo>
                    <a:pt x="510565" y="113385"/>
                  </a:lnTo>
                  <a:lnTo>
                    <a:pt x="511886" y="112166"/>
                  </a:lnTo>
                  <a:lnTo>
                    <a:pt x="512216" y="111048"/>
                  </a:lnTo>
                  <a:lnTo>
                    <a:pt x="512216" y="82600"/>
                  </a:lnTo>
                  <a:lnTo>
                    <a:pt x="511886" y="81508"/>
                  </a:lnTo>
                  <a:lnTo>
                    <a:pt x="510565" y="80187"/>
                  </a:lnTo>
                  <a:lnTo>
                    <a:pt x="509473" y="79857"/>
                  </a:lnTo>
                  <a:close/>
                </a:path>
                <a:path w="528319" h="137160">
                  <a:moveTo>
                    <a:pt x="473963" y="67513"/>
                  </a:moveTo>
                  <a:lnTo>
                    <a:pt x="456133" y="67513"/>
                  </a:lnTo>
                  <a:lnTo>
                    <a:pt x="456133" y="79857"/>
                  </a:lnTo>
                  <a:lnTo>
                    <a:pt x="473963" y="79857"/>
                  </a:lnTo>
                  <a:lnTo>
                    <a:pt x="473963" y="67513"/>
                  </a:lnTo>
                  <a:close/>
                </a:path>
                <a:path w="528319" h="137160">
                  <a:moveTo>
                    <a:pt x="527913" y="54254"/>
                  </a:moveTo>
                  <a:lnTo>
                    <a:pt x="402183" y="54254"/>
                  </a:lnTo>
                  <a:lnTo>
                    <a:pt x="402183" y="67513"/>
                  </a:lnTo>
                  <a:lnTo>
                    <a:pt x="527913" y="67513"/>
                  </a:lnTo>
                  <a:lnTo>
                    <a:pt x="527913" y="54254"/>
                  </a:lnTo>
                  <a:close/>
                </a:path>
                <a:path w="528319" h="137160">
                  <a:moveTo>
                    <a:pt x="251917" y="43281"/>
                  </a:moveTo>
                  <a:lnTo>
                    <a:pt x="234848" y="43281"/>
                  </a:lnTo>
                  <a:lnTo>
                    <a:pt x="234848" y="72999"/>
                  </a:lnTo>
                  <a:lnTo>
                    <a:pt x="251917" y="72999"/>
                  </a:lnTo>
                  <a:lnTo>
                    <a:pt x="251917" y="43281"/>
                  </a:lnTo>
                  <a:close/>
                </a:path>
                <a:path w="528319" h="137160">
                  <a:moveTo>
                    <a:pt x="186385" y="1371"/>
                  </a:moveTo>
                  <a:lnTo>
                    <a:pt x="171653" y="1371"/>
                  </a:lnTo>
                  <a:lnTo>
                    <a:pt x="166827" y="2285"/>
                  </a:lnTo>
                  <a:lnTo>
                    <a:pt x="158089" y="5943"/>
                  </a:lnTo>
                  <a:lnTo>
                    <a:pt x="154381" y="8381"/>
                  </a:lnTo>
                  <a:lnTo>
                    <a:pt x="151333" y="11429"/>
                  </a:lnTo>
                  <a:lnTo>
                    <a:pt x="148183" y="14477"/>
                  </a:lnTo>
                  <a:lnTo>
                    <a:pt x="145770" y="18059"/>
                  </a:lnTo>
                  <a:lnTo>
                    <a:pt x="142417" y="26288"/>
                  </a:lnTo>
                  <a:lnTo>
                    <a:pt x="141734" y="29870"/>
                  </a:lnTo>
                  <a:lnTo>
                    <a:pt x="141655" y="40639"/>
                  </a:lnTo>
                  <a:lnTo>
                    <a:pt x="142417" y="44729"/>
                  </a:lnTo>
                  <a:lnTo>
                    <a:pt x="145770" y="52958"/>
                  </a:lnTo>
                  <a:lnTo>
                    <a:pt x="148183" y="56540"/>
                  </a:lnTo>
                  <a:lnTo>
                    <a:pt x="151333" y="59588"/>
                  </a:lnTo>
                  <a:lnTo>
                    <a:pt x="154381" y="62636"/>
                  </a:lnTo>
                  <a:lnTo>
                    <a:pt x="158089" y="65023"/>
                  </a:lnTo>
                  <a:lnTo>
                    <a:pt x="166827" y="68478"/>
                  </a:lnTo>
                  <a:lnTo>
                    <a:pt x="171653" y="69341"/>
                  </a:lnTo>
                  <a:lnTo>
                    <a:pt x="186080" y="69341"/>
                  </a:lnTo>
                  <a:lnTo>
                    <a:pt x="193725" y="66903"/>
                  </a:lnTo>
                  <a:lnTo>
                    <a:pt x="206019" y="57150"/>
                  </a:lnTo>
                  <a:lnTo>
                    <a:pt x="207346" y="55016"/>
                  </a:lnTo>
                  <a:lnTo>
                    <a:pt x="171043" y="55016"/>
                  </a:lnTo>
                  <a:lnTo>
                    <a:pt x="166547" y="53060"/>
                  </a:lnTo>
                  <a:lnTo>
                    <a:pt x="160350" y="45237"/>
                  </a:lnTo>
                  <a:lnTo>
                    <a:pt x="158800" y="40639"/>
                  </a:lnTo>
                  <a:lnTo>
                    <a:pt x="158800" y="29870"/>
                  </a:lnTo>
                  <a:lnTo>
                    <a:pt x="160350" y="25247"/>
                  </a:lnTo>
                  <a:lnTo>
                    <a:pt x="166547" y="17729"/>
                  </a:lnTo>
                  <a:lnTo>
                    <a:pt x="171043" y="15849"/>
                  </a:lnTo>
                  <a:lnTo>
                    <a:pt x="207303" y="15849"/>
                  </a:lnTo>
                  <a:lnTo>
                    <a:pt x="206476" y="14452"/>
                  </a:lnTo>
                  <a:lnTo>
                    <a:pt x="194182" y="3987"/>
                  </a:lnTo>
                  <a:lnTo>
                    <a:pt x="186385" y="1371"/>
                  </a:lnTo>
                  <a:close/>
                </a:path>
                <a:path w="528319" h="137160">
                  <a:moveTo>
                    <a:pt x="207303" y="15849"/>
                  </a:moveTo>
                  <a:lnTo>
                    <a:pt x="182727" y="15849"/>
                  </a:lnTo>
                  <a:lnTo>
                    <a:pt x="187198" y="17754"/>
                  </a:lnTo>
                  <a:lnTo>
                    <a:pt x="193497" y="25374"/>
                  </a:lnTo>
                  <a:lnTo>
                    <a:pt x="195037" y="29870"/>
                  </a:lnTo>
                  <a:lnTo>
                    <a:pt x="195072" y="40639"/>
                  </a:lnTo>
                  <a:lnTo>
                    <a:pt x="193497" y="45237"/>
                  </a:lnTo>
                  <a:lnTo>
                    <a:pt x="187198" y="53060"/>
                  </a:lnTo>
                  <a:lnTo>
                    <a:pt x="182727" y="55016"/>
                  </a:lnTo>
                  <a:lnTo>
                    <a:pt x="207346" y="55016"/>
                  </a:lnTo>
                  <a:lnTo>
                    <a:pt x="209905" y="50901"/>
                  </a:lnTo>
                  <a:lnTo>
                    <a:pt x="211531" y="43281"/>
                  </a:lnTo>
                  <a:lnTo>
                    <a:pt x="251917" y="43281"/>
                  </a:lnTo>
                  <a:lnTo>
                    <a:pt x="251917" y="28651"/>
                  </a:lnTo>
                  <a:lnTo>
                    <a:pt x="211836" y="28651"/>
                  </a:lnTo>
                  <a:lnTo>
                    <a:pt x="210312" y="20929"/>
                  </a:lnTo>
                  <a:lnTo>
                    <a:pt x="207303" y="15849"/>
                  </a:lnTo>
                  <a:close/>
                </a:path>
                <a:path w="528319" h="137160">
                  <a:moveTo>
                    <a:pt x="251917" y="304"/>
                  </a:moveTo>
                  <a:lnTo>
                    <a:pt x="234848" y="304"/>
                  </a:lnTo>
                  <a:lnTo>
                    <a:pt x="234848" y="28651"/>
                  </a:lnTo>
                  <a:lnTo>
                    <a:pt x="251917" y="28651"/>
                  </a:lnTo>
                  <a:lnTo>
                    <a:pt x="251917" y="304"/>
                  </a:lnTo>
                  <a:close/>
                </a:path>
                <a:path w="528319" h="137160">
                  <a:moveTo>
                    <a:pt x="342442" y="8077"/>
                  </a:moveTo>
                  <a:lnTo>
                    <a:pt x="280720" y="8077"/>
                  </a:lnTo>
                  <a:lnTo>
                    <a:pt x="280720" y="22707"/>
                  </a:lnTo>
                  <a:lnTo>
                    <a:pt x="325983" y="22707"/>
                  </a:lnTo>
                  <a:lnTo>
                    <a:pt x="324426" y="34918"/>
                  </a:lnTo>
                  <a:lnTo>
                    <a:pt x="303814" y="76504"/>
                  </a:lnTo>
                  <a:lnTo>
                    <a:pt x="273253" y="99821"/>
                  </a:lnTo>
                  <a:lnTo>
                    <a:pt x="287731" y="111251"/>
                  </a:lnTo>
                  <a:lnTo>
                    <a:pt x="321578" y="80905"/>
                  </a:lnTo>
                  <a:lnTo>
                    <a:pt x="340328" y="42252"/>
                  </a:lnTo>
                  <a:lnTo>
                    <a:pt x="345186" y="12344"/>
                  </a:lnTo>
                  <a:lnTo>
                    <a:pt x="345186" y="10820"/>
                  </a:lnTo>
                  <a:lnTo>
                    <a:pt x="344855" y="9728"/>
                  </a:lnTo>
                  <a:lnTo>
                    <a:pt x="343535" y="8407"/>
                  </a:lnTo>
                  <a:lnTo>
                    <a:pt x="342442" y="8077"/>
                  </a:lnTo>
                  <a:close/>
                </a:path>
                <a:path w="528319" h="137160">
                  <a:moveTo>
                    <a:pt x="385724" y="304"/>
                  </a:moveTo>
                  <a:lnTo>
                    <a:pt x="368503" y="304"/>
                  </a:lnTo>
                  <a:lnTo>
                    <a:pt x="368503" y="136702"/>
                  </a:lnTo>
                  <a:lnTo>
                    <a:pt x="385724" y="136702"/>
                  </a:lnTo>
                  <a:lnTo>
                    <a:pt x="385724" y="304"/>
                  </a:lnTo>
                  <a:close/>
                </a:path>
                <a:path w="528319" h="137160">
                  <a:moveTo>
                    <a:pt x="474573" y="0"/>
                  </a:moveTo>
                  <a:lnTo>
                    <a:pt x="455675" y="0"/>
                  </a:lnTo>
                  <a:lnTo>
                    <a:pt x="455675" y="8280"/>
                  </a:lnTo>
                  <a:lnTo>
                    <a:pt x="454431" y="12242"/>
                  </a:lnTo>
                  <a:lnTo>
                    <a:pt x="449453" y="19151"/>
                  </a:lnTo>
                  <a:lnTo>
                    <a:pt x="446074" y="22148"/>
                  </a:lnTo>
                  <a:lnTo>
                    <a:pt x="441807" y="24688"/>
                  </a:lnTo>
                  <a:lnTo>
                    <a:pt x="437540" y="27330"/>
                  </a:lnTo>
                  <a:lnTo>
                    <a:pt x="432402" y="29565"/>
                  </a:lnTo>
                  <a:lnTo>
                    <a:pt x="420801" y="33096"/>
                  </a:lnTo>
                  <a:lnTo>
                    <a:pt x="414528" y="34594"/>
                  </a:lnTo>
                  <a:lnTo>
                    <a:pt x="407822" y="35813"/>
                  </a:lnTo>
                  <a:lnTo>
                    <a:pt x="418033" y="48158"/>
                  </a:lnTo>
                  <a:lnTo>
                    <a:pt x="455091" y="34518"/>
                  </a:lnTo>
                  <a:lnTo>
                    <a:pt x="465277" y="23774"/>
                  </a:lnTo>
                  <a:lnTo>
                    <a:pt x="486957" y="23774"/>
                  </a:lnTo>
                  <a:lnTo>
                    <a:pt x="484530" y="22250"/>
                  </a:lnTo>
                  <a:lnTo>
                    <a:pt x="481025" y="19151"/>
                  </a:lnTo>
                  <a:lnTo>
                    <a:pt x="475742" y="12242"/>
                  </a:lnTo>
                  <a:lnTo>
                    <a:pt x="474472" y="8280"/>
                  </a:lnTo>
                  <a:lnTo>
                    <a:pt x="474573" y="0"/>
                  </a:lnTo>
                  <a:close/>
                </a:path>
                <a:path w="528319" h="137160">
                  <a:moveTo>
                    <a:pt x="486957" y="23774"/>
                  </a:moveTo>
                  <a:lnTo>
                    <a:pt x="465277" y="23774"/>
                  </a:lnTo>
                  <a:lnTo>
                    <a:pt x="467207" y="26822"/>
                  </a:lnTo>
                  <a:lnTo>
                    <a:pt x="502869" y="46024"/>
                  </a:lnTo>
                  <a:lnTo>
                    <a:pt x="511911" y="48158"/>
                  </a:lnTo>
                  <a:lnTo>
                    <a:pt x="521969" y="35966"/>
                  </a:lnTo>
                  <a:lnTo>
                    <a:pt x="515772" y="34950"/>
                  </a:lnTo>
                  <a:lnTo>
                    <a:pt x="509803" y="33527"/>
                  </a:lnTo>
                  <a:lnTo>
                    <a:pt x="498322" y="29870"/>
                  </a:lnTo>
                  <a:lnTo>
                    <a:pt x="493268" y="27635"/>
                  </a:lnTo>
                  <a:lnTo>
                    <a:pt x="488899" y="24993"/>
                  </a:lnTo>
                  <a:lnTo>
                    <a:pt x="486957" y="23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80260" y="3433571"/>
              <a:ext cx="553212" cy="17525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090813" y="3443731"/>
              <a:ext cx="516890" cy="139700"/>
            </a:xfrm>
            <a:custGeom>
              <a:avLst/>
              <a:gdLst/>
              <a:ahLst/>
              <a:cxnLst/>
              <a:rect l="l" t="t" r="r" b="b"/>
              <a:pathLst>
                <a:path w="516889" h="139700">
                  <a:moveTo>
                    <a:pt x="197815" y="88087"/>
                  </a:moveTo>
                  <a:lnTo>
                    <a:pt x="153847" y="99898"/>
                  </a:lnTo>
                  <a:lnTo>
                    <a:pt x="149809" y="106070"/>
                  </a:lnTo>
                  <a:lnTo>
                    <a:pt x="149842" y="121361"/>
                  </a:lnTo>
                  <a:lnTo>
                    <a:pt x="186656" y="138850"/>
                  </a:lnTo>
                  <a:lnTo>
                    <a:pt x="197815" y="139293"/>
                  </a:lnTo>
                  <a:lnTo>
                    <a:pt x="208983" y="138850"/>
                  </a:lnTo>
                  <a:lnTo>
                    <a:pt x="242894" y="126187"/>
                  </a:lnTo>
                  <a:lnTo>
                    <a:pt x="188772" y="126187"/>
                  </a:lnTo>
                  <a:lnTo>
                    <a:pt x="181584" y="125196"/>
                  </a:lnTo>
                  <a:lnTo>
                    <a:pt x="170916" y="121234"/>
                  </a:lnTo>
                  <a:lnTo>
                    <a:pt x="168334" y="118160"/>
                  </a:lnTo>
                  <a:lnTo>
                    <a:pt x="168335" y="109321"/>
                  </a:lnTo>
                  <a:lnTo>
                    <a:pt x="170916" y="106273"/>
                  </a:lnTo>
                  <a:lnTo>
                    <a:pt x="181584" y="102209"/>
                  </a:lnTo>
                  <a:lnTo>
                    <a:pt x="188772" y="101193"/>
                  </a:lnTo>
                  <a:lnTo>
                    <a:pt x="242894" y="101193"/>
                  </a:lnTo>
                  <a:lnTo>
                    <a:pt x="242036" y="99898"/>
                  </a:lnTo>
                  <a:lnTo>
                    <a:pt x="233857" y="95173"/>
                  </a:lnTo>
                  <a:lnTo>
                    <a:pt x="227004" y="92073"/>
                  </a:lnTo>
                  <a:lnTo>
                    <a:pt x="218713" y="89858"/>
                  </a:lnTo>
                  <a:lnTo>
                    <a:pt x="208983" y="88530"/>
                  </a:lnTo>
                  <a:lnTo>
                    <a:pt x="197815" y="88087"/>
                  </a:lnTo>
                  <a:close/>
                </a:path>
                <a:path w="516889" h="139700">
                  <a:moveTo>
                    <a:pt x="242894" y="101193"/>
                  </a:moveTo>
                  <a:lnTo>
                    <a:pt x="206959" y="101193"/>
                  </a:lnTo>
                  <a:lnTo>
                    <a:pt x="214147" y="102184"/>
                  </a:lnTo>
                  <a:lnTo>
                    <a:pt x="224612" y="106146"/>
                  </a:lnTo>
                  <a:lnTo>
                    <a:pt x="227228" y="109321"/>
                  </a:lnTo>
                  <a:lnTo>
                    <a:pt x="227228" y="118160"/>
                  </a:lnTo>
                  <a:lnTo>
                    <a:pt x="224612" y="121361"/>
                  </a:lnTo>
                  <a:lnTo>
                    <a:pt x="214147" y="125222"/>
                  </a:lnTo>
                  <a:lnTo>
                    <a:pt x="206959" y="126187"/>
                  </a:lnTo>
                  <a:lnTo>
                    <a:pt x="242894" y="126187"/>
                  </a:lnTo>
                  <a:lnTo>
                    <a:pt x="246092" y="121361"/>
                  </a:lnTo>
                  <a:lnTo>
                    <a:pt x="246125" y="106070"/>
                  </a:lnTo>
                  <a:lnTo>
                    <a:pt x="242894" y="101193"/>
                  </a:lnTo>
                  <a:close/>
                </a:path>
                <a:path w="516889" h="139700">
                  <a:moveTo>
                    <a:pt x="62788" y="86868"/>
                  </a:moveTo>
                  <a:lnTo>
                    <a:pt x="25145" y="94107"/>
                  </a:lnTo>
                  <a:lnTo>
                    <a:pt x="12191" y="105308"/>
                  </a:lnTo>
                  <a:lnTo>
                    <a:pt x="12191" y="121259"/>
                  </a:lnTo>
                  <a:lnTo>
                    <a:pt x="51115" y="139150"/>
                  </a:lnTo>
                  <a:lnTo>
                    <a:pt x="62788" y="139598"/>
                  </a:lnTo>
                  <a:lnTo>
                    <a:pt x="74399" y="139150"/>
                  </a:lnTo>
                  <a:lnTo>
                    <a:pt x="110061" y="126187"/>
                  </a:lnTo>
                  <a:lnTo>
                    <a:pt x="53136" y="126187"/>
                  </a:lnTo>
                  <a:lnTo>
                    <a:pt x="45516" y="125145"/>
                  </a:lnTo>
                  <a:lnTo>
                    <a:pt x="34340" y="120980"/>
                  </a:lnTo>
                  <a:lnTo>
                    <a:pt x="31546" y="117652"/>
                  </a:lnTo>
                  <a:lnTo>
                    <a:pt x="31546" y="108813"/>
                  </a:lnTo>
                  <a:lnTo>
                    <a:pt x="34340" y="105562"/>
                  </a:lnTo>
                  <a:lnTo>
                    <a:pt x="45516" y="101092"/>
                  </a:lnTo>
                  <a:lnTo>
                    <a:pt x="53136" y="99974"/>
                  </a:lnTo>
                  <a:lnTo>
                    <a:pt x="109751" y="99974"/>
                  </a:lnTo>
                  <a:lnTo>
                    <a:pt x="109042" y="98933"/>
                  </a:lnTo>
                  <a:lnTo>
                    <a:pt x="100355" y="94107"/>
                  </a:lnTo>
                  <a:lnTo>
                    <a:pt x="93121" y="90939"/>
                  </a:lnTo>
                  <a:lnTo>
                    <a:pt x="84448" y="88677"/>
                  </a:lnTo>
                  <a:lnTo>
                    <a:pt x="74337" y="87320"/>
                  </a:lnTo>
                  <a:lnTo>
                    <a:pt x="62788" y="86868"/>
                  </a:lnTo>
                  <a:close/>
                </a:path>
                <a:path w="516889" h="139700">
                  <a:moveTo>
                    <a:pt x="109751" y="99974"/>
                  </a:moveTo>
                  <a:lnTo>
                    <a:pt x="72339" y="99974"/>
                  </a:lnTo>
                  <a:lnTo>
                    <a:pt x="79933" y="101092"/>
                  </a:lnTo>
                  <a:lnTo>
                    <a:pt x="91211" y="105562"/>
                  </a:lnTo>
                  <a:lnTo>
                    <a:pt x="94030" y="108813"/>
                  </a:lnTo>
                  <a:lnTo>
                    <a:pt x="94030" y="117652"/>
                  </a:lnTo>
                  <a:lnTo>
                    <a:pt x="91211" y="120980"/>
                  </a:lnTo>
                  <a:lnTo>
                    <a:pt x="79933" y="125145"/>
                  </a:lnTo>
                  <a:lnTo>
                    <a:pt x="72339" y="126187"/>
                  </a:lnTo>
                  <a:lnTo>
                    <a:pt x="110061" y="126187"/>
                  </a:lnTo>
                  <a:lnTo>
                    <a:pt x="113385" y="121259"/>
                  </a:lnTo>
                  <a:lnTo>
                    <a:pt x="113385" y="105308"/>
                  </a:lnTo>
                  <a:lnTo>
                    <a:pt x="109751" y="99974"/>
                  </a:lnTo>
                  <a:close/>
                </a:path>
                <a:path w="516889" h="139700">
                  <a:moveTo>
                    <a:pt x="382066" y="609"/>
                  </a:moveTo>
                  <a:lnTo>
                    <a:pt x="364997" y="609"/>
                  </a:lnTo>
                  <a:lnTo>
                    <a:pt x="364997" y="96621"/>
                  </a:lnTo>
                  <a:lnTo>
                    <a:pt x="334365" y="96621"/>
                  </a:lnTo>
                  <a:lnTo>
                    <a:pt x="334365" y="111252"/>
                  </a:lnTo>
                  <a:lnTo>
                    <a:pt x="364997" y="111252"/>
                  </a:lnTo>
                  <a:lnTo>
                    <a:pt x="364997" y="137007"/>
                  </a:lnTo>
                  <a:lnTo>
                    <a:pt x="382066" y="137007"/>
                  </a:lnTo>
                  <a:lnTo>
                    <a:pt x="382066" y="609"/>
                  </a:lnTo>
                  <a:close/>
                </a:path>
                <a:path w="516889" h="139700">
                  <a:moveTo>
                    <a:pt x="317601" y="85801"/>
                  </a:moveTo>
                  <a:lnTo>
                    <a:pt x="300532" y="85801"/>
                  </a:lnTo>
                  <a:lnTo>
                    <a:pt x="300532" y="133959"/>
                  </a:lnTo>
                  <a:lnTo>
                    <a:pt x="317601" y="133959"/>
                  </a:lnTo>
                  <a:lnTo>
                    <a:pt x="317601" y="85801"/>
                  </a:lnTo>
                  <a:close/>
                </a:path>
                <a:path w="516889" h="139700">
                  <a:moveTo>
                    <a:pt x="360578" y="67818"/>
                  </a:moveTo>
                  <a:lnTo>
                    <a:pt x="310540" y="71018"/>
                  </a:lnTo>
                  <a:lnTo>
                    <a:pt x="268833" y="71018"/>
                  </a:lnTo>
                  <a:lnTo>
                    <a:pt x="268833" y="85953"/>
                  </a:lnTo>
                  <a:lnTo>
                    <a:pt x="297941" y="85953"/>
                  </a:lnTo>
                  <a:lnTo>
                    <a:pt x="299313" y="85902"/>
                  </a:lnTo>
                  <a:lnTo>
                    <a:pt x="300532" y="85801"/>
                  </a:lnTo>
                  <a:lnTo>
                    <a:pt x="317601" y="85801"/>
                  </a:lnTo>
                  <a:lnTo>
                    <a:pt x="317601" y="85648"/>
                  </a:lnTo>
                  <a:lnTo>
                    <a:pt x="325831" y="85344"/>
                  </a:lnTo>
                  <a:lnTo>
                    <a:pt x="333679" y="84963"/>
                  </a:lnTo>
                  <a:lnTo>
                    <a:pt x="348614" y="84048"/>
                  </a:lnTo>
                  <a:lnTo>
                    <a:pt x="355091" y="83362"/>
                  </a:lnTo>
                  <a:lnTo>
                    <a:pt x="360578" y="82448"/>
                  </a:lnTo>
                  <a:lnTo>
                    <a:pt x="360578" y="67818"/>
                  </a:lnTo>
                  <a:close/>
                </a:path>
                <a:path w="516889" h="139700">
                  <a:moveTo>
                    <a:pt x="317144" y="2133"/>
                  </a:moveTo>
                  <a:lnTo>
                    <a:pt x="306679" y="2133"/>
                  </a:lnTo>
                  <a:lnTo>
                    <a:pt x="301904" y="2971"/>
                  </a:lnTo>
                  <a:lnTo>
                    <a:pt x="277389" y="35915"/>
                  </a:lnTo>
                  <a:lnTo>
                    <a:pt x="278192" y="39624"/>
                  </a:lnTo>
                  <a:lnTo>
                    <a:pt x="306679" y="61569"/>
                  </a:lnTo>
                  <a:lnTo>
                    <a:pt x="317144" y="61569"/>
                  </a:lnTo>
                  <a:lnTo>
                    <a:pt x="341630" y="48006"/>
                  </a:lnTo>
                  <a:lnTo>
                    <a:pt x="306171" y="48006"/>
                  </a:lnTo>
                  <a:lnTo>
                    <a:pt x="301777" y="46329"/>
                  </a:lnTo>
                  <a:lnTo>
                    <a:pt x="295772" y="39598"/>
                  </a:lnTo>
                  <a:lnTo>
                    <a:pt x="294284" y="35915"/>
                  </a:lnTo>
                  <a:lnTo>
                    <a:pt x="294284" y="27889"/>
                  </a:lnTo>
                  <a:lnTo>
                    <a:pt x="295782" y="24206"/>
                  </a:lnTo>
                  <a:lnTo>
                    <a:pt x="301777" y="17399"/>
                  </a:lnTo>
                  <a:lnTo>
                    <a:pt x="306171" y="15697"/>
                  </a:lnTo>
                  <a:lnTo>
                    <a:pt x="341414" y="15697"/>
                  </a:lnTo>
                  <a:lnTo>
                    <a:pt x="340156" y="14020"/>
                  </a:lnTo>
                  <a:lnTo>
                    <a:pt x="334060" y="8534"/>
                  </a:lnTo>
                  <a:lnTo>
                    <a:pt x="330403" y="6324"/>
                  </a:lnTo>
                  <a:lnTo>
                    <a:pt x="321868" y="2971"/>
                  </a:lnTo>
                  <a:lnTo>
                    <a:pt x="317144" y="2133"/>
                  </a:lnTo>
                  <a:close/>
                </a:path>
                <a:path w="516889" h="139700">
                  <a:moveTo>
                    <a:pt x="341414" y="15697"/>
                  </a:moveTo>
                  <a:lnTo>
                    <a:pt x="317652" y="15697"/>
                  </a:lnTo>
                  <a:lnTo>
                    <a:pt x="322021" y="17399"/>
                  </a:lnTo>
                  <a:lnTo>
                    <a:pt x="328117" y="24206"/>
                  </a:lnTo>
                  <a:lnTo>
                    <a:pt x="329641" y="27889"/>
                  </a:lnTo>
                  <a:lnTo>
                    <a:pt x="329641" y="35915"/>
                  </a:lnTo>
                  <a:lnTo>
                    <a:pt x="328117" y="39624"/>
                  </a:lnTo>
                  <a:lnTo>
                    <a:pt x="322021" y="46329"/>
                  </a:lnTo>
                  <a:lnTo>
                    <a:pt x="317652" y="48006"/>
                  </a:lnTo>
                  <a:lnTo>
                    <a:pt x="341630" y="48006"/>
                  </a:lnTo>
                  <a:lnTo>
                    <a:pt x="342518" y="46812"/>
                  </a:lnTo>
                  <a:lnTo>
                    <a:pt x="345871" y="39598"/>
                  </a:lnTo>
                  <a:lnTo>
                    <a:pt x="346687" y="35915"/>
                  </a:lnTo>
                  <a:lnTo>
                    <a:pt x="346687" y="27889"/>
                  </a:lnTo>
                  <a:lnTo>
                    <a:pt x="345871" y="24282"/>
                  </a:lnTo>
                  <a:lnTo>
                    <a:pt x="342518" y="17170"/>
                  </a:lnTo>
                  <a:lnTo>
                    <a:pt x="341414" y="15697"/>
                  </a:lnTo>
                  <a:close/>
                </a:path>
                <a:path w="516889" h="139700">
                  <a:moveTo>
                    <a:pt x="175412" y="38252"/>
                  </a:moveTo>
                  <a:lnTo>
                    <a:pt x="139903" y="53695"/>
                  </a:lnTo>
                  <a:lnTo>
                    <a:pt x="139903" y="65481"/>
                  </a:lnTo>
                  <a:lnTo>
                    <a:pt x="175412" y="81076"/>
                  </a:lnTo>
                  <a:lnTo>
                    <a:pt x="183394" y="80681"/>
                  </a:lnTo>
                  <a:lnTo>
                    <a:pt x="208741" y="69037"/>
                  </a:lnTo>
                  <a:lnTo>
                    <a:pt x="170027" y="69037"/>
                  </a:lnTo>
                  <a:lnTo>
                    <a:pt x="165709" y="68300"/>
                  </a:lnTo>
                  <a:lnTo>
                    <a:pt x="159207" y="65354"/>
                  </a:lnTo>
                  <a:lnTo>
                    <a:pt x="157581" y="62941"/>
                  </a:lnTo>
                  <a:lnTo>
                    <a:pt x="157581" y="56540"/>
                  </a:lnTo>
                  <a:lnTo>
                    <a:pt x="159207" y="54152"/>
                  </a:lnTo>
                  <a:lnTo>
                    <a:pt x="165709" y="50698"/>
                  </a:lnTo>
                  <a:lnTo>
                    <a:pt x="170027" y="49834"/>
                  </a:lnTo>
                  <a:lnTo>
                    <a:pt x="208562" y="49834"/>
                  </a:lnTo>
                  <a:lnTo>
                    <a:pt x="207848" y="48666"/>
                  </a:lnTo>
                  <a:lnTo>
                    <a:pt x="201701" y="44500"/>
                  </a:lnTo>
                  <a:lnTo>
                    <a:pt x="196600" y="41767"/>
                  </a:lnTo>
                  <a:lnTo>
                    <a:pt x="190519" y="39814"/>
                  </a:lnTo>
                  <a:lnTo>
                    <a:pt x="183456" y="38642"/>
                  </a:lnTo>
                  <a:lnTo>
                    <a:pt x="175412" y="38252"/>
                  </a:lnTo>
                  <a:close/>
                </a:path>
                <a:path w="516889" h="139700">
                  <a:moveTo>
                    <a:pt x="208562" y="49834"/>
                  </a:moveTo>
                  <a:lnTo>
                    <a:pt x="180695" y="49834"/>
                  </a:lnTo>
                  <a:lnTo>
                    <a:pt x="184988" y="50698"/>
                  </a:lnTo>
                  <a:lnTo>
                    <a:pt x="191592" y="54152"/>
                  </a:lnTo>
                  <a:lnTo>
                    <a:pt x="193243" y="56540"/>
                  </a:lnTo>
                  <a:lnTo>
                    <a:pt x="193243" y="62941"/>
                  </a:lnTo>
                  <a:lnTo>
                    <a:pt x="191592" y="65354"/>
                  </a:lnTo>
                  <a:lnTo>
                    <a:pt x="184988" y="68300"/>
                  </a:lnTo>
                  <a:lnTo>
                    <a:pt x="180695" y="69037"/>
                  </a:lnTo>
                  <a:lnTo>
                    <a:pt x="208741" y="69037"/>
                  </a:lnTo>
                  <a:lnTo>
                    <a:pt x="210921" y="65481"/>
                  </a:lnTo>
                  <a:lnTo>
                    <a:pt x="210921" y="53695"/>
                  </a:lnTo>
                  <a:lnTo>
                    <a:pt x="208562" y="49834"/>
                  </a:lnTo>
                  <a:close/>
                </a:path>
                <a:path w="516889" h="139700">
                  <a:moveTo>
                    <a:pt x="453389" y="42214"/>
                  </a:moveTo>
                  <a:lnTo>
                    <a:pt x="434644" y="42214"/>
                  </a:lnTo>
                  <a:lnTo>
                    <a:pt x="434644" y="47853"/>
                  </a:lnTo>
                  <a:lnTo>
                    <a:pt x="433992" y="56011"/>
                  </a:lnTo>
                  <a:lnTo>
                    <a:pt x="413937" y="90087"/>
                  </a:lnTo>
                  <a:lnTo>
                    <a:pt x="399135" y="100584"/>
                  </a:lnTo>
                  <a:lnTo>
                    <a:pt x="413003" y="112318"/>
                  </a:lnTo>
                  <a:lnTo>
                    <a:pt x="441705" y="83007"/>
                  </a:lnTo>
                  <a:lnTo>
                    <a:pt x="444245" y="77114"/>
                  </a:lnTo>
                  <a:lnTo>
                    <a:pt x="462706" y="77114"/>
                  </a:lnTo>
                  <a:lnTo>
                    <a:pt x="453389" y="47853"/>
                  </a:lnTo>
                  <a:lnTo>
                    <a:pt x="453389" y="42214"/>
                  </a:lnTo>
                  <a:close/>
                </a:path>
                <a:path w="516889" h="139700">
                  <a:moveTo>
                    <a:pt x="462706" y="77114"/>
                  </a:moveTo>
                  <a:lnTo>
                    <a:pt x="444245" y="77114"/>
                  </a:lnTo>
                  <a:lnTo>
                    <a:pt x="446989" y="83108"/>
                  </a:lnTo>
                  <a:lnTo>
                    <a:pt x="450849" y="88798"/>
                  </a:lnTo>
                  <a:lnTo>
                    <a:pt x="460806" y="99568"/>
                  </a:lnTo>
                  <a:lnTo>
                    <a:pt x="466851" y="104546"/>
                  </a:lnTo>
                  <a:lnTo>
                    <a:pt x="473963" y="109118"/>
                  </a:lnTo>
                  <a:lnTo>
                    <a:pt x="485851" y="97231"/>
                  </a:lnTo>
                  <a:lnTo>
                    <a:pt x="478707" y="93064"/>
                  </a:lnTo>
                  <a:lnTo>
                    <a:pt x="472363" y="88182"/>
                  </a:lnTo>
                  <a:lnTo>
                    <a:pt x="466820" y="82586"/>
                  </a:lnTo>
                  <a:lnTo>
                    <a:pt x="462706" y="77114"/>
                  </a:lnTo>
                  <a:close/>
                </a:path>
                <a:path w="516889" h="139700">
                  <a:moveTo>
                    <a:pt x="481126" y="27584"/>
                  </a:moveTo>
                  <a:lnTo>
                    <a:pt x="406907" y="27584"/>
                  </a:lnTo>
                  <a:lnTo>
                    <a:pt x="406907" y="42214"/>
                  </a:lnTo>
                  <a:lnTo>
                    <a:pt x="481126" y="42214"/>
                  </a:lnTo>
                  <a:lnTo>
                    <a:pt x="481126" y="27584"/>
                  </a:lnTo>
                  <a:close/>
                </a:path>
                <a:path w="516889" h="139700">
                  <a:moveTo>
                    <a:pt x="215341" y="20574"/>
                  </a:moveTo>
                  <a:lnTo>
                    <a:pt x="135635" y="20574"/>
                  </a:lnTo>
                  <a:lnTo>
                    <a:pt x="135635" y="33375"/>
                  </a:lnTo>
                  <a:lnTo>
                    <a:pt x="215341" y="33375"/>
                  </a:lnTo>
                  <a:lnTo>
                    <a:pt x="215341" y="20574"/>
                  </a:lnTo>
                  <a:close/>
                </a:path>
                <a:path w="516889" h="139700">
                  <a:moveTo>
                    <a:pt x="125729" y="64008"/>
                  </a:moveTo>
                  <a:lnTo>
                    <a:pt x="0" y="64008"/>
                  </a:lnTo>
                  <a:lnTo>
                    <a:pt x="0" y="78486"/>
                  </a:lnTo>
                  <a:lnTo>
                    <a:pt x="125729" y="78486"/>
                  </a:lnTo>
                  <a:lnTo>
                    <a:pt x="125729" y="64008"/>
                  </a:lnTo>
                  <a:close/>
                </a:path>
                <a:path w="516889" h="139700">
                  <a:moveTo>
                    <a:pt x="71932" y="48920"/>
                  </a:moveTo>
                  <a:lnTo>
                    <a:pt x="53644" y="48920"/>
                  </a:lnTo>
                  <a:lnTo>
                    <a:pt x="53644" y="64008"/>
                  </a:lnTo>
                  <a:lnTo>
                    <a:pt x="71932" y="64008"/>
                  </a:lnTo>
                  <a:lnTo>
                    <a:pt x="71932" y="48920"/>
                  </a:lnTo>
                  <a:close/>
                </a:path>
                <a:path w="516889" h="139700">
                  <a:moveTo>
                    <a:pt x="110185" y="3962"/>
                  </a:moveTo>
                  <a:lnTo>
                    <a:pt x="18338" y="3962"/>
                  </a:lnTo>
                  <a:lnTo>
                    <a:pt x="17221" y="4292"/>
                  </a:lnTo>
                  <a:lnTo>
                    <a:pt x="16001" y="5613"/>
                  </a:lnTo>
                  <a:lnTo>
                    <a:pt x="15697" y="6705"/>
                  </a:lnTo>
                  <a:lnTo>
                    <a:pt x="15697" y="46278"/>
                  </a:lnTo>
                  <a:lnTo>
                    <a:pt x="15976" y="47396"/>
                  </a:lnTo>
                  <a:lnTo>
                    <a:pt x="17094" y="48615"/>
                  </a:lnTo>
                  <a:lnTo>
                    <a:pt x="18186" y="48920"/>
                  </a:lnTo>
                  <a:lnTo>
                    <a:pt x="111556" y="48920"/>
                  </a:lnTo>
                  <a:lnTo>
                    <a:pt x="111556" y="34594"/>
                  </a:lnTo>
                  <a:lnTo>
                    <a:pt x="33223" y="34594"/>
                  </a:lnTo>
                  <a:lnTo>
                    <a:pt x="33223" y="18440"/>
                  </a:lnTo>
                  <a:lnTo>
                    <a:pt x="110185" y="18440"/>
                  </a:lnTo>
                  <a:lnTo>
                    <a:pt x="110185" y="3962"/>
                  </a:lnTo>
                  <a:close/>
                </a:path>
                <a:path w="516889" h="139700">
                  <a:moveTo>
                    <a:pt x="465124" y="2438"/>
                  </a:moveTo>
                  <a:lnTo>
                    <a:pt x="422757" y="2438"/>
                  </a:lnTo>
                  <a:lnTo>
                    <a:pt x="422757" y="16459"/>
                  </a:lnTo>
                  <a:lnTo>
                    <a:pt x="465124" y="16459"/>
                  </a:lnTo>
                  <a:lnTo>
                    <a:pt x="465124" y="2438"/>
                  </a:lnTo>
                  <a:close/>
                </a:path>
                <a:path w="516889" h="139700">
                  <a:moveTo>
                    <a:pt x="516331" y="609"/>
                  </a:moveTo>
                  <a:lnTo>
                    <a:pt x="498805" y="609"/>
                  </a:lnTo>
                  <a:lnTo>
                    <a:pt x="498805" y="137007"/>
                  </a:lnTo>
                  <a:lnTo>
                    <a:pt x="516331" y="137007"/>
                  </a:lnTo>
                  <a:lnTo>
                    <a:pt x="516331" y="609"/>
                  </a:lnTo>
                  <a:close/>
                </a:path>
                <a:path w="516889" h="139700">
                  <a:moveTo>
                    <a:pt x="242925" y="609"/>
                  </a:moveTo>
                  <a:lnTo>
                    <a:pt x="226009" y="609"/>
                  </a:lnTo>
                  <a:lnTo>
                    <a:pt x="226009" y="87020"/>
                  </a:lnTo>
                  <a:lnTo>
                    <a:pt x="242925" y="87020"/>
                  </a:lnTo>
                  <a:lnTo>
                    <a:pt x="242925" y="65989"/>
                  </a:lnTo>
                  <a:lnTo>
                    <a:pt x="260451" y="65989"/>
                  </a:lnTo>
                  <a:lnTo>
                    <a:pt x="260451" y="51511"/>
                  </a:lnTo>
                  <a:lnTo>
                    <a:pt x="242925" y="51511"/>
                  </a:lnTo>
                  <a:lnTo>
                    <a:pt x="242925" y="36423"/>
                  </a:lnTo>
                  <a:lnTo>
                    <a:pt x="260451" y="36423"/>
                  </a:lnTo>
                  <a:lnTo>
                    <a:pt x="260451" y="21793"/>
                  </a:lnTo>
                  <a:lnTo>
                    <a:pt x="242925" y="21793"/>
                  </a:lnTo>
                  <a:lnTo>
                    <a:pt x="242925" y="609"/>
                  </a:lnTo>
                  <a:close/>
                </a:path>
                <a:path w="516889" h="139700">
                  <a:moveTo>
                    <a:pt x="196595" y="0"/>
                  </a:moveTo>
                  <a:lnTo>
                    <a:pt x="153923" y="0"/>
                  </a:lnTo>
                  <a:lnTo>
                    <a:pt x="153923" y="12801"/>
                  </a:lnTo>
                  <a:lnTo>
                    <a:pt x="196595" y="12801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24584" y="348964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54025" y="348964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74365" y="348964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44927" y="348964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29408" y="3637047"/>
            <a:ext cx="226885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9765" marR="5080" indent="-647700">
              <a:lnSpc>
                <a:spcPct val="107300"/>
              </a:lnSpc>
              <a:spcBef>
                <a:spcPts val="100"/>
              </a:spcBef>
            </a:pP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속보성이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높은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글로벌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90" dirty="0">
                <a:solidFill>
                  <a:srgbClr val="0D0D0D"/>
                </a:solidFill>
                <a:latin typeface="Noto Sans CJK HK"/>
                <a:cs typeface="Noto Sans CJK HK"/>
              </a:rPr>
              <a:t>산업기술</a:t>
            </a:r>
            <a:r>
              <a:rPr sz="1100" b="1" spc="-9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100" b="1" spc="-90" dirty="0">
                <a:solidFill>
                  <a:srgbClr val="0D0D0D"/>
                </a:solidFill>
                <a:latin typeface="Noto Sans CJK HK"/>
                <a:cs typeface="Noto Sans CJK HK"/>
              </a:rPr>
              <a:t>정책자료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요약</a:t>
            </a:r>
            <a:r>
              <a:rPr sz="11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정리</a:t>
            </a:r>
            <a:endParaRPr sz="1100">
              <a:latin typeface="Noto Sans CJK HK"/>
              <a:cs typeface="Noto Sans CJK HK"/>
            </a:endParaRPr>
          </a:p>
          <a:p>
            <a:pPr marL="257810" marR="287655" algn="ctr">
              <a:lnSpc>
                <a:spcPct val="100000"/>
              </a:lnSpc>
              <a:spcBef>
                <a:spcPts val="265"/>
              </a:spcBef>
            </a:pPr>
            <a:r>
              <a:rPr sz="900" spc="-85" dirty="0">
                <a:solidFill>
                  <a:srgbClr val="404040"/>
                </a:solidFill>
                <a:latin typeface="BM HANNA 11yrs old"/>
                <a:cs typeface="BM HANNA 11yrs old"/>
              </a:rPr>
              <a:t>*</a:t>
            </a:r>
            <a:r>
              <a:rPr sz="900" spc="-3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10" dirty="0">
                <a:solidFill>
                  <a:srgbClr val="404040"/>
                </a:solidFill>
                <a:latin typeface="BM EULJIRO TTF"/>
                <a:cs typeface="BM EULJIRO TTF"/>
              </a:rPr>
              <a:t>주요국</a:t>
            </a:r>
            <a:r>
              <a:rPr sz="900" spc="-1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spc="-10" dirty="0">
                <a:solidFill>
                  <a:srgbClr val="404040"/>
                </a:solidFill>
                <a:latin typeface="BM EULJIRO TTF"/>
                <a:cs typeface="BM EULJIRO TTF"/>
              </a:rPr>
              <a:t>미국</a:t>
            </a:r>
            <a:r>
              <a:rPr sz="900" spc="-10" dirty="0">
                <a:solidFill>
                  <a:srgbClr val="404040"/>
                </a:solidFill>
                <a:latin typeface="BM HANNA 11yrs old"/>
                <a:cs typeface="BM HANNA 11yrs old"/>
              </a:rPr>
              <a:t>·</a:t>
            </a:r>
            <a:r>
              <a:rPr sz="900" spc="-10" dirty="0">
                <a:solidFill>
                  <a:srgbClr val="404040"/>
                </a:solidFill>
                <a:latin typeface="BM EULJIRO TTF"/>
                <a:cs typeface="BM EULJIRO TTF"/>
              </a:rPr>
              <a:t>중국</a:t>
            </a:r>
            <a:r>
              <a:rPr sz="900" spc="-10" dirty="0">
                <a:solidFill>
                  <a:srgbClr val="404040"/>
                </a:solidFill>
                <a:latin typeface="BM HANNA 11yrs old"/>
                <a:cs typeface="BM HANNA 11yrs old"/>
              </a:rPr>
              <a:t>·</a:t>
            </a:r>
            <a:r>
              <a:rPr sz="900" spc="-10" dirty="0">
                <a:solidFill>
                  <a:srgbClr val="404040"/>
                </a:solidFill>
                <a:latin typeface="BM EULJIRO TTF"/>
                <a:cs typeface="BM EULJIRO TTF"/>
              </a:rPr>
              <a:t>일본</a:t>
            </a:r>
            <a:r>
              <a:rPr sz="900" spc="-10" dirty="0">
                <a:solidFill>
                  <a:srgbClr val="404040"/>
                </a:solidFill>
                <a:latin typeface="BM HANNA 11yrs old"/>
                <a:cs typeface="BM HANNA 11yrs old"/>
              </a:rPr>
              <a:t>·EU</a:t>
            </a:r>
            <a:r>
              <a:rPr sz="900" spc="3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60" dirty="0">
                <a:solidFill>
                  <a:srgbClr val="404040"/>
                </a:solidFill>
                <a:latin typeface="BM EULJIRO TTF"/>
                <a:cs typeface="BM EULJIRO TTF"/>
              </a:rPr>
              <a:t>등</a:t>
            </a:r>
            <a:r>
              <a:rPr sz="900" spc="-60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r>
              <a:rPr sz="900" spc="-1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정책</a:t>
            </a:r>
            <a:r>
              <a:rPr sz="900" spc="35" dirty="0">
                <a:solidFill>
                  <a:srgbClr val="404040"/>
                </a:solidFill>
                <a:latin typeface="BM HANNA 11yrs old"/>
                <a:cs typeface="BM HANNA 11yrs old"/>
              </a:rPr>
              <a:t>,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주요</a:t>
            </a:r>
            <a:r>
              <a:rPr sz="900" spc="2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씽크탱크</a:t>
            </a:r>
            <a:r>
              <a:rPr sz="900" spc="4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연구보고서</a:t>
            </a:r>
            <a:r>
              <a:rPr sz="900" spc="5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50" dirty="0">
                <a:solidFill>
                  <a:srgbClr val="404040"/>
                </a:solidFill>
                <a:latin typeface="BM EULJIRO TTF"/>
                <a:cs typeface="BM EULJIRO TTF"/>
              </a:rPr>
              <a:t>등</a:t>
            </a:r>
            <a:endParaRPr sz="900">
              <a:latin typeface="BM EULJIRO TTF"/>
              <a:cs typeface="BM EULJIRO TTF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0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ex)</a:t>
            </a: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AI</a:t>
            </a:r>
            <a:r>
              <a:rPr sz="1000" spc="-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규제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000" spc="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전기차</a:t>
            </a:r>
            <a:r>
              <a:rPr sz="10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시장</a:t>
            </a:r>
            <a:r>
              <a:rPr sz="10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동향</a:t>
            </a:r>
            <a:r>
              <a:rPr sz="10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000">
              <a:latin typeface="BM EULJIRO TTF"/>
              <a:cs typeface="BM EULJIRO TT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51875" y="3855859"/>
            <a:ext cx="380365" cy="161290"/>
            <a:chOff x="2151875" y="3855859"/>
            <a:chExt cx="380365" cy="161290"/>
          </a:xfrm>
        </p:grpSpPr>
        <p:sp>
          <p:nvSpPr>
            <p:cNvPr id="48" name="object 48"/>
            <p:cNvSpPr/>
            <p:nvPr/>
          </p:nvSpPr>
          <p:spPr>
            <a:xfrm>
              <a:off x="2156637" y="3860622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39" h="151764">
                  <a:moveTo>
                    <a:pt x="345859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345859" y="151206"/>
                  </a:lnTo>
                  <a:lnTo>
                    <a:pt x="355569" y="149244"/>
                  </a:lnTo>
                  <a:lnTo>
                    <a:pt x="363497" y="143897"/>
                  </a:lnTo>
                  <a:lnTo>
                    <a:pt x="368842" y="135968"/>
                  </a:lnTo>
                  <a:lnTo>
                    <a:pt x="370801" y="126263"/>
                  </a:lnTo>
                  <a:lnTo>
                    <a:pt x="370801" y="24942"/>
                  </a:lnTo>
                  <a:lnTo>
                    <a:pt x="368842" y="15232"/>
                  </a:lnTo>
                  <a:lnTo>
                    <a:pt x="363497" y="7304"/>
                  </a:lnTo>
                  <a:lnTo>
                    <a:pt x="355569" y="1959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56637" y="3860622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39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345859" y="0"/>
                  </a:lnTo>
                  <a:lnTo>
                    <a:pt x="355569" y="1959"/>
                  </a:lnTo>
                  <a:lnTo>
                    <a:pt x="363497" y="7304"/>
                  </a:lnTo>
                  <a:lnTo>
                    <a:pt x="368842" y="15232"/>
                  </a:lnTo>
                  <a:lnTo>
                    <a:pt x="370801" y="24942"/>
                  </a:lnTo>
                  <a:lnTo>
                    <a:pt x="370801" y="126263"/>
                  </a:lnTo>
                  <a:lnTo>
                    <a:pt x="368842" y="135968"/>
                  </a:lnTo>
                  <a:lnTo>
                    <a:pt x="363497" y="143897"/>
                  </a:lnTo>
                  <a:lnTo>
                    <a:pt x="355569" y="149244"/>
                  </a:lnTo>
                  <a:lnTo>
                    <a:pt x="345859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0564" y="3880815"/>
              <a:ext cx="319214" cy="11473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615695" y="4861458"/>
            <a:ext cx="2893060" cy="1744980"/>
            <a:chOff x="615695" y="4861458"/>
            <a:chExt cx="2893060" cy="1744980"/>
          </a:xfrm>
        </p:grpSpPr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4561" y="5210761"/>
              <a:ext cx="2877577" cy="13951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5695" y="4898135"/>
              <a:ext cx="2892552" cy="7559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6628" y="4861458"/>
              <a:ext cx="2889482" cy="75287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9821" y="4990452"/>
              <a:ext cx="453593" cy="1405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95022" y="4988153"/>
              <a:ext cx="456725" cy="14451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0721" y="5186603"/>
              <a:ext cx="300697" cy="14253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17426" y="5188089"/>
              <a:ext cx="612922" cy="14104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94661" y="5188572"/>
              <a:ext cx="776185" cy="14056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613824" y="5986909"/>
              <a:ext cx="486409" cy="151765"/>
            </a:xfrm>
            <a:custGeom>
              <a:avLst/>
              <a:gdLst/>
              <a:ahLst/>
              <a:cxnLst/>
              <a:rect l="l" t="t" r="r" b="b"/>
              <a:pathLst>
                <a:path w="486410" h="151764">
                  <a:moveTo>
                    <a:pt x="461060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461060" y="151206"/>
                  </a:lnTo>
                  <a:lnTo>
                    <a:pt x="470765" y="149244"/>
                  </a:lnTo>
                  <a:lnTo>
                    <a:pt x="478694" y="143897"/>
                  </a:lnTo>
                  <a:lnTo>
                    <a:pt x="484042" y="135968"/>
                  </a:lnTo>
                  <a:lnTo>
                    <a:pt x="486003" y="126263"/>
                  </a:lnTo>
                  <a:lnTo>
                    <a:pt x="486003" y="24942"/>
                  </a:lnTo>
                  <a:lnTo>
                    <a:pt x="484042" y="15232"/>
                  </a:lnTo>
                  <a:lnTo>
                    <a:pt x="478694" y="7304"/>
                  </a:lnTo>
                  <a:lnTo>
                    <a:pt x="470765" y="1959"/>
                  </a:lnTo>
                  <a:lnTo>
                    <a:pt x="461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13824" y="5986909"/>
              <a:ext cx="486409" cy="151765"/>
            </a:xfrm>
            <a:custGeom>
              <a:avLst/>
              <a:gdLst/>
              <a:ahLst/>
              <a:cxnLst/>
              <a:rect l="l" t="t" r="r" b="b"/>
              <a:pathLst>
                <a:path w="486410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461060" y="0"/>
                  </a:lnTo>
                  <a:lnTo>
                    <a:pt x="470765" y="1959"/>
                  </a:lnTo>
                  <a:lnTo>
                    <a:pt x="478694" y="7304"/>
                  </a:lnTo>
                  <a:lnTo>
                    <a:pt x="484042" y="15232"/>
                  </a:lnTo>
                  <a:lnTo>
                    <a:pt x="486003" y="24942"/>
                  </a:lnTo>
                  <a:lnTo>
                    <a:pt x="486003" y="126263"/>
                  </a:lnTo>
                  <a:lnTo>
                    <a:pt x="484042" y="135968"/>
                  </a:lnTo>
                  <a:lnTo>
                    <a:pt x="478694" y="143897"/>
                  </a:lnTo>
                  <a:lnTo>
                    <a:pt x="470765" y="149244"/>
                  </a:lnTo>
                  <a:lnTo>
                    <a:pt x="461060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50464" y="6018052"/>
              <a:ext cx="32384" cy="89535"/>
            </a:xfrm>
            <a:custGeom>
              <a:avLst/>
              <a:gdLst/>
              <a:ahLst/>
              <a:cxnLst/>
              <a:rect l="l" t="t" r="r" b="b"/>
              <a:pathLst>
                <a:path w="32385" h="89535">
                  <a:moveTo>
                    <a:pt x="29857" y="0"/>
                  </a:moveTo>
                  <a:lnTo>
                    <a:pt x="19748" y="0"/>
                  </a:lnTo>
                  <a:lnTo>
                    <a:pt x="16700" y="3213"/>
                  </a:lnTo>
                  <a:lnTo>
                    <a:pt x="13614" y="5994"/>
                  </a:lnTo>
                  <a:lnTo>
                    <a:pt x="7353" y="10731"/>
                  </a:lnTo>
                  <a:lnTo>
                    <a:pt x="3860" y="12763"/>
                  </a:lnTo>
                  <a:lnTo>
                    <a:pt x="0" y="14452"/>
                  </a:lnTo>
                  <a:lnTo>
                    <a:pt x="0" y="27089"/>
                  </a:lnTo>
                  <a:lnTo>
                    <a:pt x="9893" y="21958"/>
                  </a:lnTo>
                  <a:lnTo>
                    <a:pt x="16230" y="18262"/>
                  </a:lnTo>
                  <a:lnTo>
                    <a:pt x="18300" y="16852"/>
                  </a:lnTo>
                  <a:lnTo>
                    <a:pt x="18300" y="88976"/>
                  </a:lnTo>
                  <a:lnTo>
                    <a:pt x="31902" y="88976"/>
                  </a:lnTo>
                  <a:lnTo>
                    <a:pt x="31902" y="2044"/>
                  </a:lnTo>
                  <a:lnTo>
                    <a:pt x="31673" y="1206"/>
                  </a:lnTo>
                  <a:lnTo>
                    <a:pt x="30708" y="241"/>
                  </a:lnTo>
                  <a:lnTo>
                    <a:pt x="29857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12338" y="6007096"/>
              <a:ext cx="351421" cy="11473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64077" y="5709952"/>
              <a:ext cx="1998980" cy="215900"/>
            </a:xfrm>
            <a:custGeom>
              <a:avLst/>
              <a:gdLst/>
              <a:ahLst/>
              <a:cxnLst/>
              <a:rect l="l" t="t" r="r" b="b"/>
              <a:pathLst>
                <a:path w="1998980" h="215900">
                  <a:moveTo>
                    <a:pt x="1890864" y="0"/>
                  </a:moveTo>
                  <a:lnTo>
                    <a:pt x="107696" y="0"/>
                  </a:lnTo>
                  <a:lnTo>
                    <a:pt x="65772" y="8463"/>
                  </a:lnTo>
                  <a:lnTo>
                    <a:pt x="31540" y="31545"/>
                  </a:lnTo>
                  <a:lnTo>
                    <a:pt x="8462" y="65777"/>
                  </a:lnTo>
                  <a:lnTo>
                    <a:pt x="0" y="107696"/>
                  </a:lnTo>
                  <a:lnTo>
                    <a:pt x="8462" y="149614"/>
                  </a:lnTo>
                  <a:lnTo>
                    <a:pt x="31540" y="183846"/>
                  </a:lnTo>
                  <a:lnTo>
                    <a:pt x="65772" y="206928"/>
                  </a:lnTo>
                  <a:lnTo>
                    <a:pt x="107696" y="215392"/>
                  </a:lnTo>
                  <a:lnTo>
                    <a:pt x="1890864" y="215392"/>
                  </a:lnTo>
                  <a:lnTo>
                    <a:pt x="1932783" y="206928"/>
                  </a:lnTo>
                  <a:lnTo>
                    <a:pt x="1967015" y="183846"/>
                  </a:lnTo>
                  <a:lnTo>
                    <a:pt x="1990096" y="149614"/>
                  </a:lnTo>
                  <a:lnTo>
                    <a:pt x="1998560" y="107696"/>
                  </a:lnTo>
                  <a:lnTo>
                    <a:pt x="1990096" y="65777"/>
                  </a:lnTo>
                  <a:lnTo>
                    <a:pt x="1967015" y="31545"/>
                  </a:lnTo>
                  <a:lnTo>
                    <a:pt x="1932783" y="8463"/>
                  </a:lnTo>
                  <a:lnTo>
                    <a:pt x="1890864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9700" y="5745479"/>
              <a:ext cx="1338072" cy="18440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20990" y="5756841"/>
              <a:ext cx="1301495" cy="14660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204709" y="579726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4145" y="579726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83560" y="579726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54121" y="5797264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22875" y="5925044"/>
            <a:ext cx="1962785" cy="5251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글로벌</a:t>
            </a:r>
            <a:r>
              <a:rPr sz="1100" b="1" spc="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산업기술정책</a:t>
            </a:r>
            <a:r>
              <a:rPr sz="1100" b="1" spc="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매거진</a:t>
            </a:r>
            <a:endParaRPr sz="1100">
              <a:latin typeface="Noto Sans CJK HK"/>
              <a:cs typeface="Noto Sans CJK HK"/>
            </a:endParaRPr>
          </a:p>
          <a:p>
            <a:pPr marL="424180" marR="5080" indent="-295910">
              <a:lnSpc>
                <a:spcPct val="100000"/>
              </a:lnSpc>
              <a:spcBef>
                <a:spcPts val="200"/>
              </a:spcBef>
            </a:pPr>
            <a:r>
              <a:rPr sz="900" spc="-85" dirty="0">
                <a:solidFill>
                  <a:srgbClr val="404040"/>
                </a:solidFill>
                <a:latin typeface="BM HANNA 11yrs old"/>
                <a:cs typeface="BM HANNA 11yrs old"/>
              </a:rPr>
              <a:t>*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정책간행물</a:t>
            </a: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요약</a:t>
            </a: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),</a:t>
            </a:r>
            <a:r>
              <a:rPr sz="900" spc="4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해외</a:t>
            </a:r>
            <a:r>
              <a:rPr sz="900" spc="4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전문가</a:t>
            </a:r>
            <a:r>
              <a:rPr sz="900" spc="5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20" dirty="0">
                <a:solidFill>
                  <a:srgbClr val="404040"/>
                </a:solidFill>
                <a:latin typeface="BM EULJIRO TTF"/>
                <a:cs typeface="BM EULJIRO TTF"/>
              </a:rPr>
              <a:t>인터뷰</a:t>
            </a:r>
            <a:r>
              <a:rPr sz="900" spc="-20" dirty="0">
                <a:solidFill>
                  <a:srgbClr val="404040"/>
                </a:solidFill>
                <a:latin typeface="BM HANNA 11yrs old"/>
                <a:cs typeface="BM HANNA 11yrs old"/>
              </a:rPr>
              <a:t>,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구독자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의견</a:t>
            </a:r>
            <a:r>
              <a:rPr sz="900" spc="3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등</a:t>
            </a:r>
            <a:r>
              <a:rPr sz="900" spc="1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콘텐츠</a:t>
            </a:r>
            <a:r>
              <a:rPr sz="900" spc="4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제공</a:t>
            </a:r>
            <a:endParaRPr sz="900">
              <a:latin typeface="BM EULJIRO TTF"/>
              <a:cs typeface="BM EULJIRO TTF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749040" y="1627047"/>
            <a:ext cx="2893060" cy="4979035"/>
            <a:chOff x="3749040" y="1627047"/>
            <a:chExt cx="2893060" cy="4979035"/>
          </a:xfrm>
        </p:grpSpPr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58666" y="1976354"/>
              <a:ext cx="2877578" cy="462957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9040" y="1664207"/>
              <a:ext cx="2892552" cy="75590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50729" y="1627047"/>
              <a:ext cx="2889478" cy="75288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81919" y="1756054"/>
              <a:ext cx="296290" cy="14220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270" y="1753908"/>
              <a:ext cx="452780" cy="1459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69827" y="1755559"/>
              <a:ext cx="295922" cy="14104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34063" y="1756054"/>
              <a:ext cx="773722" cy="1422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99623" y="1954174"/>
              <a:ext cx="306946" cy="1405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19346" y="2009317"/>
              <a:ext cx="31241" cy="3157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9955" y="1951697"/>
              <a:ext cx="465455" cy="14467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2141" y="1954174"/>
              <a:ext cx="458216" cy="1405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13895" y="1954174"/>
              <a:ext cx="776185" cy="140550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4063568" y="2710264"/>
            <a:ext cx="226758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7300"/>
              </a:lnSpc>
              <a:spcBef>
                <a:spcPts val="100"/>
              </a:spcBef>
            </a:pP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산업기술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분야의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다양한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주제를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바탕으로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시사성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있는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정책이슈를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제시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484268" y="2475547"/>
            <a:ext cx="1659255" cy="612775"/>
            <a:chOff x="4484268" y="2475547"/>
            <a:chExt cx="1659255" cy="612775"/>
          </a:xfrm>
        </p:grpSpPr>
        <p:sp>
          <p:nvSpPr>
            <p:cNvPr id="87" name="object 87"/>
            <p:cNvSpPr/>
            <p:nvPr/>
          </p:nvSpPr>
          <p:spPr>
            <a:xfrm>
              <a:off x="5868428" y="2932112"/>
              <a:ext cx="270510" cy="151765"/>
            </a:xfrm>
            <a:custGeom>
              <a:avLst/>
              <a:gdLst/>
              <a:ahLst/>
              <a:cxnLst/>
              <a:rect l="l" t="t" r="r" b="b"/>
              <a:pathLst>
                <a:path w="270510" h="151764">
                  <a:moveTo>
                    <a:pt x="245376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245376" y="151206"/>
                  </a:lnTo>
                  <a:lnTo>
                    <a:pt x="255087" y="149244"/>
                  </a:lnTo>
                  <a:lnTo>
                    <a:pt x="263015" y="143897"/>
                  </a:lnTo>
                  <a:lnTo>
                    <a:pt x="268359" y="135968"/>
                  </a:lnTo>
                  <a:lnTo>
                    <a:pt x="270319" y="126263"/>
                  </a:lnTo>
                  <a:lnTo>
                    <a:pt x="270319" y="24942"/>
                  </a:lnTo>
                  <a:lnTo>
                    <a:pt x="268359" y="15232"/>
                  </a:lnTo>
                  <a:lnTo>
                    <a:pt x="263015" y="7304"/>
                  </a:lnTo>
                  <a:lnTo>
                    <a:pt x="255087" y="1959"/>
                  </a:lnTo>
                  <a:lnTo>
                    <a:pt x="245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868428" y="2932112"/>
              <a:ext cx="270510" cy="151765"/>
            </a:xfrm>
            <a:custGeom>
              <a:avLst/>
              <a:gdLst/>
              <a:ahLst/>
              <a:cxnLst/>
              <a:rect l="l" t="t" r="r" b="b"/>
              <a:pathLst>
                <a:path w="270510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245376" y="0"/>
                  </a:lnTo>
                  <a:lnTo>
                    <a:pt x="255087" y="1959"/>
                  </a:lnTo>
                  <a:lnTo>
                    <a:pt x="263015" y="7304"/>
                  </a:lnTo>
                  <a:lnTo>
                    <a:pt x="268359" y="15232"/>
                  </a:lnTo>
                  <a:lnTo>
                    <a:pt x="270319" y="24942"/>
                  </a:lnTo>
                  <a:lnTo>
                    <a:pt x="270319" y="126263"/>
                  </a:lnTo>
                  <a:lnTo>
                    <a:pt x="268359" y="135968"/>
                  </a:lnTo>
                  <a:lnTo>
                    <a:pt x="263015" y="143897"/>
                  </a:lnTo>
                  <a:lnTo>
                    <a:pt x="255087" y="149244"/>
                  </a:lnTo>
                  <a:lnTo>
                    <a:pt x="245376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4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97842" y="2956763"/>
              <a:ext cx="200266" cy="10967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484268" y="2475547"/>
              <a:ext cx="1428115" cy="215900"/>
            </a:xfrm>
            <a:custGeom>
              <a:avLst/>
              <a:gdLst/>
              <a:ahLst/>
              <a:cxnLst/>
              <a:rect l="l" t="t" r="r" b="b"/>
              <a:pathLst>
                <a:path w="1428114" h="215900">
                  <a:moveTo>
                    <a:pt x="1319885" y="0"/>
                  </a:moveTo>
                  <a:lnTo>
                    <a:pt x="107696" y="0"/>
                  </a:lnTo>
                  <a:lnTo>
                    <a:pt x="65777" y="8463"/>
                  </a:lnTo>
                  <a:lnTo>
                    <a:pt x="31545" y="31545"/>
                  </a:lnTo>
                  <a:lnTo>
                    <a:pt x="8463" y="65777"/>
                  </a:lnTo>
                  <a:lnTo>
                    <a:pt x="0" y="107696"/>
                  </a:lnTo>
                  <a:lnTo>
                    <a:pt x="8463" y="149614"/>
                  </a:lnTo>
                  <a:lnTo>
                    <a:pt x="31545" y="183846"/>
                  </a:lnTo>
                  <a:lnTo>
                    <a:pt x="65777" y="206928"/>
                  </a:lnTo>
                  <a:lnTo>
                    <a:pt x="107696" y="215392"/>
                  </a:lnTo>
                  <a:lnTo>
                    <a:pt x="1319885" y="215392"/>
                  </a:lnTo>
                  <a:lnTo>
                    <a:pt x="1361803" y="206928"/>
                  </a:lnTo>
                  <a:lnTo>
                    <a:pt x="1396036" y="183846"/>
                  </a:lnTo>
                  <a:lnTo>
                    <a:pt x="1419117" y="149614"/>
                  </a:lnTo>
                  <a:lnTo>
                    <a:pt x="1427581" y="107696"/>
                  </a:lnTo>
                  <a:lnTo>
                    <a:pt x="1419117" y="65777"/>
                  </a:lnTo>
                  <a:lnTo>
                    <a:pt x="1396036" y="31545"/>
                  </a:lnTo>
                  <a:lnTo>
                    <a:pt x="1361803" y="8463"/>
                  </a:lnTo>
                  <a:lnTo>
                    <a:pt x="1319885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66132" y="2506980"/>
              <a:ext cx="678179" cy="17221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876533" y="2517559"/>
              <a:ext cx="642620" cy="136525"/>
            </a:xfrm>
            <a:custGeom>
              <a:avLst/>
              <a:gdLst/>
              <a:ahLst/>
              <a:cxnLst/>
              <a:rect l="l" t="t" r="r" b="b"/>
              <a:pathLst>
                <a:path w="642620" h="136525">
                  <a:moveTo>
                    <a:pt x="220827" y="89001"/>
                  </a:moveTo>
                  <a:lnTo>
                    <a:pt x="203758" y="89001"/>
                  </a:lnTo>
                  <a:lnTo>
                    <a:pt x="203758" y="136397"/>
                  </a:lnTo>
                  <a:lnTo>
                    <a:pt x="220827" y="136397"/>
                  </a:lnTo>
                  <a:lnTo>
                    <a:pt x="220827" y="89001"/>
                  </a:lnTo>
                  <a:close/>
                </a:path>
                <a:path w="642620" h="136525">
                  <a:moveTo>
                    <a:pt x="175107" y="89001"/>
                  </a:moveTo>
                  <a:lnTo>
                    <a:pt x="157733" y="89001"/>
                  </a:lnTo>
                  <a:lnTo>
                    <a:pt x="157733" y="135331"/>
                  </a:lnTo>
                  <a:lnTo>
                    <a:pt x="175107" y="135331"/>
                  </a:lnTo>
                  <a:lnTo>
                    <a:pt x="175107" y="89001"/>
                  </a:lnTo>
                  <a:close/>
                </a:path>
                <a:path w="642620" h="136525">
                  <a:moveTo>
                    <a:pt x="251917" y="74371"/>
                  </a:moveTo>
                  <a:lnTo>
                    <a:pt x="126187" y="74371"/>
                  </a:lnTo>
                  <a:lnTo>
                    <a:pt x="126187" y="89001"/>
                  </a:lnTo>
                  <a:lnTo>
                    <a:pt x="251917" y="89001"/>
                  </a:lnTo>
                  <a:lnTo>
                    <a:pt x="251917" y="74371"/>
                  </a:lnTo>
                  <a:close/>
                </a:path>
                <a:path w="642620" h="136525">
                  <a:moveTo>
                    <a:pt x="352501" y="2285"/>
                  </a:moveTo>
                  <a:lnTo>
                    <a:pt x="336041" y="2285"/>
                  </a:lnTo>
                  <a:lnTo>
                    <a:pt x="336041" y="44957"/>
                  </a:lnTo>
                  <a:lnTo>
                    <a:pt x="321411" y="44957"/>
                  </a:lnTo>
                  <a:lnTo>
                    <a:pt x="321411" y="60959"/>
                  </a:lnTo>
                  <a:lnTo>
                    <a:pt x="336041" y="60959"/>
                  </a:lnTo>
                  <a:lnTo>
                    <a:pt x="336041" y="129997"/>
                  </a:lnTo>
                  <a:lnTo>
                    <a:pt x="352501" y="129997"/>
                  </a:lnTo>
                  <a:lnTo>
                    <a:pt x="352501" y="2285"/>
                  </a:lnTo>
                  <a:close/>
                </a:path>
                <a:path w="642620" h="136525">
                  <a:moveTo>
                    <a:pt x="326440" y="23012"/>
                  </a:moveTo>
                  <a:lnTo>
                    <a:pt x="300989" y="23012"/>
                  </a:lnTo>
                  <a:lnTo>
                    <a:pt x="300532" y="87325"/>
                  </a:lnTo>
                  <a:lnTo>
                    <a:pt x="298907" y="87426"/>
                  </a:lnTo>
                  <a:lnTo>
                    <a:pt x="297306" y="87477"/>
                  </a:lnTo>
                  <a:lnTo>
                    <a:pt x="261823" y="87477"/>
                  </a:lnTo>
                  <a:lnTo>
                    <a:pt x="261823" y="102260"/>
                  </a:lnTo>
                  <a:lnTo>
                    <a:pt x="279857" y="102260"/>
                  </a:lnTo>
                  <a:lnTo>
                    <a:pt x="294665" y="102133"/>
                  </a:lnTo>
                  <a:lnTo>
                    <a:pt x="329945" y="100126"/>
                  </a:lnTo>
                  <a:lnTo>
                    <a:pt x="329945" y="86715"/>
                  </a:lnTo>
                  <a:lnTo>
                    <a:pt x="316687" y="86715"/>
                  </a:lnTo>
                  <a:lnTo>
                    <a:pt x="317296" y="23164"/>
                  </a:lnTo>
                  <a:lnTo>
                    <a:pt x="326440" y="23164"/>
                  </a:lnTo>
                  <a:lnTo>
                    <a:pt x="326440" y="23012"/>
                  </a:lnTo>
                  <a:close/>
                </a:path>
                <a:path w="642620" h="136525">
                  <a:moveTo>
                    <a:pt x="326440" y="8381"/>
                  </a:moveTo>
                  <a:lnTo>
                    <a:pt x="263347" y="8381"/>
                  </a:lnTo>
                  <a:lnTo>
                    <a:pt x="263347" y="23164"/>
                  </a:lnTo>
                  <a:lnTo>
                    <a:pt x="272643" y="23164"/>
                  </a:lnTo>
                  <a:lnTo>
                    <a:pt x="273253" y="87477"/>
                  </a:lnTo>
                  <a:lnTo>
                    <a:pt x="289559" y="87477"/>
                  </a:lnTo>
                  <a:lnTo>
                    <a:pt x="288950" y="23012"/>
                  </a:lnTo>
                  <a:lnTo>
                    <a:pt x="326440" y="23012"/>
                  </a:lnTo>
                  <a:lnTo>
                    <a:pt x="326440" y="8381"/>
                  </a:lnTo>
                  <a:close/>
                </a:path>
                <a:path w="642620" h="136525">
                  <a:moveTo>
                    <a:pt x="329945" y="85496"/>
                  </a:moveTo>
                  <a:lnTo>
                    <a:pt x="316687" y="86715"/>
                  </a:lnTo>
                  <a:lnTo>
                    <a:pt x="329945" y="86715"/>
                  </a:lnTo>
                  <a:lnTo>
                    <a:pt x="329945" y="85496"/>
                  </a:lnTo>
                  <a:close/>
                </a:path>
                <a:path w="642620" h="136525">
                  <a:moveTo>
                    <a:pt x="642365" y="0"/>
                  </a:moveTo>
                  <a:lnTo>
                    <a:pt x="624992" y="0"/>
                  </a:lnTo>
                  <a:lnTo>
                    <a:pt x="624992" y="45567"/>
                  </a:lnTo>
                  <a:lnTo>
                    <a:pt x="602741" y="45567"/>
                  </a:lnTo>
                  <a:lnTo>
                    <a:pt x="602741" y="60197"/>
                  </a:lnTo>
                  <a:lnTo>
                    <a:pt x="624992" y="60197"/>
                  </a:lnTo>
                  <a:lnTo>
                    <a:pt x="624992" y="136245"/>
                  </a:lnTo>
                  <a:lnTo>
                    <a:pt x="642365" y="136245"/>
                  </a:lnTo>
                  <a:lnTo>
                    <a:pt x="642365" y="0"/>
                  </a:lnTo>
                  <a:close/>
                </a:path>
                <a:path w="642620" h="136525">
                  <a:moveTo>
                    <a:pt x="560069" y="22859"/>
                  </a:moveTo>
                  <a:lnTo>
                    <a:pt x="542848" y="22859"/>
                  </a:lnTo>
                  <a:lnTo>
                    <a:pt x="543305" y="87934"/>
                  </a:lnTo>
                  <a:lnTo>
                    <a:pt x="528370" y="87934"/>
                  </a:lnTo>
                  <a:lnTo>
                    <a:pt x="528370" y="102412"/>
                  </a:lnTo>
                  <a:lnTo>
                    <a:pt x="543153" y="102412"/>
                  </a:lnTo>
                  <a:lnTo>
                    <a:pt x="582091" y="101955"/>
                  </a:lnTo>
                  <a:lnTo>
                    <a:pt x="614476" y="99212"/>
                  </a:lnTo>
                  <a:lnTo>
                    <a:pt x="614476" y="87782"/>
                  </a:lnTo>
                  <a:lnTo>
                    <a:pt x="560374" y="87782"/>
                  </a:lnTo>
                  <a:lnTo>
                    <a:pt x="560069" y="22859"/>
                  </a:lnTo>
                  <a:close/>
                </a:path>
                <a:path w="642620" h="136525">
                  <a:moveTo>
                    <a:pt x="595883" y="22859"/>
                  </a:moveTo>
                  <a:lnTo>
                    <a:pt x="578967" y="22859"/>
                  </a:lnTo>
                  <a:lnTo>
                    <a:pt x="578662" y="87629"/>
                  </a:lnTo>
                  <a:lnTo>
                    <a:pt x="576529" y="87731"/>
                  </a:lnTo>
                  <a:lnTo>
                    <a:pt x="574547" y="87782"/>
                  </a:lnTo>
                  <a:lnTo>
                    <a:pt x="614476" y="87782"/>
                  </a:lnTo>
                  <a:lnTo>
                    <a:pt x="614476" y="86867"/>
                  </a:lnTo>
                  <a:lnTo>
                    <a:pt x="595579" y="86867"/>
                  </a:lnTo>
                  <a:lnTo>
                    <a:pt x="595883" y="22859"/>
                  </a:lnTo>
                  <a:close/>
                </a:path>
                <a:path w="642620" h="136525">
                  <a:moveTo>
                    <a:pt x="614476" y="85039"/>
                  </a:moveTo>
                  <a:lnTo>
                    <a:pt x="595579" y="86867"/>
                  </a:lnTo>
                  <a:lnTo>
                    <a:pt x="614476" y="86867"/>
                  </a:lnTo>
                  <a:lnTo>
                    <a:pt x="614476" y="85039"/>
                  </a:lnTo>
                  <a:close/>
                </a:path>
                <a:path w="642620" h="136525">
                  <a:moveTo>
                    <a:pt x="608837" y="8077"/>
                  </a:moveTo>
                  <a:lnTo>
                    <a:pt x="531571" y="8077"/>
                  </a:lnTo>
                  <a:lnTo>
                    <a:pt x="531571" y="22859"/>
                  </a:lnTo>
                  <a:lnTo>
                    <a:pt x="608837" y="22859"/>
                  </a:lnTo>
                  <a:lnTo>
                    <a:pt x="608837" y="8077"/>
                  </a:lnTo>
                  <a:close/>
                </a:path>
                <a:path w="642620" h="136525">
                  <a:moveTo>
                    <a:pt x="433120" y="3505"/>
                  </a:moveTo>
                  <a:lnTo>
                    <a:pt x="400240" y="32384"/>
                  </a:lnTo>
                  <a:lnTo>
                    <a:pt x="397763" y="55778"/>
                  </a:lnTo>
                  <a:lnTo>
                    <a:pt x="398383" y="68370"/>
                  </a:lnTo>
                  <a:lnTo>
                    <a:pt x="418985" y="104889"/>
                  </a:lnTo>
                  <a:lnTo>
                    <a:pt x="433120" y="108051"/>
                  </a:lnTo>
                  <a:lnTo>
                    <a:pt x="440536" y="107261"/>
                  </a:lnTo>
                  <a:lnTo>
                    <a:pt x="447236" y="104889"/>
                  </a:lnTo>
                  <a:lnTo>
                    <a:pt x="453223" y="100936"/>
                  </a:lnTo>
                  <a:lnTo>
                    <a:pt x="458495" y="95402"/>
                  </a:lnTo>
                  <a:lnTo>
                    <a:pt x="460132" y="92659"/>
                  </a:lnTo>
                  <a:lnTo>
                    <a:pt x="429971" y="92659"/>
                  </a:lnTo>
                  <a:lnTo>
                    <a:pt x="427253" y="91719"/>
                  </a:lnTo>
                  <a:lnTo>
                    <a:pt x="422681" y="87960"/>
                  </a:lnTo>
                  <a:lnTo>
                    <a:pt x="420827" y="85394"/>
                  </a:lnTo>
                  <a:lnTo>
                    <a:pt x="419404" y="82143"/>
                  </a:lnTo>
                  <a:lnTo>
                    <a:pt x="417880" y="78790"/>
                  </a:lnTo>
                  <a:lnTo>
                    <a:pt x="416763" y="74853"/>
                  </a:lnTo>
                  <a:lnTo>
                    <a:pt x="415340" y="65811"/>
                  </a:lnTo>
                  <a:lnTo>
                    <a:pt x="414985" y="60909"/>
                  </a:lnTo>
                  <a:lnTo>
                    <a:pt x="414985" y="50444"/>
                  </a:lnTo>
                  <a:lnTo>
                    <a:pt x="415340" y="45592"/>
                  </a:lnTo>
                  <a:lnTo>
                    <a:pt x="416763" y="36550"/>
                  </a:lnTo>
                  <a:lnTo>
                    <a:pt x="417880" y="32664"/>
                  </a:lnTo>
                  <a:lnTo>
                    <a:pt x="419404" y="29413"/>
                  </a:lnTo>
                  <a:lnTo>
                    <a:pt x="420827" y="26161"/>
                  </a:lnTo>
                  <a:lnTo>
                    <a:pt x="422681" y="23596"/>
                  </a:lnTo>
                  <a:lnTo>
                    <a:pt x="427253" y="19837"/>
                  </a:lnTo>
                  <a:lnTo>
                    <a:pt x="429971" y="18897"/>
                  </a:lnTo>
                  <a:lnTo>
                    <a:pt x="460218" y="18897"/>
                  </a:lnTo>
                  <a:lnTo>
                    <a:pt x="458571" y="16154"/>
                  </a:lnTo>
                  <a:lnTo>
                    <a:pt x="453266" y="10620"/>
                  </a:lnTo>
                  <a:lnTo>
                    <a:pt x="447255" y="6667"/>
                  </a:lnTo>
                  <a:lnTo>
                    <a:pt x="440540" y="4295"/>
                  </a:lnTo>
                  <a:lnTo>
                    <a:pt x="433120" y="3505"/>
                  </a:lnTo>
                  <a:close/>
                </a:path>
                <a:path w="642620" h="136525">
                  <a:moveTo>
                    <a:pt x="460218" y="18897"/>
                  </a:moveTo>
                  <a:lnTo>
                    <a:pt x="436168" y="18897"/>
                  </a:lnTo>
                  <a:lnTo>
                    <a:pt x="438835" y="19837"/>
                  </a:lnTo>
                  <a:lnTo>
                    <a:pt x="443407" y="23596"/>
                  </a:lnTo>
                  <a:lnTo>
                    <a:pt x="445261" y="26161"/>
                  </a:lnTo>
                  <a:lnTo>
                    <a:pt x="446684" y="29413"/>
                  </a:lnTo>
                  <a:lnTo>
                    <a:pt x="448208" y="32664"/>
                  </a:lnTo>
                  <a:lnTo>
                    <a:pt x="449351" y="36550"/>
                  </a:lnTo>
                  <a:lnTo>
                    <a:pt x="450875" y="45592"/>
                  </a:lnTo>
                  <a:lnTo>
                    <a:pt x="451256" y="50444"/>
                  </a:lnTo>
                  <a:lnTo>
                    <a:pt x="451256" y="60909"/>
                  </a:lnTo>
                  <a:lnTo>
                    <a:pt x="450875" y="65811"/>
                  </a:lnTo>
                  <a:lnTo>
                    <a:pt x="449351" y="74853"/>
                  </a:lnTo>
                  <a:lnTo>
                    <a:pt x="448208" y="78790"/>
                  </a:lnTo>
                  <a:lnTo>
                    <a:pt x="446684" y="82143"/>
                  </a:lnTo>
                  <a:lnTo>
                    <a:pt x="445261" y="85394"/>
                  </a:lnTo>
                  <a:lnTo>
                    <a:pt x="443407" y="87960"/>
                  </a:lnTo>
                  <a:lnTo>
                    <a:pt x="438835" y="91719"/>
                  </a:lnTo>
                  <a:lnTo>
                    <a:pt x="436168" y="92659"/>
                  </a:lnTo>
                  <a:lnTo>
                    <a:pt x="460132" y="92659"/>
                  </a:lnTo>
                  <a:lnTo>
                    <a:pt x="462805" y="88182"/>
                  </a:lnTo>
                  <a:lnTo>
                    <a:pt x="465905" y="79171"/>
                  </a:lnTo>
                  <a:lnTo>
                    <a:pt x="467796" y="68370"/>
                  </a:lnTo>
                  <a:lnTo>
                    <a:pt x="468477" y="55778"/>
                  </a:lnTo>
                  <a:lnTo>
                    <a:pt x="467858" y="43186"/>
                  </a:lnTo>
                  <a:lnTo>
                    <a:pt x="466001" y="32384"/>
                  </a:lnTo>
                  <a:lnTo>
                    <a:pt x="462905" y="23374"/>
                  </a:lnTo>
                  <a:lnTo>
                    <a:pt x="460218" y="18897"/>
                  </a:lnTo>
                  <a:close/>
                </a:path>
                <a:path w="642620" h="136525">
                  <a:moveTo>
                    <a:pt x="35356" y="3505"/>
                  </a:moveTo>
                  <a:lnTo>
                    <a:pt x="2476" y="32384"/>
                  </a:lnTo>
                  <a:lnTo>
                    <a:pt x="0" y="55778"/>
                  </a:lnTo>
                  <a:lnTo>
                    <a:pt x="619" y="68370"/>
                  </a:lnTo>
                  <a:lnTo>
                    <a:pt x="21221" y="104889"/>
                  </a:lnTo>
                  <a:lnTo>
                    <a:pt x="35356" y="108051"/>
                  </a:lnTo>
                  <a:lnTo>
                    <a:pt x="42772" y="107261"/>
                  </a:lnTo>
                  <a:lnTo>
                    <a:pt x="49472" y="104889"/>
                  </a:lnTo>
                  <a:lnTo>
                    <a:pt x="55459" y="100936"/>
                  </a:lnTo>
                  <a:lnTo>
                    <a:pt x="60731" y="95402"/>
                  </a:lnTo>
                  <a:lnTo>
                    <a:pt x="62368" y="92659"/>
                  </a:lnTo>
                  <a:lnTo>
                    <a:pt x="32207" y="92659"/>
                  </a:lnTo>
                  <a:lnTo>
                    <a:pt x="29489" y="91719"/>
                  </a:lnTo>
                  <a:lnTo>
                    <a:pt x="24917" y="87960"/>
                  </a:lnTo>
                  <a:lnTo>
                    <a:pt x="23063" y="85394"/>
                  </a:lnTo>
                  <a:lnTo>
                    <a:pt x="21640" y="82143"/>
                  </a:lnTo>
                  <a:lnTo>
                    <a:pt x="20116" y="78790"/>
                  </a:lnTo>
                  <a:lnTo>
                    <a:pt x="18999" y="74853"/>
                  </a:lnTo>
                  <a:lnTo>
                    <a:pt x="17576" y="65811"/>
                  </a:lnTo>
                  <a:lnTo>
                    <a:pt x="17221" y="60909"/>
                  </a:lnTo>
                  <a:lnTo>
                    <a:pt x="17221" y="50444"/>
                  </a:lnTo>
                  <a:lnTo>
                    <a:pt x="17576" y="45592"/>
                  </a:lnTo>
                  <a:lnTo>
                    <a:pt x="18999" y="36550"/>
                  </a:lnTo>
                  <a:lnTo>
                    <a:pt x="20116" y="32664"/>
                  </a:lnTo>
                  <a:lnTo>
                    <a:pt x="21640" y="29413"/>
                  </a:lnTo>
                  <a:lnTo>
                    <a:pt x="23063" y="26161"/>
                  </a:lnTo>
                  <a:lnTo>
                    <a:pt x="24917" y="23596"/>
                  </a:lnTo>
                  <a:lnTo>
                    <a:pt x="29489" y="19837"/>
                  </a:lnTo>
                  <a:lnTo>
                    <a:pt x="32207" y="18897"/>
                  </a:lnTo>
                  <a:lnTo>
                    <a:pt x="62454" y="18897"/>
                  </a:lnTo>
                  <a:lnTo>
                    <a:pt x="60807" y="16154"/>
                  </a:lnTo>
                  <a:lnTo>
                    <a:pt x="55502" y="10620"/>
                  </a:lnTo>
                  <a:lnTo>
                    <a:pt x="49491" y="6667"/>
                  </a:lnTo>
                  <a:lnTo>
                    <a:pt x="42776" y="4295"/>
                  </a:lnTo>
                  <a:lnTo>
                    <a:pt x="35356" y="3505"/>
                  </a:lnTo>
                  <a:close/>
                </a:path>
                <a:path w="642620" h="136525">
                  <a:moveTo>
                    <a:pt x="62454" y="18897"/>
                  </a:moveTo>
                  <a:lnTo>
                    <a:pt x="38404" y="18897"/>
                  </a:lnTo>
                  <a:lnTo>
                    <a:pt x="41071" y="19837"/>
                  </a:lnTo>
                  <a:lnTo>
                    <a:pt x="45643" y="23596"/>
                  </a:lnTo>
                  <a:lnTo>
                    <a:pt x="47497" y="26161"/>
                  </a:lnTo>
                  <a:lnTo>
                    <a:pt x="48920" y="29413"/>
                  </a:lnTo>
                  <a:lnTo>
                    <a:pt x="50444" y="32664"/>
                  </a:lnTo>
                  <a:lnTo>
                    <a:pt x="51587" y="36550"/>
                  </a:lnTo>
                  <a:lnTo>
                    <a:pt x="53111" y="45592"/>
                  </a:lnTo>
                  <a:lnTo>
                    <a:pt x="53492" y="50444"/>
                  </a:lnTo>
                  <a:lnTo>
                    <a:pt x="53492" y="60909"/>
                  </a:lnTo>
                  <a:lnTo>
                    <a:pt x="53111" y="65811"/>
                  </a:lnTo>
                  <a:lnTo>
                    <a:pt x="51587" y="74853"/>
                  </a:lnTo>
                  <a:lnTo>
                    <a:pt x="50444" y="78790"/>
                  </a:lnTo>
                  <a:lnTo>
                    <a:pt x="48920" y="82143"/>
                  </a:lnTo>
                  <a:lnTo>
                    <a:pt x="47497" y="85394"/>
                  </a:lnTo>
                  <a:lnTo>
                    <a:pt x="45643" y="87960"/>
                  </a:lnTo>
                  <a:lnTo>
                    <a:pt x="41071" y="91719"/>
                  </a:lnTo>
                  <a:lnTo>
                    <a:pt x="38404" y="92659"/>
                  </a:lnTo>
                  <a:lnTo>
                    <a:pt x="62368" y="92659"/>
                  </a:lnTo>
                  <a:lnTo>
                    <a:pt x="65041" y="88182"/>
                  </a:lnTo>
                  <a:lnTo>
                    <a:pt x="68141" y="79171"/>
                  </a:lnTo>
                  <a:lnTo>
                    <a:pt x="70032" y="68370"/>
                  </a:lnTo>
                  <a:lnTo>
                    <a:pt x="70713" y="55778"/>
                  </a:lnTo>
                  <a:lnTo>
                    <a:pt x="70094" y="43186"/>
                  </a:lnTo>
                  <a:lnTo>
                    <a:pt x="68237" y="32384"/>
                  </a:lnTo>
                  <a:lnTo>
                    <a:pt x="65141" y="23374"/>
                  </a:lnTo>
                  <a:lnTo>
                    <a:pt x="62454" y="18897"/>
                  </a:lnTo>
                  <a:close/>
                </a:path>
                <a:path w="642620" h="136525">
                  <a:moveTo>
                    <a:pt x="198577" y="2743"/>
                  </a:moveTo>
                  <a:lnTo>
                    <a:pt x="179527" y="2743"/>
                  </a:lnTo>
                  <a:lnTo>
                    <a:pt x="179425" y="14833"/>
                  </a:lnTo>
                  <a:lnTo>
                    <a:pt x="178180" y="19329"/>
                  </a:lnTo>
                  <a:lnTo>
                    <a:pt x="173405" y="27152"/>
                  </a:lnTo>
                  <a:lnTo>
                    <a:pt x="170078" y="30632"/>
                  </a:lnTo>
                  <a:lnTo>
                    <a:pt x="165811" y="33680"/>
                  </a:lnTo>
                  <a:lnTo>
                    <a:pt x="161543" y="36829"/>
                  </a:lnTo>
                  <a:lnTo>
                    <a:pt x="156438" y="39547"/>
                  </a:lnTo>
                  <a:lnTo>
                    <a:pt x="144551" y="44119"/>
                  </a:lnTo>
                  <a:lnTo>
                    <a:pt x="137972" y="46126"/>
                  </a:lnTo>
                  <a:lnTo>
                    <a:pt x="130759" y="47853"/>
                  </a:lnTo>
                  <a:lnTo>
                    <a:pt x="142189" y="60502"/>
                  </a:lnTo>
                  <a:lnTo>
                    <a:pt x="178993" y="43967"/>
                  </a:lnTo>
                  <a:lnTo>
                    <a:pt x="188975" y="32003"/>
                  </a:lnTo>
                  <a:lnTo>
                    <a:pt x="210046" y="32003"/>
                  </a:lnTo>
                  <a:lnTo>
                    <a:pt x="205806" y="28303"/>
                  </a:lnTo>
                  <a:lnTo>
                    <a:pt x="201739" y="22688"/>
                  </a:lnTo>
                  <a:lnTo>
                    <a:pt x="199329" y="16454"/>
                  </a:lnTo>
                  <a:lnTo>
                    <a:pt x="198593" y="9753"/>
                  </a:lnTo>
                  <a:lnTo>
                    <a:pt x="198577" y="2743"/>
                  </a:lnTo>
                  <a:close/>
                </a:path>
                <a:path w="642620" h="136525">
                  <a:moveTo>
                    <a:pt x="210046" y="32003"/>
                  </a:moveTo>
                  <a:lnTo>
                    <a:pt x="188975" y="32003"/>
                  </a:lnTo>
                  <a:lnTo>
                    <a:pt x="192938" y="38506"/>
                  </a:lnTo>
                  <a:lnTo>
                    <a:pt x="227437" y="57602"/>
                  </a:lnTo>
                  <a:lnTo>
                    <a:pt x="236219" y="60350"/>
                  </a:lnTo>
                  <a:lnTo>
                    <a:pt x="246583" y="48005"/>
                  </a:lnTo>
                  <a:lnTo>
                    <a:pt x="236162" y="45086"/>
                  </a:lnTo>
                  <a:lnTo>
                    <a:pt x="226847" y="41662"/>
                  </a:lnTo>
                  <a:lnTo>
                    <a:pt x="218636" y="37733"/>
                  </a:lnTo>
                  <a:lnTo>
                    <a:pt x="211531" y="33299"/>
                  </a:lnTo>
                  <a:lnTo>
                    <a:pt x="210046" y="32003"/>
                  </a:lnTo>
                  <a:close/>
                </a:path>
                <a:path w="642620" h="136525">
                  <a:moveTo>
                    <a:pt x="506729" y="0"/>
                  </a:moveTo>
                  <a:lnTo>
                    <a:pt x="489508" y="0"/>
                  </a:lnTo>
                  <a:lnTo>
                    <a:pt x="489508" y="136397"/>
                  </a:lnTo>
                  <a:lnTo>
                    <a:pt x="506729" y="136397"/>
                  </a:lnTo>
                  <a:lnTo>
                    <a:pt x="506729" y="0"/>
                  </a:lnTo>
                  <a:close/>
                </a:path>
                <a:path w="642620" h="136525">
                  <a:moveTo>
                    <a:pt x="377799" y="0"/>
                  </a:moveTo>
                  <a:lnTo>
                    <a:pt x="361340" y="0"/>
                  </a:lnTo>
                  <a:lnTo>
                    <a:pt x="361340" y="136397"/>
                  </a:lnTo>
                  <a:lnTo>
                    <a:pt x="377799" y="136397"/>
                  </a:lnTo>
                  <a:lnTo>
                    <a:pt x="377799" y="0"/>
                  </a:lnTo>
                  <a:close/>
                </a:path>
                <a:path w="642620" h="136525">
                  <a:moveTo>
                    <a:pt x="108965" y="0"/>
                  </a:moveTo>
                  <a:lnTo>
                    <a:pt x="91744" y="0"/>
                  </a:lnTo>
                  <a:lnTo>
                    <a:pt x="91744" y="136397"/>
                  </a:lnTo>
                  <a:lnTo>
                    <a:pt x="108965" y="136397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610798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540237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40311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810872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6886956" y="1627047"/>
            <a:ext cx="2893060" cy="4979035"/>
            <a:chOff x="6886956" y="1627047"/>
            <a:chExt cx="2893060" cy="4979035"/>
          </a:xfrm>
        </p:grpSpPr>
        <p:pic>
          <p:nvPicPr>
            <p:cNvPr id="98" name="object 9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96735" y="1976354"/>
              <a:ext cx="2877578" cy="46295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886956" y="1664207"/>
              <a:ext cx="2892552" cy="75590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888798" y="1627047"/>
              <a:ext cx="2889491" cy="75288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422884" y="1856079"/>
              <a:ext cx="298335" cy="14253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789596" y="1856079"/>
              <a:ext cx="615162" cy="14056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66836" y="1856079"/>
              <a:ext cx="776122" cy="140563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4003001" y="3761863"/>
            <a:ext cx="2390140" cy="746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7700"/>
              </a:lnSpc>
              <a:spcBef>
                <a:spcPts val="90"/>
              </a:spcBef>
            </a:pP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수시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발생하는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산업</a:t>
            </a:r>
            <a:r>
              <a:rPr sz="11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,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일자리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정책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현안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신산업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신기술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이슈에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대하여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산업기술정책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측면에서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대비해야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 할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문제와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관련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현황을</a:t>
            </a:r>
            <a:endParaRPr sz="1100">
              <a:latin typeface="Noto Sans CJK HK"/>
              <a:cs typeface="Noto Sans CJK HK"/>
            </a:endParaRPr>
          </a:p>
          <a:p>
            <a:pPr marR="323215"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분석한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자료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338218" y="3527132"/>
            <a:ext cx="1720214" cy="2043430"/>
            <a:chOff x="4338218" y="3527132"/>
            <a:chExt cx="1720214" cy="2043430"/>
          </a:xfrm>
        </p:grpSpPr>
        <p:sp>
          <p:nvSpPr>
            <p:cNvPr id="106" name="object 106"/>
            <p:cNvSpPr/>
            <p:nvPr/>
          </p:nvSpPr>
          <p:spPr>
            <a:xfrm>
              <a:off x="5392991" y="4344454"/>
              <a:ext cx="270510" cy="151765"/>
            </a:xfrm>
            <a:custGeom>
              <a:avLst/>
              <a:gdLst/>
              <a:ahLst/>
              <a:cxnLst/>
              <a:rect l="l" t="t" r="r" b="b"/>
              <a:pathLst>
                <a:path w="270510" h="151764">
                  <a:moveTo>
                    <a:pt x="245376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245376" y="151206"/>
                  </a:lnTo>
                  <a:lnTo>
                    <a:pt x="255087" y="149244"/>
                  </a:lnTo>
                  <a:lnTo>
                    <a:pt x="263015" y="143897"/>
                  </a:lnTo>
                  <a:lnTo>
                    <a:pt x="268359" y="135968"/>
                  </a:lnTo>
                  <a:lnTo>
                    <a:pt x="270319" y="126263"/>
                  </a:lnTo>
                  <a:lnTo>
                    <a:pt x="270319" y="24942"/>
                  </a:lnTo>
                  <a:lnTo>
                    <a:pt x="268359" y="15232"/>
                  </a:lnTo>
                  <a:lnTo>
                    <a:pt x="263015" y="7304"/>
                  </a:lnTo>
                  <a:lnTo>
                    <a:pt x="255087" y="1959"/>
                  </a:lnTo>
                  <a:lnTo>
                    <a:pt x="245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392991" y="4344454"/>
              <a:ext cx="270510" cy="151765"/>
            </a:xfrm>
            <a:custGeom>
              <a:avLst/>
              <a:gdLst/>
              <a:ahLst/>
              <a:cxnLst/>
              <a:rect l="l" t="t" r="r" b="b"/>
              <a:pathLst>
                <a:path w="270510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245376" y="0"/>
                  </a:lnTo>
                  <a:lnTo>
                    <a:pt x="255087" y="1959"/>
                  </a:lnTo>
                  <a:lnTo>
                    <a:pt x="263015" y="7304"/>
                  </a:lnTo>
                  <a:lnTo>
                    <a:pt x="268359" y="15232"/>
                  </a:lnTo>
                  <a:lnTo>
                    <a:pt x="270319" y="24942"/>
                  </a:lnTo>
                  <a:lnTo>
                    <a:pt x="270319" y="126263"/>
                  </a:lnTo>
                  <a:lnTo>
                    <a:pt x="268359" y="135968"/>
                  </a:lnTo>
                  <a:lnTo>
                    <a:pt x="263015" y="143897"/>
                  </a:lnTo>
                  <a:lnTo>
                    <a:pt x="255087" y="149244"/>
                  </a:lnTo>
                  <a:lnTo>
                    <a:pt x="245376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4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422404" y="4369091"/>
              <a:ext cx="200266" cy="10967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70552" y="3527132"/>
              <a:ext cx="1249680" cy="215900"/>
            </a:xfrm>
            <a:custGeom>
              <a:avLst/>
              <a:gdLst/>
              <a:ahLst/>
              <a:cxnLst/>
              <a:rect l="l" t="t" r="r" b="b"/>
              <a:pathLst>
                <a:path w="1249679" h="215900">
                  <a:moveTo>
                    <a:pt x="1141526" y="0"/>
                  </a:moveTo>
                  <a:lnTo>
                    <a:pt x="107696" y="0"/>
                  </a:lnTo>
                  <a:lnTo>
                    <a:pt x="65772" y="8463"/>
                  </a:lnTo>
                  <a:lnTo>
                    <a:pt x="31540" y="31545"/>
                  </a:lnTo>
                  <a:lnTo>
                    <a:pt x="8462" y="65777"/>
                  </a:lnTo>
                  <a:lnTo>
                    <a:pt x="0" y="107696"/>
                  </a:lnTo>
                  <a:lnTo>
                    <a:pt x="8462" y="149614"/>
                  </a:lnTo>
                  <a:lnTo>
                    <a:pt x="31540" y="183846"/>
                  </a:lnTo>
                  <a:lnTo>
                    <a:pt x="65772" y="206928"/>
                  </a:lnTo>
                  <a:lnTo>
                    <a:pt x="107696" y="215392"/>
                  </a:lnTo>
                  <a:lnTo>
                    <a:pt x="1141526" y="215392"/>
                  </a:lnTo>
                  <a:lnTo>
                    <a:pt x="1183444" y="206928"/>
                  </a:lnTo>
                  <a:lnTo>
                    <a:pt x="1217677" y="183846"/>
                  </a:lnTo>
                  <a:lnTo>
                    <a:pt x="1240758" y="149614"/>
                  </a:lnTo>
                  <a:lnTo>
                    <a:pt x="1249222" y="107696"/>
                  </a:lnTo>
                  <a:lnTo>
                    <a:pt x="1240758" y="65777"/>
                  </a:lnTo>
                  <a:lnTo>
                    <a:pt x="1217677" y="31545"/>
                  </a:lnTo>
                  <a:lnTo>
                    <a:pt x="1183444" y="8463"/>
                  </a:lnTo>
                  <a:lnTo>
                    <a:pt x="1141526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992624" y="3558539"/>
              <a:ext cx="416051" cy="172212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002923" y="3568991"/>
              <a:ext cx="379730" cy="137160"/>
            </a:xfrm>
            <a:custGeom>
              <a:avLst/>
              <a:gdLst/>
              <a:ahLst/>
              <a:cxnLst/>
              <a:rect l="l" t="t" r="r" b="b"/>
              <a:pathLst>
                <a:path w="379729" h="137160">
                  <a:moveTo>
                    <a:pt x="373532" y="76199"/>
                  </a:moveTo>
                  <a:lnTo>
                    <a:pt x="284530" y="76199"/>
                  </a:lnTo>
                  <a:lnTo>
                    <a:pt x="284530" y="89611"/>
                  </a:lnTo>
                  <a:lnTo>
                    <a:pt x="358139" y="89611"/>
                  </a:lnTo>
                  <a:lnTo>
                    <a:pt x="358139" y="99821"/>
                  </a:lnTo>
                  <a:lnTo>
                    <a:pt x="287172" y="99821"/>
                  </a:lnTo>
                  <a:lnTo>
                    <a:pt x="286054" y="100152"/>
                  </a:lnTo>
                  <a:lnTo>
                    <a:pt x="284835" y="101472"/>
                  </a:lnTo>
                  <a:lnTo>
                    <a:pt x="284530" y="102565"/>
                  </a:lnTo>
                  <a:lnTo>
                    <a:pt x="284530" y="132994"/>
                  </a:lnTo>
                  <a:lnTo>
                    <a:pt x="284835" y="134111"/>
                  </a:lnTo>
                  <a:lnTo>
                    <a:pt x="286054" y="135331"/>
                  </a:lnTo>
                  <a:lnTo>
                    <a:pt x="287172" y="135635"/>
                  </a:lnTo>
                  <a:lnTo>
                    <a:pt x="379171" y="135635"/>
                  </a:lnTo>
                  <a:lnTo>
                    <a:pt x="379171" y="122224"/>
                  </a:lnTo>
                  <a:lnTo>
                    <a:pt x="302971" y="122224"/>
                  </a:lnTo>
                  <a:lnTo>
                    <a:pt x="302971" y="111861"/>
                  </a:lnTo>
                  <a:lnTo>
                    <a:pt x="373532" y="111861"/>
                  </a:lnTo>
                  <a:lnTo>
                    <a:pt x="374624" y="111556"/>
                  </a:lnTo>
                  <a:lnTo>
                    <a:pt x="375945" y="110337"/>
                  </a:lnTo>
                  <a:lnTo>
                    <a:pt x="376275" y="109219"/>
                  </a:lnTo>
                  <a:lnTo>
                    <a:pt x="376275" y="78943"/>
                  </a:lnTo>
                  <a:lnTo>
                    <a:pt x="375945" y="77850"/>
                  </a:lnTo>
                  <a:lnTo>
                    <a:pt x="374624" y="76530"/>
                  </a:lnTo>
                  <a:lnTo>
                    <a:pt x="373532" y="76199"/>
                  </a:lnTo>
                  <a:close/>
                </a:path>
                <a:path w="379729" h="137160">
                  <a:moveTo>
                    <a:pt x="88239" y="62331"/>
                  </a:moveTo>
                  <a:lnTo>
                    <a:pt x="71475" y="62331"/>
                  </a:lnTo>
                  <a:lnTo>
                    <a:pt x="71475" y="130149"/>
                  </a:lnTo>
                  <a:lnTo>
                    <a:pt x="88239" y="130149"/>
                  </a:lnTo>
                  <a:lnTo>
                    <a:pt x="88239" y="62331"/>
                  </a:lnTo>
                  <a:close/>
                </a:path>
                <a:path w="379729" h="137160">
                  <a:moveTo>
                    <a:pt x="37541" y="4571"/>
                  </a:moveTo>
                  <a:lnTo>
                    <a:pt x="20878" y="4571"/>
                  </a:lnTo>
                  <a:lnTo>
                    <a:pt x="13715" y="8762"/>
                  </a:lnTo>
                  <a:lnTo>
                    <a:pt x="0" y="56387"/>
                  </a:lnTo>
                  <a:lnTo>
                    <a:pt x="514" y="68837"/>
                  </a:lnTo>
                  <a:lnTo>
                    <a:pt x="20878" y="108051"/>
                  </a:lnTo>
                  <a:lnTo>
                    <a:pt x="37947" y="108051"/>
                  </a:lnTo>
                  <a:lnTo>
                    <a:pt x="44729" y="104368"/>
                  </a:lnTo>
                  <a:lnTo>
                    <a:pt x="50063" y="97002"/>
                  </a:lnTo>
                  <a:lnTo>
                    <a:pt x="52690" y="92354"/>
                  </a:lnTo>
                  <a:lnTo>
                    <a:pt x="27381" y="92354"/>
                  </a:lnTo>
                  <a:lnTo>
                    <a:pt x="25374" y="91439"/>
                  </a:lnTo>
                  <a:lnTo>
                    <a:pt x="16306" y="51155"/>
                  </a:lnTo>
                  <a:lnTo>
                    <a:pt x="16560" y="46405"/>
                  </a:lnTo>
                  <a:lnTo>
                    <a:pt x="27381" y="20116"/>
                  </a:lnTo>
                  <a:lnTo>
                    <a:pt x="52692" y="20116"/>
                  </a:lnTo>
                  <a:lnTo>
                    <a:pt x="49301" y="14630"/>
                  </a:lnTo>
                  <a:lnTo>
                    <a:pt x="44068" y="7924"/>
                  </a:lnTo>
                  <a:lnTo>
                    <a:pt x="37541" y="4571"/>
                  </a:lnTo>
                  <a:close/>
                </a:path>
                <a:path w="379729" h="137160">
                  <a:moveTo>
                    <a:pt x="52692" y="20116"/>
                  </a:moveTo>
                  <a:lnTo>
                    <a:pt x="31953" y="20116"/>
                  </a:lnTo>
                  <a:lnTo>
                    <a:pt x="33908" y="21056"/>
                  </a:lnTo>
                  <a:lnTo>
                    <a:pt x="37261" y="24815"/>
                  </a:lnTo>
                  <a:lnTo>
                    <a:pt x="43129" y="51155"/>
                  </a:lnTo>
                  <a:lnTo>
                    <a:pt x="43075" y="62331"/>
                  </a:lnTo>
                  <a:lnTo>
                    <a:pt x="31953" y="92354"/>
                  </a:lnTo>
                  <a:lnTo>
                    <a:pt x="52690" y="92354"/>
                  </a:lnTo>
                  <a:lnTo>
                    <a:pt x="53630" y="90692"/>
                  </a:lnTo>
                  <a:lnTo>
                    <a:pt x="56330" y="82810"/>
                  </a:lnTo>
                  <a:lnTo>
                    <a:pt x="58164" y="73356"/>
                  </a:lnTo>
                  <a:lnTo>
                    <a:pt x="59131" y="62331"/>
                  </a:lnTo>
                  <a:lnTo>
                    <a:pt x="88239" y="62331"/>
                  </a:lnTo>
                  <a:lnTo>
                    <a:pt x="88239" y="45872"/>
                  </a:lnTo>
                  <a:lnTo>
                    <a:pt x="58826" y="45872"/>
                  </a:lnTo>
                  <a:lnTo>
                    <a:pt x="57602" y="35975"/>
                  </a:lnTo>
                  <a:lnTo>
                    <a:pt x="55606" y="27470"/>
                  </a:lnTo>
                  <a:lnTo>
                    <a:pt x="52839" y="20354"/>
                  </a:lnTo>
                  <a:lnTo>
                    <a:pt x="52692" y="20116"/>
                  </a:lnTo>
                  <a:close/>
                </a:path>
                <a:path w="379729" h="137160">
                  <a:moveTo>
                    <a:pt x="88239" y="2438"/>
                  </a:moveTo>
                  <a:lnTo>
                    <a:pt x="71475" y="2438"/>
                  </a:lnTo>
                  <a:lnTo>
                    <a:pt x="71475" y="45872"/>
                  </a:lnTo>
                  <a:lnTo>
                    <a:pt x="88239" y="45872"/>
                  </a:lnTo>
                  <a:lnTo>
                    <a:pt x="88239" y="2438"/>
                  </a:lnTo>
                  <a:close/>
                </a:path>
                <a:path w="379729" h="137160">
                  <a:moveTo>
                    <a:pt x="307492" y="1371"/>
                  </a:moveTo>
                  <a:lnTo>
                    <a:pt x="297027" y="1371"/>
                  </a:lnTo>
                  <a:lnTo>
                    <a:pt x="292227" y="2235"/>
                  </a:lnTo>
                  <a:lnTo>
                    <a:pt x="266506" y="39877"/>
                  </a:lnTo>
                  <a:lnTo>
                    <a:pt x="267284" y="43789"/>
                  </a:lnTo>
                  <a:lnTo>
                    <a:pt x="297027" y="67817"/>
                  </a:lnTo>
                  <a:lnTo>
                    <a:pt x="307492" y="67817"/>
                  </a:lnTo>
                  <a:lnTo>
                    <a:pt x="332599" y="53339"/>
                  </a:lnTo>
                  <a:lnTo>
                    <a:pt x="296519" y="53339"/>
                  </a:lnTo>
                  <a:lnTo>
                    <a:pt x="292023" y="51536"/>
                  </a:lnTo>
                  <a:lnTo>
                    <a:pt x="285419" y="44322"/>
                  </a:lnTo>
                  <a:lnTo>
                    <a:pt x="283768" y="39877"/>
                  </a:lnTo>
                  <a:lnTo>
                    <a:pt x="283768" y="29209"/>
                  </a:lnTo>
                  <a:lnTo>
                    <a:pt x="285419" y="24764"/>
                  </a:lnTo>
                  <a:lnTo>
                    <a:pt x="292023" y="17754"/>
                  </a:lnTo>
                  <a:lnTo>
                    <a:pt x="296519" y="16001"/>
                  </a:lnTo>
                  <a:lnTo>
                    <a:pt x="332599" y="16001"/>
                  </a:lnTo>
                  <a:lnTo>
                    <a:pt x="331165" y="13919"/>
                  </a:lnTo>
                  <a:lnTo>
                    <a:pt x="328117" y="10972"/>
                  </a:lnTo>
                  <a:lnTo>
                    <a:pt x="324967" y="8026"/>
                  </a:lnTo>
                  <a:lnTo>
                    <a:pt x="321182" y="5689"/>
                  </a:lnTo>
                  <a:lnTo>
                    <a:pt x="312343" y="2235"/>
                  </a:lnTo>
                  <a:lnTo>
                    <a:pt x="307492" y="1371"/>
                  </a:lnTo>
                  <a:close/>
                </a:path>
                <a:path w="379729" h="137160">
                  <a:moveTo>
                    <a:pt x="332599" y="16001"/>
                  </a:moveTo>
                  <a:lnTo>
                    <a:pt x="307797" y="16001"/>
                  </a:lnTo>
                  <a:lnTo>
                    <a:pt x="312267" y="17754"/>
                  </a:lnTo>
                  <a:lnTo>
                    <a:pt x="318973" y="24764"/>
                  </a:lnTo>
                  <a:lnTo>
                    <a:pt x="320649" y="29209"/>
                  </a:lnTo>
                  <a:lnTo>
                    <a:pt x="320649" y="39877"/>
                  </a:lnTo>
                  <a:lnTo>
                    <a:pt x="318973" y="44322"/>
                  </a:lnTo>
                  <a:lnTo>
                    <a:pt x="312267" y="51536"/>
                  </a:lnTo>
                  <a:lnTo>
                    <a:pt x="307797" y="53339"/>
                  </a:lnTo>
                  <a:lnTo>
                    <a:pt x="332599" y="53339"/>
                  </a:lnTo>
                  <a:lnTo>
                    <a:pt x="333578" y="51917"/>
                  </a:lnTo>
                  <a:lnTo>
                    <a:pt x="337134" y="43789"/>
                  </a:lnTo>
                  <a:lnTo>
                    <a:pt x="337912" y="39877"/>
                  </a:lnTo>
                  <a:lnTo>
                    <a:pt x="338023" y="29870"/>
                  </a:lnTo>
                  <a:lnTo>
                    <a:pt x="337134" y="25552"/>
                  </a:lnTo>
                  <a:lnTo>
                    <a:pt x="333578" y="17424"/>
                  </a:lnTo>
                  <a:lnTo>
                    <a:pt x="332599" y="16001"/>
                  </a:lnTo>
                  <a:close/>
                </a:path>
                <a:path w="379729" h="137160">
                  <a:moveTo>
                    <a:pt x="180746" y="22555"/>
                  </a:moveTo>
                  <a:lnTo>
                    <a:pt x="162458" y="22555"/>
                  </a:lnTo>
                  <a:lnTo>
                    <a:pt x="162417" y="34442"/>
                  </a:lnTo>
                  <a:lnTo>
                    <a:pt x="161858" y="44753"/>
                  </a:lnTo>
                  <a:lnTo>
                    <a:pt x="147523" y="80491"/>
                  </a:lnTo>
                  <a:lnTo>
                    <a:pt x="125120" y="99821"/>
                  </a:lnTo>
                  <a:lnTo>
                    <a:pt x="139598" y="111251"/>
                  </a:lnTo>
                  <a:lnTo>
                    <a:pt x="169163" y="79247"/>
                  </a:lnTo>
                  <a:lnTo>
                    <a:pt x="171602" y="72237"/>
                  </a:lnTo>
                  <a:lnTo>
                    <a:pt x="190509" y="72237"/>
                  </a:lnTo>
                  <a:lnTo>
                    <a:pt x="180746" y="34442"/>
                  </a:lnTo>
                  <a:lnTo>
                    <a:pt x="180746" y="22555"/>
                  </a:lnTo>
                  <a:close/>
                </a:path>
                <a:path w="379729" h="137160">
                  <a:moveTo>
                    <a:pt x="190509" y="72237"/>
                  </a:moveTo>
                  <a:lnTo>
                    <a:pt x="171602" y="72237"/>
                  </a:lnTo>
                  <a:lnTo>
                    <a:pt x="174548" y="79146"/>
                  </a:lnTo>
                  <a:lnTo>
                    <a:pt x="178968" y="85775"/>
                  </a:lnTo>
                  <a:lnTo>
                    <a:pt x="190753" y="98475"/>
                  </a:lnTo>
                  <a:lnTo>
                    <a:pt x="196951" y="103733"/>
                  </a:lnTo>
                  <a:lnTo>
                    <a:pt x="203453" y="107899"/>
                  </a:lnTo>
                  <a:lnTo>
                    <a:pt x="215798" y="96164"/>
                  </a:lnTo>
                  <a:lnTo>
                    <a:pt x="207644" y="90868"/>
                  </a:lnTo>
                  <a:lnTo>
                    <a:pt x="200558" y="84886"/>
                  </a:lnTo>
                  <a:lnTo>
                    <a:pt x="194538" y="78219"/>
                  </a:lnTo>
                  <a:lnTo>
                    <a:pt x="190509" y="72237"/>
                  </a:lnTo>
                  <a:close/>
                </a:path>
                <a:path w="379729" h="137160">
                  <a:moveTo>
                    <a:pt x="208787" y="8229"/>
                  </a:moveTo>
                  <a:lnTo>
                    <a:pt x="135178" y="8229"/>
                  </a:lnTo>
                  <a:lnTo>
                    <a:pt x="135178" y="22555"/>
                  </a:lnTo>
                  <a:lnTo>
                    <a:pt x="208787" y="22555"/>
                  </a:lnTo>
                  <a:lnTo>
                    <a:pt x="208787" y="8229"/>
                  </a:lnTo>
                  <a:close/>
                </a:path>
                <a:path w="379729" h="137160">
                  <a:moveTo>
                    <a:pt x="114147" y="152"/>
                  </a:moveTo>
                  <a:lnTo>
                    <a:pt x="97535" y="152"/>
                  </a:lnTo>
                  <a:lnTo>
                    <a:pt x="97535" y="136550"/>
                  </a:lnTo>
                  <a:lnTo>
                    <a:pt x="114147" y="136550"/>
                  </a:lnTo>
                  <a:lnTo>
                    <a:pt x="114147" y="152"/>
                  </a:lnTo>
                  <a:close/>
                </a:path>
                <a:path w="379729" h="137160">
                  <a:moveTo>
                    <a:pt x="376580" y="0"/>
                  </a:moveTo>
                  <a:lnTo>
                    <a:pt x="359359" y="0"/>
                  </a:lnTo>
                  <a:lnTo>
                    <a:pt x="359359" y="70561"/>
                  </a:lnTo>
                  <a:lnTo>
                    <a:pt x="376580" y="70561"/>
                  </a:lnTo>
                  <a:lnTo>
                    <a:pt x="376580" y="0"/>
                  </a:lnTo>
                  <a:close/>
                </a:path>
                <a:path w="379729" h="137160">
                  <a:moveTo>
                    <a:pt x="239725" y="0"/>
                  </a:moveTo>
                  <a:lnTo>
                    <a:pt x="222503" y="0"/>
                  </a:lnTo>
                  <a:lnTo>
                    <a:pt x="222503" y="136550"/>
                  </a:lnTo>
                  <a:lnTo>
                    <a:pt x="239725" y="136550"/>
                  </a:lnTo>
                  <a:lnTo>
                    <a:pt x="239725" y="66903"/>
                  </a:lnTo>
                  <a:lnTo>
                    <a:pt x="258622" y="66903"/>
                  </a:lnTo>
                  <a:lnTo>
                    <a:pt x="258622" y="51511"/>
                  </a:lnTo>
                  <a:lnTo>
                    <a:pt x="239725" y="51511"/>
                  </a:lnTo>
                  <a:lnTo>
                    <a:pt x="239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690173" y="3614445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619612" y="3614445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656402" y="3614445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639943" y="3614445"/>
              <a:ext cx="378460" cy="1951355"/>
            </a:xfrm>
            <a:custGeom>
              <a:avLst/>
              <a:gdLst/>
              <a:ahLst/>
              <a:cxnLst/>
              <a:rect l="l" t="t" r="r" b="b"/>
              <a:pathLst>
                <a:path w="378460" h="1951354">
                  <a:moveTo>
                    <a:pt x="130225" y="21602"/>
                  </a:moveTo>
                  <a:lnTo>
                    <a:pt x="128524" y="13208"/>
                  </a:lnTo>
                  <a:lnTo>
                    <a:pt x="123901" y="6337"/>
                  </a:lnTo>
                  <a:lnTo>
                    <a:pt x="117030" y="1701"/>
                  </a:lnTo>
                  <a:lnTo>
                    <a:pt x="108623" y="0"/>
                  </a:lnTo>
                  <a:lnTo>
                    <a:pt x="100215" y="1701"/>
                  </a:lnTo>
                  <a:lnTo>
                    <a:pt x="93345" y="6337"/>
                  </a:lnTo>
                  <a:lnTo>
                    <a:pt x="88709" y="13208"/>
                  </a:lnTo>
                  <a:lnTo>
                    <a:pt x="87020" y="21602"/>
                  </a:lnTo>
                  <a:lnTo>
                    <a:pt x="88709" y="30010"/>
                  </a:lnTo>
                  <a:lnTo>
                    <a:pt x="93345" y="36880"/>
                  </a:lnTo>
                  <a:lnTo>
                    <a:pt x="100215" y="41516"/>
                  </a:lnTo>
                  <a:lnTo>
                    <a:pt x="108623" y="43205"/>
                  </a:lnTo>
                  <a:lnTo>
                    <a:pt x="117030" y="41516"/>
                  </a:lnTo>
                  <a:lnTo>
                    <a:pt x="123901" y="36880"/>
                  </a:lnTo>
                  <a:lnTo>
                    <a:pt x="128524" y="30010"/>
                  </a:lnTo>
                  <a:lnTo>
                    <a:pt x="130225" y="21602"/>
                  </a:lnTo>
                  <a:close/>
                </a:path>
                <a:path w="378460" h="1951354">
                  <a:moveTo>
                    <a:pt x="378002" y="1824901"/>
                  </a:moveTo>
                  <a:lnTo>
                    <a:pt x="376034" y="1815198"/>
                  </a:lnTo>
                  <a:lnTo>
                    <a:pt x="370687" y="1807273"/>
                  </a:lnTo>
                  <a:lnTo>
                    <a:pt x="362762" y="1801926"/>
                  </a:lnTo>
                  <a:lnTo>
                    <a:pt x="353060" y="1799958"/>
                  </a:lnTo>
                  <a:lnTo>
                    <a:pt x="24942" y="1799958"/>
                  </a:lnTo>
                  <a:lnTo>
                    <a:pt x="15227" y="1801926"/>
                  </a:lnTo>
                  <a:lnTo>
                    <a:pt x="7302" y="1807273"/>
                  </a:lnTo>
                  <a:lnTo>
                    <a:pt x="1955" y="1815198"/>
                  </a:lnTo>
                  <a:lnTo>
                    <a:pt x="0" y="1824901"/>
                  </a:lnTo>
                  <a:lnTo>
                    <a:pt x="0" y="1926221"/>
                  </a:lnTo>
                  <a:lnTo>
                    <a:pt x="1955" y="1935937"/>
                  </a:lnTo>
                  <a:lnTo>
                    <a:pt x="7302" y="1943862"/>
                  </a:lnTo>
                  <a:lnTo>
                    <a:pt x="15227" y="1949208"/>
                  </a:lnTo>
                  <a:lnTo>
                    <a:pt x="24942" y="1951164"/>
                  </a:lnTo>
                  <a:lnTo>
                    <a:pt x="353060" y="1951164"/>
                  </a:lnTo>
                  <a:lnTo>
                    <a:pt x="362762" y="1949208"/>
                  </a:lnTo>
                  <a:lnTo>
                    <a:pt x="370687" y="1943862"/>
                  </a:lnTo>
                  <a:lnTo>
                    <a:pt x="376034" y="1935937"/>
                  </a:lnTo>
                  <a:lnTo>
                    <a:pt x="378002" y="1926221"/>
                  </a:lnTo>
                  <a:lnTo>
                    <a:pt x="378002" y="18249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39943" y="5414403"/>
              <a:ext cx="378460" cy="151765"/>
            </a:xfrm>
            <a:custGeom>
              <a:avLst/>
              <a:gdLst/>
              <a:ahLst/>
              <a:cxnLst/>
              <a:rect l="l" t="t" r="r" b="b"/>
              <a:pathLst>
                <a:path w="378460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353060" y="0"/>
                  </a:lnTo>
                  <a:lnTo>
                    <a:pt x="362765" y="1959"/>
                  </a:lnTo>
                  <a:lnTo>
                    <a:pt x="370693" y="7304"/>
                  </a:lnTo>
                  <a:lnTo>
                    <a:pt x="376041" y="15232"/>
                  </a:lnTo>
                  <a:lnTo>
                    <a:pt x="378002" y="24942"/>
                  </a:lnTo>
                  <a:lnTo>
                    <a:pt x="378002" y="126263"/>
                  </a:lnTo>
                  <a:lnTo>
                    <a:pt x="376041" y="135968"/>
                  </a:lnTo>
                  <a:lnTo>
                    <a:pt x="370693" y="143897"/>
                  </a:lnTo>
                  <a:lnTo>
                    <a:pt x="362765" y="149244"/>
                  </a:lnTo>
                  <a:lnTo>
                    <a:pt x="353060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67337" y="5434583"/>
              <a:ext cx="317665" cy="11473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338218" y="4955755"/>
              <a:ext cx="1720214" cy="215900"/>
            </a:xfrm>
            <a:custGeom>
              <a:avLst/>
              <a:gdLst/>
              <a:ahLst/>
              <a:cxnLst/>
              <a:rect l="l" t="t" r="r" b="b"/>
              <a:pathLst>
                <a:path w="1720214" h="215900">
                  <a:moveTo>
                    <a:pt x="1611985" y="0"/>
                  </a:moveTo>
                  <a:lnTo>
                    <a:pt x="107696" y="0"/>
                  </a:lnTo>
                  <a:lnTo>
                    <a:pt x="65777" y="8463"/>
                  </a:lnTo>
                  <a:lnTo>
                    <a:pt x="31545" y="31545"/>
                  </a:lnTo>
                  <a:lnTo>
                    <a:pt x="8463" y="65777"/>
                  </a:lnTo>
                  <a:lnTo>
                    <a:pt x="0" y="107696"/>
                  </a:lnTo>
                  <a:lnTo>
                    <a:pt x="8463" y="149614"/>
                  </a:lnTo>
                  <a:lnTo>
                    <a:pt x="31545" y="183846"/>
                  </a:lnTo>
                  <a:lnTo>
                    <a:pt x="65777" y="206928"/>
                  </a:lnTo>
                  <a:lnTo>
                    <a:pt x="107696" y="215392"/>
                  </a:lnTo>
                  <a:lnTo>
                    <a:pt x="1611985" y="215392"/>
                  </a:lnTo>
                  <a:lnTo>
                    <a:pt x="1653903" y="206928"/>
                  </a:lnTo>
                  <a:lnTo>
                    <a:pt x="1688136" y="183846"/>
                  </a:lnTo>
                  <a:lnTo>
                    <a:pt x="1711217" y="149614"/>
                  </a:lnTo>
                  <a:lnTo>
                    <a:pt x="1719681" y="107696"/>
                  </a:lnTo>
                  <a:lnTo>
                    <a:pt x="1711217" y="65777"/>
                  </a:lnTo>
                  <a:lnTo>
                    <a:pt x="1688136" y="31545"/>
                  </a:lnTo>
                  <a:lnTo>
                    <a:pt x="1653903" y="8463"/>
                  </a:lnTo>
                  <a:lnTo>
                    <a:pt x="1611985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03064" y="4986527"/>
              <a:ext cx="419100" cy="172212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713414" y="4997767"/>
              <a:ext cx="383540" cy="135890"/>
            </a:xfrm>
            <a:custGeom>
              <a:avLst/>
              <a:gdLst/>
              <a:ahLst/>
              <a:cxnLst/>
              <a:rect l="l" t="t" r="r" b="b"/>
              <a:pathLst>
                <a:path w="383539" h="135889">
                  <a:moveTo>
                    <a:pt x="377647" y="75742"/>
                  </a:moveTo>
                  <a:lnTo>
                    <a:pt x="288493" y="75742"/>
                  </a:lnTo>
                  <a:lnTo>
                    <a:pt x="288493" y="89154"/>
                  </a:lnTo>
                  <a:lnTo>
                    <a:pt x="362254" y="89154"/>
                  </a:lnTo>
                  <a:lnTo>
                    <a:pt x="362254" y="99669"/>
                  </a:lnTo>
                  <a:lnTo>
                    <a:pt x="291134" y="99669"/>
                  </a:lnTo>
                  <a:lnTo>
                    <a:pt x="290017" y="99999"/>
                  </a:lnTo>
                  <a:lnTo>
                    <a:pt x="288798" y="101320"/>
                  </a:lnTo>
                  <a:lnTo>
                    <a:pt x="288493" y="102412"/>
                  </a:lnTo>
                  <a:lnTo>
                    <a:pt x="288493" y="132842"/>
                  </a:lnTo>
                  <a:lnTo>
                    <a:pt x="288798" y="133959"/>
                  </a:lnTo>
                  <a:lnTo>
                    <a:pt x="290017" y="135178"/>
                  </a:lnTo>
                  <a:lnTo>
                    <a:pt x="291134" y="135483"/>
                  </a:lnTo>
                  <a:lnTo>
                    <a:pt x="383286" y="135483"/>
                  </a:lnTo>
                  <a:lnTo>
                    <a:pt x="383286" y="122072"/>
                  </a:lnTo>
                  <a:lnTo>
                    <a:pt x="306933" y="122072"/>
                  </a:lnTo>
                  <a:lnTo>
                    <a:pt x="306933" y="111709"/>
                  </a:lnTo>
                  <a:lnTo>
                    <a:pt x="377647" y="111709"/>
                  </a:lnTo>
                  <a:lnTo>
                    <a:pt x="378739" y="111404"/>
                  </a:lnTo>
                  <a:lnTo>
                    <a:pt x="380060" y="110185"/>
                  </a:lnTo>
                  <a:lnTo>
                    <a:pt x="380390" y="109067"/>
                  </a:lnTo>
                  <a:lnTo>
                    <a:pt x="380390" y="78486"/>
                  </a:lnTo>
                  <a:lnTo>
                    <a:pt x="380060" y="77393"/>
                  </a:lnTo>
                  <a:lnTo>
                    <a:pt x="378739" y="76073"/>
                  </a:lnTo>
                  <a:lnTo>
                    <a:pt x="377647" y="75742"/>
                  </a:lnTo>
                  <a:close/>
                </a:path>
                <a:path w="383539" h="135889">
                  <a:moveTo>
                    <a:pt x="107289" y="72542"/>
                  </a:moveTo>
                  <a:lnTo>
                    <a:pt x="16002" y="72542"/>
                  </a:lnTo>
                  <a:lnTo>
                    <a:pt x="16002" y="85953"/>
                  </a:lnTo>
                  <a:lnTo>
                    <a:pt x="91287" y="85953"/>
                  </a:lnTo>
                  <a:lnTo>
                    <a:pt x="91287" y="97383"/>
                  </a:lnTo>
                  <a:lnTo>
                    <a:pt x="18643" y="97383"/>
                  </a:lnTo>
                  <a:lnTo>
                    <a:pt x="17526" y="97713"/>
                  </a:lnTo>
                  <a:lnTo>
                    <a:pt x="16306" y="99034"/>
                  </a:lnTo>
                  <a:lnTo>
                    <a:pt x="16002" y="100126"/>
                  </a:lnTo>
                  <a:lnTo>
                    <a:pt x="16002" y="132842"/>
                  </a:lnTo>
                  <a:lnTo>
                    <a:pt x="16306" y="133959"/>
                  </a:lnTo>
                  <a:lnTo>
                    <a:pt x="17526" y="135178"/>
                  </a:lnTo>
                  <a:lnTo>
                    <a:pt x="18643" y="135483"/>
                  </a:lnTo>
                  <a:lnTo>
                    <a:pt x="113080" y="135483"/>
                  </a:lnTo>
                  <a:lnTo>
                    <a:pt x="113080" y="122072"/>
                  </a:lnTo>
                  <a:lnTo>
                    <a:pt x="35052" y="122072"/>
                  </a:lnTo>
                  <a:lnTo>
                    <a:pt x="35052" y="110032"/>
                  </a:lnTo>
                  <a:lnTo>
                    <a:pt x="107289" y="110032"/>
                  </a:lnTo>
                  <a:lnTo>
                    <a:pt x="108381" y="109728"/>
                  </a:lnTo>
                  <a:lnTo>
                    <a:pt x="109702" y="108508"/>
                  </a:lnTo>
                  <a:lnTo>
                    <a:pt x="110032" y="107391"/>
                  </a:lnTo>
                  <a:lnTo>
                    <a:pt x="110032" y="75285"/>
                  </a:lnTo>
                  <a:lnTo>
                    <a:pt x="109702" y="74193"/>
                  </a:lnTo>
                  <a:lnTo>
                    <a:pt x="108381" y="72872"/>
                  </a:lnTo>
                  <a:lnTo>
                    <a:pt x="107289" y="72542"/>
                  </a:lnTo>
                  <a:close/>
                </a:path>
                <a:path w="383539" h="135889">
                  <a:moveTo>
                    <a:pt x="380542" y="40690"/>
                  </a:moveTo>
                  <a:lnTo>
                    <a:pt x="363474" y="40690"/>
                  </a:lnTo>
                  <a:lnTo>
                    <a:pt x="363474" y="70561"/>
                  </a:lnTo>
                  <a:lnTo>
                    <a:pt x="380542" y="70561"/>
                  </a:lnTo>
                  <a:lnTo>
                    <a:pt x="380542" y="40690"/>
                  </a:lnTo>
                  <a:close/>
                </a:path>
                <a:path w="383539" h="135889">
                  <a:moveTo>
                    <a:pt x="291084" y="3657"/>
                  </a:moveTo>
                  <a:lnTo>
                    <a:pt x="274167" y="3657"/>
                  </a:lnTo>
                  <a:lnTo>
                    <a:pt x="274167" y="63347"/>
                  </a:lnTo>
                  <a:lnTo>
                    <a:pt x="274447" y="64465"/>
                  </a:lnTo>
                  <a:lnTo>
                    <a:pt x="275564" y="65684"/>
                  </a:lnTo>
                  <a:lnTo>
                    <a:pt x="276656" y="65989"/>
                  </a:lnTo>
                  <a:lnTo>
                    <a:pt x="336194" y="65989"/>
                  </a:lnTo>
                  <a:lnTo>
                    <a:pt x="337286" y="65684"/>
                  </a:lnTo>
                  <a:lnTo>
                    <a:pt x="338607" y="64465"/>
                  </a:lnTo>
                  <a:lnTo>
                    <a:pt x="338937" y="63347"/>
                  </a:lnTo>
                  <a:lnTo>
                    <a:pt x="338937" y="52425"/>
                  </a:lnTo>
                  <a:lnTo>
                    <a:pt x="291084" y="52425"/>
                  </a:lnTo>
                  <a:lnTo>
                    <a:pt x="291084" y="35204"/>
                  </a:lnTo>
                  <a:lnTo>
                    <a:pt x="380542" y="35204"/>
                  </a:lnTo>
                  <a:lnTo>
                    <a:pt x="380542" y="25755"/>
                  </a:lnTo>
                  <a:lnTo>
                    <a:pt x="338937" y="25755"/>
                  </a:lnTo>
                  <a:lnTo>
                    <a:pt x="338937" y="21640"/>
                  </a:lnTo>
                  <a:lnTo>
                    <a:pt x="291084" y="21640"/>
                  </a:lnTo>
                  <a:lnTo>
                    <a:pt x="291084" y="3657"/>
                  </a:lnTo>
                  <a:close/>
                </a:path>
                <a:path w="383539" h="135889">
                  <a:moveTo>
                    <a:pt x="380542" y="35204"/>
                  </a:moveTo>
                  <a:lnTo>
                    <a:pt x="321868" y="35204"/>
                  </a:lnTo>
                  <a:lnTo>
                    <a:pt x="321868" y="52425"/>
                  </a:lnTo>
                  <a:lnTo>
                    <a:pt x="338937" y="52425"/>
                  </a:lnTo>
                  <a:lnTo>
                    <a:pt x="338937" y="40690"/>
                  </a:lnTo>
                  <a:lnTo>
                    <a:pt x="380542" y="40690"/>
                  </a:lnTo>
                  <a:lnTo>
                    <a:pt x="380542" y="35204"/>
                  </a:lnTo>
                  <a:close/>
                </a:path>
                <a:path w="383539" h="135889">
                  <a:moveTo>
                    <a:pt x="380542" y="0"/>
                  </a:moveTo>
                  <a:lnTo>
                    <a:pt x="363474" y="0"/>
                  </a:lnTo>
                  <a:lnTo>
                    <a:pt x="363474" y="25755"/>
                  </a:lnTo>
                  <a:lnTo>
                    <a:pt x="380542" y="25755"/>
                  </a:lnTo>
                  <a:lnTo>
                    <a:pt x="380542" y="0"/>
                  </a:lnTo>
                  <a:close/>
                </a:path>
                <a:path w="383539" h="135889">
                  <a:moveTo>
                    <a:pt x="338937" y="3657"/>
                  </a:moveTo>
                  <a:lnTo>
                    <a:pt x="321868" y="3657"/>
                  </a:lnTo>
                  <a:lnTo>
                    <a:pt x="321868" y="21640"/>
                  </a:lnTo>
                  <a:lnTo>
                    <a:pt x="338937" y="21640"/>
                  </a:lnTo>
                  <a:lnTo>
                    <a:pt x="338937" y="3657"/>
                  </a:lnTo>
                  <a:close/>
                </a:path>
                <a:path w="383539" h="135889">
                  <a:moveTo>
                    <a:pt x="258470" y="106984"/>
                  </a:moveTo>
                  <a:lnTo>
                    <a:pt x="132588" y="106984"/>
                  </a:lnTo>
                  <a:lnTo>
                    <a:pt x="132588" y="121462"/>
                  </a:lnTo>
                  <a:lnTo>
                    <a:pt x="258470" y="121462"/>
                  </a:lnTo>
                  <a:lnTo>
                    <a:pt x="258470" y="106984"/>
                  </a:lnTo>
                  <a:close/>
                </a:path>
                <a:path w="383539" h="135889">
                  <a:moveTo>
                    <a:pt x="204063" y="85953"/>
                  </a:moveTo>
                  <a:lnTo>
                    <a:pt x="186080" y="85953"/>
                  </a:lnTo>
                  <a:lnTo>
                    <a:pt x="186080" y="106984"/>
                  </a:lnTo>
                  <a:lnTo>
                    <a:pt x="204063" y="106984"/>
                  </a:lnTo>
                  <a:lnTo>
                    <a:pt x="204063" y="85953"/>
                  </a:lnTo>
                  <a:close/>
                </a:path>
                <a:path w="383539" h="135889">
                  <a:moveTo>
                    <a:pt x="238658" y="5638"/>
                  </a:moveTo>
                  <a:lnTo>
                    <a:pt x="148742" y="5638"/>
                  </a:lnTo>
                  <a:lnTo>
                    <a:pt x="148742" y="20116"/>
                  </a:lnTo>
                  <a:lnTo>
                    <a:pt x="224637" y="20116"/>
                  </a:lnTo>
                  <a:lnTo>
                    <a:pt x="224637" y="38709"/>
                  </a:lnTo>
                  <a:lnTo>
                    <a:pt x="151536" y="38709"/>
                  </a:lnTo>
                  <a:lnTo>
                    <a:pt x="150418" y="39039"/>
                  </a:lnTo>
                  <a:lnTo>
                    <a:pt x="149199" y="40360"/>
                  </a:lnTo>
                  <a:lnTo>
                    <a:pt x="148894" y="41452"/>
                  </a:lnTo>
                  <a:lnTo>
                    <a:pt x="148894" y="83312"/>
                  </a:lnTo>
                  <a:lnTo>
                    <a:pt x="149199" y="84429"/>
                  </a:lnTo>
                  <a:lnTo>
                    <a:pt x="150418" y="85648"/>
                  </a:lnTo>
                  <a:lnTo>
                    <a:pt x="151536" y="85953"/>
                  </a:lnTo>
                  <a:lnTo>
                    <a:pt x="244754" y="85953"/>
                  </a:lnTo>
                  <a:lnTo>
                    <a:pt x="244754" y="71475"/>
                  </a:lnTo>
                  <a:lnTo>
                    <a:pt x="165811" y="71475"/>
                  </a:lnTo>
                  <a:lnTo>
                    <a:pt x="165811" y="53035"/>
                  </a:lnTo>
                  <a:lnTo>
                    <a:pt x="238658" y="53035"/>
                  </a:lnTo>
                  <a:lnTo>
                    <a:pt x="239750" y="52730"/>
                  </a:lnTo>
                  <a:lnTo>
                    <a:pt x="241071" y="51511"/>
                  </a:lnTo>
                  <a:lnTo>
                    <a:pt x="241401" y="50393"/>
                  </a:lnTo>
                  <a:lnTo>
                    <a:pt x="241401" y="8382"/>
                  </a:lnTo>
                  <a:lnTo>
                    <a:pt x="241071" y="7289"/>
                  </a:lnTo>
                  <a:lnTo>
                    <a:pt x="239750" y="5969"/>
                  </a:lnTo>
                  <a:lnTo>
                    <a:pt x="238658" y="5638"/>
                  </a:lnTo>
                  <a:close/>
                </a:path>
                <a:path w="383539" h="135889">
                  <a:moveTo>
                    <a:pt x="125730" y="46329"/>
                  </a:moveTo>
                  <a:lnTo>
                    <a:pt x="0" y="46329"/>
                  </a:lnTo>
                  <a:lnTo>
                    <a:pt x="0" y="60655"/>
                  </a:lnTo>
                  <a:lnTo>
                    <a:pt x="125730" y="60655"/>
                  </a:lnTo>
                  <a:lnTo>
                    <a:pt x="125730" y="46329"/>
                  </a:lnTo>
                  <a:close/>
                </a:path>
                <a:path w="383539" h="135889">
                  <a:moveTo>
                    <a:pt x="109880" y="3505"/>
                  </a:moveTo>
                  <a:lnTo>
                    <a:pt x="13411" y="3505"/>
                  </a:lnTo>
                  <a:lnTo>
                    <a:pt x="13411" y="17830"/>
                  </a:lnTo>
                  <a:lnTo>
                    <a:pt x="94183" y="17830"/>
                  </a:lnTo>
                  <a:lnTo>
                    <a:pt x="94056" y="21234"/>
                  </a:lnTo>
                  <a:lnTo>
                    <a:pt x="92964" y="30784"/>
                  </a:lnTo>
                  <a:lnTo>
                    <a:pt x="91211" y="41452"/>
                  </a:lnTo>
                  <a:lnTo>
                    <a:pt x="90728" y="43992"/>
                  </a:lnTo>
                  <a:lnTo>
                    <a:pt x="90220" y="46329"/>
                  </a:lnTo>
                  <a:lnTo>
                    <a:pt x="107137" y="46329"/>
                  </a:lnTo>
                  <a:lnTo>
                    <a:pt x="110490" y="26212"/>
                  </a:lnTo>
                  <a:lnTo>
                    <a:pt x="110998" y="22758"/>
                  </a:lnTo>
                  <a:lnTo>
                    <a:pt x="111438" y="19354"/>
                  </a:lnTo>
                  <a:lnTo>
                    <a:pt x="112141" y="13030"/>
                  </a:lnTo>
                  <a:lnTo>
                    <a:pt x="112420" y="10210"/>
                  </a:lnTo>
                  <a:lnTo>
                    <a:pt x="112623" y="7772"/>
                  </a:lnTo>
                  <a:lnTo>
                    <a:pt x="112623" y="6248"/>
                  </a:lnTo>
                  <a:lnTo>
                    <a:pt x="112293" y="5156"/>
                  </a:lnTo>
                  <a:lnTo>
                    <a:pt x="110972" y="3835"/>
                  </a:lnTo>
                  <a:lnTo>
                    <a:pt x="109880" y="35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154168" y="4986527"/>
              <a:ext cx="545591" cy="17373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164823" y="4997615"/>
              <a:ext cx="509905" cy="137795"/>
            </a:xfrm>
            <a:custGeom>
              <a:avLst/>
              <a:gdLst/>
              <a:ahLst/>
              <a:cxnLst/>
              <a:rect l="l" t="t" r="r" b="b"/>
              <a:pathLst>
                <a:path w="509904" h="137795">
                  <a:moveTo>
                    <a:pt x="434340" y="77723"/>
                  </a:moveTo>
                  <a:lnTo>
                    <a:pt x="417423" y="77723"/>
                  </a:lnTo>
                  <a:lnTo>
                    <a:pt x="417423" y="132537"/>
                  </a:lnTo>
                  <a:lnTo>
                    <a:pt x="417728" y="133654"/>
                  </a:lnTo>
                  <a:lnTo>
                    <a:pt x="418947" y="134873"/>
                  </a:lnTo>
                  <a:lnTo>
                    <a:pt x="420065" y="135178"/>
                  </a:lnTo>
                  <a:lnTo>
                    <a:pt x="506425" y="135178"/>
                  </a:lnTo>
                  <a:lnTo>
                    <a:pt x="507517" y="134873"/>
                  </a:lnTo>
                  <a:lnTo>
                    <a:pt x="508838" y="133654"/>
                  </a:lnTo>
                  <a:lnTo>
                    <a:pt x="509168" y="132537"/>
                  </a:lnTo>
                  <a:lnTo>
                    <a:pt x="509168" y="121310"/>
                  </a:lnTo>
                  <a:lnTo>
                    <a:pt x="434340" y="121310"/>
                  </a:lnTo>
                  <a:lnTo>
                    <a:pt x="434340" y="106070"/>
                  </a:lnTo>
                  <a:lnTo>
                    <a:pt x="509168" y="106070"/>
                  </a:lnTo>
                  <a:lnTo>
                    <a:pt x="509168" y="92201"/>
                  </a:lnTo>
                  <a:lnTo>
                    <a:pt x="434340" y="92201"/>
                  </a:lnTo>
                  <a:lnTo>
                    <a:pt x="434340" y="77723"/>
                  </a:lnTo>
                  <a:close/>
                </a:path>
                <a:path w="509904" h="137795">
                  <a:moveTo>
                    <a:pt x="509168" y="106070"/>
                  </a:moveTo>
                  <a:lnTo>
                    <a:pt x="492252" y="106070"/>
                  </a:lnTo>
                  <a:lnTo>
                    <a:pt x="492252" y="121310"/>
                  </a:lnTo>
                  <a:lnTo>
                    <a:pt x="509168" y="121310"/>
                  </a:lnTo>
                  <a:lnTo>
                    <a:pt x="509168" y="106070"/>
                  </a:lnTo>
                  <a:close/>
                </a:path>
                <a:path w="509904" h="137795">
                  <a:moveTo>
                    <a:pt x="509168" y="77723"/>
                  </a:moveTo>
                  <a:lnTo>
                    <a:pt x="492252" y="77723"/>
                  </a:lnTo>
                  <a:lnTo>
                    <a:pt x="492252" y="92201"/>
                  </a:lnTo>
                  <a:lnTo>
                    <a:pt x="509168" y="92201"/>
                  </a:lnTo>
                  <a:lnTo>
                    <a:pt x="509168" y="77723"/>
                  </a:lnTo>
                  <a:close/>
                </a:path>
                <a:path w="509904" h="137795">
                  <a:moveTo>
                    <a:pt x="366064" y="95097"/>
                  </a:moveTo>
                  <a:lnTo>
                    <a:pt x="273100" y="95097"/>
                  </a:lnTo>
                  <a:lnTo>
                    <a:pt x="273100" y="109118"/>
                  </a:lnTo>
                  <a:lnTo>
                    <a:pt x="351129" y="109118"/>
                  </a:lnTo>
                  <a:lnTo>
                    <a:pt x="351129" y="137312"/>
                  </a:lnTo>
                  <a:lnTo>
                    <a:pt x="368808" y="137312"/>
                  </a:lnTo>
                  <a:lnTo>
                    <a:pt x="368808" y="97840"/>
                  </a:lnTo>
                  <a:lnTo>
                    <a:pt x="368477" y="96748"/>
                  </a:lnTo>
                  <a:lnTo>
                    <a:pt x="367157" y="95427"/>
                  </a:lnTo>
                  <a:lnTo>
                    <a:pt x="366064" y="95097"/>
                  </a:lnTo>
                  <a:close/>
                </a:path>
                <a:path w="509904" h="137795">
                  <a:moveTo>
                    <a:pt x="220827" y="89153"/>
                  </a:moveTo>
                  <a:lnTo>
                    <a:pt x="203758" y="89153"/>
                  </a:lnTo>
                  <a:lnTo>
                    <a:pt x="203758" y="136550"/>
                  </a:lnTo>
                  <a:lnTo>
                    <a:pt x="220827" y="136550"/>
                  </a:lnTo>
                  <a:lnTo>
                    <a:pt x="220827" y="89153"/>
                  </a:lnTo>
                  <a:close/>
                </a:path>
                <a:path w="509904" h="137795">
                  <a:moveTo>
                    <a:pt x="175107" y="89153"/>
                  </a:moveTo>
                  <a:lnTo>
                    <a:pt x="157734" y="89153"/>
                  </a:lnTo>
                  <a:lnTo>
                    <a:pt x="157734" y="135483"/>
                  </a:lnTo>
                  <a:lnTo>
                    <a:pt x="175107" y="135483"/>
                  </a:lnTo>
                  <a:lnTo>
                    <a:pt x="175107" y="89153"/>
                  </a:lnTo>
                  <a:close/>
                </a:path>
                <a:path w="509904" h="137795">
                  <a:moveTo>
                    <a:pt x="251917" y="74523"/>
                  </a:moveTo>
                  <a:lnTo>
                    <a:pt x="126187" y="74523"/>
                  </a:lnTo>
                  <a:lnTo>
                    <a:pt x="126187" y="89153"/>
                  </a:lnTo>
                  <a:lnTo>
                    <a:pt x="251917" y="89153"/>
                  </a:lnTo>
                  <a:lnTo>
                    <a:pt x="251917" y="74523"/>
                  </a:lnTo>
                  <a:close/>
                </a:path>
                <a:path w="509904" h="137795">
                  <a:moveTo>
                    <a:pt x="384505" y="71170"/>
                  </a:moveTo>
                  <a:lnTo>
                    <a:pt x="258775" y="71170"/>
                  </a:lnTo>
                  <a:lnTo>
                    <a:pt x="258775" y="85039"/>
                  </a:lnTo>
                  <a:lnTo>
                    <a:pt x="384505" y="85039"/>
                  </a:lnTo>
                  <a:lnTo>
                    <a:pt x="384505" y="71170"/>
                  </a:lnTo>
                  <a:close/>
                </a:path>
                <a:path w="509904" h="137795">
                  <a:moveTo>
                    <a:pt x="35356" y="3657"/>
                  </a:moveTo>
                  <a:lnTo>
                    <a:pt x="2476" y="32537"/>
                  </a:lnTo>
                  <a:lnTo>
                    <a:pt x="0" y="55930"/>
                  </a:lnTo>
                  <a:lnTo>
                    <a:pt x="619" y="68522"/>
                  </a:lnTo>
                  <a:lnTo>
                    <a:pt x="21221" y="105041"/>
                  </a:lnTo>
                  <a:lnTo>
                    <a:pt x="35356" y="108203"/>
                  </a:lnTo>
                  <a:lnTo>
                    <a:pt x="42772" y="107413"/>
                  </a:lnTo>
                  <a:lnTo>
                    <a:pt x="49472" y="105041"/>
                  </a:lnTo>
                  <a:lnTo>
                    <a:pt x="55459" y="101088"/>
                  </a:lnTo>
                  <a:lnTo>
                    <a:pt x="60731" y="95554"/>
                  </a:lnTo>
                  <a:lnTo>
                    <a:pt x="62368" y="92811"/>
                  </a:lnTo>
                  <a:lnTo>
                    <a:pt x="32207" y="92811"/>
                  </a:lnTo>
                  <a:lnTo>
                    <a:pt x="29489" y="91871"/>
                  </a:lnTo>
                  <a:lnTo>
                    <a:pt x="24917" y="88112"/>
                  </a:lnTo>
                  <a:lnTo>
                    <a:pt x="23063" y="85547"/>
                  </a:lnTo>
                  <a:lnTo>
                    <a:pt x="21640" y="82295"/>
                  </a:lnTo>
                  <a:lnTo>
                    <a:pt x="20116" y="78943"/>
                  </a:lnTo>
                  <a:lnTo>
                    <a:pt x="18999" y="75006"/>
                  </a:lnTo>
                  <a:lnTo>
                    <a:pt x="17576" y="65963"/>
                  </a:lnTo>
                  <a:lnTo>
                    <a:pt x="17221" y="61061"/>
                  </a:lnTo>
                  <a:lnTo>
                    <a:pt x="17221" y="50596"/>
                  </a:lnTo>
                  <a:lnTo>
                    <a:pt x="17576" y="45745"/>
                  </a:lnTo>
                  <a:lnTo>
                    <a:pt x="18999" y="36702"/>
                  </a:lnTo>
                  <a:lnTo>
                    <a:pt x="20116" y="32816"/>
                  </a:lnTo>
                  <a:lnTo>
                    <a:pt x="21640" y="29565"/>
                  </a:lnTo>
                  <a:lnTo>
                    <a:pt x="23063" y="26314"/>
                  </a:lnTo>
                  <a:lnTo>
                    <a:pt x="24917" y="23748"/>
                  </a:lnTo>
                  <a:lnTo>
                    <a:pt x="29489" y="19989"/>
                  </a:lnTo>
                  <a:lnTo>
                    <a:pt x="32207" y="19049"/>
                  </a:lnTo>
                  <a:lnTo>
                    <a:pt x="62454" y="19049"/>
                  </a:lnTo>
                  <a:lnTo>
                    <a:pt x="60807" y="16306"/>
                  </a:lnTo>
                  <a:lnTo>
                    <a:pt x="55502" y="10772"/>
                  </a:lnTo>
                  <a:lnTo>
                    <a:pt x="49491" y="6819"/>
                  </a:lnTo>
                  <a:lnTo>
                    <a:pt x="42776" y="4448"/>
                  </a:lnTo>
                  <a:lnTo>
                    <a:pt x="35356" y="3657"/>
                  </a:lnTo>
                  <a:close/>
                </a:path>
                <a:path w="509904" h="137795">
                  <a:moveTo>
                    <a:pt x="62454" y="19049"/>
                  </a:moveTo>
                  <a:lnTo>
                    <a:pt x="38404" y="19049"/>
                  </a:lnTo>
                  <a:lnTo>
                    <a:pt x="41071" y="19989"/>
                  </a:lnTo>
                  <a:lnTo>
                    <a:pt x="45643" y="23748"/>
                  </a:lnTo>
                  <a:lnTo>
                    <a:pt x="47498" y="26314"/>
                  </a:lnTo>
                  <a:lnTo>
                    <a:pt x="48920" y="29565"/>
                  </a:lnTo>
                  <a:lnTo>
                    <a:pt x="50444" y="32816"/>
                  </a:lnTo>
                  <a:lnTo>
                    <a:pt x="51587" y="36702"/>
                  </a:lnTo>
                  <a:lnTo>
                    <a:pt x="53111" y="45745"/>
                  </a:lnTo>
                  <a:lnTo>
                    <a:pt x="53492" y="50596"/>
                  </a:lnTo>
                  <a:lnTo>
                    <a:pt x="53492" y="61061"/>
                  </a:lnTo>
                  <a:lnTo>
                    <a:pt x="53111" y="65963"/>
                  </a:lnTo>
                  <a:lnTo>
                    <a:pt x="51587" y="75006"/>
                  </a:lnTo>
                  <a:lnTo>
                    <a:pt x="50444" y="78943"/>
                  </a:lnTo>
                  <a:lnTo>
                    <a:pt x="48920" y="82295"/>
                  </a:lnTo>
                  <a:lnTo>
                    <a:pt x="47498" y="85547"/>
                  </a:lnTo>
                  <a:lnTo>
                    <a:pt x="45643" y="88112"/>
                  </a:lnTo>
                  <a:lnTo>
                    <a:pt x="41071" y="91871"/>
                  </a:lnTo>
                  <a:lnTo>
                    <a:pt x="38404" y="92811"/>
                  </a:lnTo>
                  <a:lnTo>
                    <a:pt x="62368" y="92811"/>
                  </a:lnTo>
                  <a:lnTo>
                    <a:pt x="65041" y="88334"/>
                  </a:lnTo>
                  <a:lnTo>
                    <a:pt x="68141" y="79324"/>
                  </a:lnTo>
                  <a:lnTo>
                    <a:pt x="70032" y="68522"/>
                  </a:lnTo>
                  <a:lnTo>
                    <a:pt x="70713" y="55930"/>
                  </a:lnTo>
                  <a:lnTo>
                    <a:pt x="70094" y="43338"/>
                  </a:lnTo>
                  <a:lnTo>
                    <a:pt x="68237" y="32537"/>
                  </a:lnTo>
                  <a:lnTo>
                    <a:pt x="65141" y="23526"/>
                  </a:lnTo>
                  <a:lnTo>
                    <a:pt x="62454" y="19049"/>
                  </a:lnTo>
                  <a:close/>
                </a:path>
                <a:path w="509904" h="137795">
                  <a:moveTo>
                    <a:pt x="445922" y="20269"/>
                  </a:moveTo>
                  <a:lnTo>
                    <a:pt x="427786" y="20269"/>
                  </a:lnTo>
                  <a:lnTo>
                    <a:pt x="427786" y="33172"/>
                  </a:lnTo>
                  <a:lnTo>
                    <a:pt x="424738" y="40792"/>
                  </a:lnTo>
                  <a:lnTo>
                    <a:pt x="393344" y="60655"/>
                  </a:lnTo>
                  <a:lnTo>
                    <a:pt x="404926" y="72237"/>
                  </a:lnTo>
                  <a:lnTo>
                    <a:pt x="436930" y="47548"/>
                  </a:lnTo>
                  <a:lnTo>
                    <a:pt x="458231" y="47548"/>
                  </a:lnTo>
                  <a:lnTo>
                    <a:pt x="454685" y="44653"/>
                  </a:lnTo>
                  <a:lnTo>
                    <a:pt x="448843" y="39166"/>
                  </a:lnTo>
                  <a:lnTo>
                    <a:pt x="445922" y="32359"/>
                  </a:lnTo>
                  <a:lnTo>
                    <a:pt x="445922" y="20269"/>
                  </a:lnTo>
                  <a:close/>
                </a:path>
                <a:path w="509904" h="137795">
                  <a:moveTo>
                    <a:pt x="458231" y="47548"/>
                  </a:moveTo>
                  <a:lnTo>
                    <a:pt x="436930" y="47548"/>
                  </a:lnTo>
                  <a:lnTo>
                    <a:pt x="439674" y="51815"/>
                  </a:lnTo>
                  <a:lnTo>
                    <a:pt x="443814" y="55778"/>
                  </a:lnTo>
                  <a:lnTo>
                    <a:pt x="454888" y="63093"/>
                  </a:lnTo>
                  <a:lnTo>
                    <a:pt x="460857" y="66243"/>
                  </a:lnTo>
                  <a:lnTo>
                    <a:pt x="467258" y="68884"/>
                  </a:lnTo>
                  <a:lnTo>
                    <a:pt x="477316" y="56692"/>
                  </a:lnTo>
                  <a:lnTo>
                    <a:pt x="470701" y="54511"/>
                  </a:lnTo>
                  <a:lnTo>
                    <a:pt x="464724" y="51777"/>
                  </a:lnTo>
                  <a:lnTo>
                    <a:pt x="459385" y="48491"/>
                  </a:lnTo>
                  <a:lnTo>
                    <a:pt x="458231" y="47548"/>
                  </a:lnTo>
                  <a:close/>
                </a:path>
                <a:path w="509904" h="137795">
                  <a:moveTo>
                    <a:pt x="471830" y="6095"/>
                  </a:moveTo>
                  <a:lnTo>
                    <a:pt x="401878" y="6095"/>
                  </a:lnTo>
                  <a:lnTo>
                    <a:pt x="401878" y="20269"/>
                  </a:lnTo>
                  <a:lnTo>
                    <a:pt x="471830" y="20269"/>
                  </a:lnTo>
                  <a:lnTo>
                    <a:pt x="471830" y="6095"/>
                  </a:lnTo>
                  <a:close/>
                </a:path>
                <a:path w="509904" h="137795">
                  <a:moveTo>
                    <a:pt x="198577" y="2895"/>
                  </a:moveTo>
                  <a:lnTo>
                    <a:pt x="179527" y="2895"/>
                  </a:lnTo>
                  <a:lnTo>
                    <a:pt x="179425" y="14985"/>
                  </a:lnTo>
                  <a:lnTo>
                    <a:pt x="178181" y="19481"/>
                  </a:lnTo>
                  <a:lnTo>
                    <a:pt x="173405" y="27304"/>
                  </a:lnTo>
                  <a:lnTo>
                    <a:pt x="170078" y="30784"/>
                  </a:lnTo>
                  <a:lnTo>
                    <a:pt x="165811" y="33832"/>
                  </a:lnTo>
                  <a:lnTo>
                    <a:pt x="161544" y="36982"/>
                  </a:lnTo>
                  <a:lnTo>
                    <a:pt x="156438" y="39700"/>
                  </a:lnTo>
                  <a:lnTo>
                    <a:pt x="144551" y="44272"/>
                  </a:lnTo>
                  <a:lnTo>
                    <a:pt x="137972" y="46278"/>
                  </a:lnTo>
                  <a:lnTo>
                    <a:pt x="130759" y="48005"/>
                  </a:lnTo>
                  <a:lnTo>
                    <a:pt x="142189" y="60655"/>
                  </a:lnTo>
                  <a:lnTo>
                    <a:pt x="178993" y="44119"/>
                  </a:lnTo>
                  <a:lnTo>
                    <a:pt x="188976" y="32156"/>
                  </a:lnTo>
                  <a:lnTo>
                    <a:pt x="210046" y="32156"/>
                  </a:lnTo>
                  <a:lnTo>
                    <a:pt x="205806" y="28455"/>
                  </a:lnTo>
                  <a:lnTo>
                    <a:pt x="201739" y="22840"/>
                  </a:lnTo>
                  <a:lnTo>
                    <a:pt x="199329" y="16606"/>
                  </a:lnTo>
                  <a:lnTo>
                    <a:pt x="198593" y="9905"/>
                  </a:lnTo>
                  <a:lnTo>
                    <a:pt x="198577" y="2895"/>
                  </a:lnTo>
                  <a:close/>
                </a:path>
                <a:path w="509904" h="137795">
                  <a:moveTo>
                    <a:pt x="210046" y="32156"/>
                  </a:moveTo>
                  <a:lnTo>
                    <a:pt x="188976" y="32156"/>
                  </a:lnTo>
                  <a:lnTo>
                    <a:pt x="192938" y="38658"/>
                  </a:lnTo>
                  <a:lnTo>
                    <a:pt x="227437" y="57754"/>
                  </a:lnTo>
                  <a:lnTo>
                    <a:pt x="236220" y="60502"/>
                  </a:lnTo>
                  <a:lnTo>
                    <a:pt x="246583" y="48158"/>
                  </a:lnTo>
                  <a:lnTo>
                    <a:pt x="236162" y="45238"/>
                  </a:lnTo>
                  <a:lnTo>
                    <a:pt x="226847" y="41814"/>
                  </a:lnTo>
                  <a:lnTo>
                    <a:pt x="218636" y="37885"/>
                  </a:lnTo>
                  <a:lnTo>
                    <a:pt x="211531" y="33451"/>
                  </a:lnTo>
                  <a:lnTo>
                    <a:pt x="210046" y="32156"/>
                  </a:lnTo>
                  <a:close/>
                </a:path>
                <a:path w="509904" h="137795">
                  <a:moveTo>
                    <a:pt x="368808" y="2743"/>
                  </a:moveTo>
                  <a:lnTo>
                    <a:pt x="277114" y="2743"/>
                  </a:lnTo>
                  <a:lnTo>
                    <a:pt x="275996" y="3073"/>
                  </a:lnTo>
                  <a:lnTo>
                    <a:pt x="274777" y="4394"/>
                  </a:lnTo>
                  <a:lnTo>
                    <a:pt x="274472" y="5486"/>
                  </a:lnTo>
                  <a:lnTo>
                    <a:pt x="274472" y="59232"/>
                  </a:lnTo>
                  <a:lnTo>
                    <a:pt x="274751" y="60350"/>
                  </a:lnTo>
                  <a:lnTo>
                    <a:pt x="275869" y="61569"/>
                  </a:lnTo>
                  <a:lnTo>
                    <a:pt x="276961" y="61874"/>
                  </a:lnTo>
                  <a:lnTo>
                    <a:pt x="370179" y="61874"/>
                  </a:lnTo>
                  <a:lnTo>
                    <a:pt x="370179" y="49377"/>
                  </a:lnTo>
                  <a:lnTo>
                    <a:pt x="291998" y="49377"/>
                  </a:lnTo>
                  <a:lnTo>
                    <a:pt x="291998" y="38252"/>
                  </a:lnTo>
                  <a:lnTo>
                    <a:pt x="368198" y="38252"/>
                  </a:lnTo>
                  <a:lnTo>
                    <a:pt x="368198" y="26212"/>
                  </a:lnTo>
                  <a:lnTo>
                    <a:pt x="291998" y="26212"/>
                  </a:lnTo>
                  <a:lnTo>
                    <a:pt x="291998" y="15087"/>
                  </a:lnTo>
                  <a:lnTo>
                    <a:pt x="368808" y="15087"/>
                  </a:lnTo>
                  <a:lnTo>
                    <a:pt x="368808" y="2743"/>
                  </a:lnTo>
                  <a:close/>
                </a:path>
                <a:path w="509904" h="137795">
                  <a:moveTo>
                    <a:pt x="108966" y="152"/>
                  </a:moveTo>
                  <a:lnTo>
                    <a:pt x="91744" y="152"/>
                  </a:lnTo>
                  <a:lnTo>
                    <a:pt x="91744" y="136550"/>
                  </a:lnTo>
                  <a:lnTo>
                    <a:pt x="108966" y="136550"/>
                  </a:lnTo>
                  <a:lnTo>
                    <a:pt x="108966" y="152"/>
                  </a:lnTo>
                  <a:close/>
                </a:path>
                <a:path w="509904" h="137795">
                  <a:moveTo>
                    <a:pt x="509320" y="0"/>
                  </a:moveTo>
                  <a:lnTo>
                    <a:pt x="492099" y="0"/>
                  </a:lnTo>
                  <a:lnTo>
                    <a:pt x="492099" y="72389"/>
                  </a:lnTo>
                  <a:lnTo>
                    <a:pt x="509320" y="72389"/>
                  </a:lnTo>
                  <a:lnTo>
                    <a:pt x="509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472686" y="504306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402124" y="504306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880900" y="504306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951461" y="504306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4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4329912" y="5190473"/>
            <a:ext cx="173101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 marR="19050" indent="-18415">
              <a:lnSpc>
                <a:spcPct val="1073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글로벌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대형</a:t>
            </a:r>
            <a:r>
              <a:rPr sz="11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이슈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선제</a:t>
            </a:r>
            <a:r>
              <a:rPr sz="11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분석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 국내</a:t>
            </a:r>
            <a:r>
              <a:rPr sz="11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정책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시사점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제언</a:t>
            </a:r>
            <a:endParaRPr sz="1100">
              <a:latin typeface="Noto Sans CJK HK"/>
              <a:cs typeface="Noto Sans CJK HK"/>
            </a:endParaRPr>
          </a:p>
          <a:p>
            <a:pPr marL="12700" marR="5080" algn="ctr">
              <a:lnSpc>
                <a:spcPct val="100000"/>
              </a:lnSpc>
              <a:spcBef>
                <a:spcPts val="375"/>
              </a:spcBef>
            </a:pPr>
            <a:r>
              <a:rPr sz="900" spc="-85" dirty="0">
                <a:solidFill>
                  <a:srgbClr val="404040"/>
                </a:solidFill>
                <a:latin typeface="BM HANNA 11yrs old"/>
                <a:cs typeface="BM HANNA 11yrs old"/>
              </a:rPr>
              <a:t>*</a:t>
            </a:r>
            <a:r>
              <a:rPr sz="900" spc="-4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주제</a:t>
            </a:r>
            <a:r>
              <a:rPr sz="900" spc="3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관련</a:t>
            </a:r>
            <a:r>
              <a:rPr sz="900" spc="2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전문가</a:t>
            </a:r>
            <a:r>
              <a:rPr sz="900" spc="4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10" dirty="0">
                <a:solidFill>
                  <a:srgbClr val="404040"/>
                </a:solidFill>
                <a:latin typeface="BM HANNA 11yrs old"/>
                <a:cs typeface="BM HANNA 11yrs old"/>
              </a:rPr>
              <a:t>4~5</a:t>
            </a:r>
            <a:r>
              <a:rPr sz="900" spc="-10" dirty="0">
                <a:solidFill>
                  <a:srgbClr val="404040"/>
                </a:solidFill>
                <a:latin typeface="BM EULJIRO TTF"/>
                <a:cs typeface="BM EULJIRO TTF"/>
              </a:rPr>
              <a:t>인으로</a:t>
            </a:r>
            <a:r>
              <a:rPr sz="900" spc="5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구성된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산업트렌드연구회</a:t>
            </a:r>
            <a:r>
              <a:rPr sz="900" spc="21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운영</a:t>
            </a:r>
            <a:endParaRPr sz="900">
              <a:latin typeface="BM EULJIRO TTF"/>
              <a:cs typeface="BM EULJIRO TTF"/>
            </a:endParaRPr>
          </a:p>
          <a:p>
            <a:pPr marL="635" algn="ctr">
              <a:lnSpc>
                <a:spcPct val="100000"/>
              </a:lnSpc>
              <a:spcBef>
                <a:spcPts val="220"/>
              </a:spcBef>
            </a:pPr>
            <a:r>
              <a:rPr sz="10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ex)</a:t>
            </a: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미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중</a:t>
            </a:r>
            <a:r>
              <a:rPr sz="10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기술패권</a:t>
            </a:r>
            <a:r>
              <a:rPr sz="1000" spc="20" dirty="0">
                <a:solidFill>
                  <a:srgbClr val="0D0D0D"/>
                </a:solidFill>
                <a:latin typeface="BM HANNA 11yrs old"/>
                <a:cs typeface="BM HANNA 11yrs old"/>
              </a:rPr>
              <a:t>, </a:t>
            </a:r>
            <a:r>
              <a:rPr sz="1000" spc="170" dirty="0">
                <a:solidFill>
                  <a:srgbClr val="0D0D0D"/>
                </a:solidFill>
                <a:latin typeface="BM EULJIRO TTF"/>
                <a:cs typeface="BM EULJIRO TTF"/>
              </a:rPr>
              <a:t>美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대선</a:t>
            </a:r>
            <a:r>
              <a:rPr sz="10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000">
              <a:latin typeface="BM EULJIRO TTF"/>
              <a:cs typeface="BM EULJIRO TTF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155264" y="2710264"/>
            <a:ext cx="2132330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7300"/>
              </a:lnSpc>
              <a:spcBef>
                <a:spcPts val="100"/>
              </a:spcBef>
            </a:pPr>
            <a:r>
              <a:rPr sz="11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산업기술혁신</a:t>
            </a:r>
            <a:r>
              <a:rPr sz="1100" b="1" spc="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JP"/>
                <a:cs typeface="Noto Sans CJK JP"/>
              </a:rPr>
              <a:t>R&amp;D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전주기에</a:t>
            </a:r>
            <a:r>
              <a:rPr sz="1100" b="1" spc="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관한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국내외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관련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통계지표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수집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분석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7476655" y="2475547"/>
            <a:ext cx="2018664" cy="615315"/>
            <a:chOff x="7476655" y="2475547"/>
            <a:chExt cx="2018664" cy="615315"/>
          </a:xfrm>
        </p:grpSpPr>
        <p:sp>
          <p:nvSpPr>
            <p:cNvPr id="130" name="object 130"/>
            <p:cNvSpPr/>
            <p:nvPr/>
          </p:nvSpPr>
          <p:spPr>
            <a:xfrm>
              <a:off x="9119235" y="2934500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40" h="151764">
                  <a:moveTo>
                    <a:pt x="345859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345859" y="151206"/>
                  </a:lnTo>
                  <a:lnTo>
                    <a:pt x="355569" y="149244"/>
                  </a:lnTo>
                  <a:lnTo>
                    <a:pt x="363497" y="143897"/>
                  </a:lnTo>
                  <a:lnTo>
                    <a:pt x="368842" y="135968"/>
                  </a:lnTo>
                  <a:lnTo>
                    <a:pt x="370801" y="126263"/>
                  </a:lnTo>
                  <a:lnTo>
                    <a:pt x="370801" y="24942"/>
                  </a:lnTo>
                  <a:lnTo>
                    <a:pt x="368842" y="15232"/>
                  </a:lnTo>
                  <a:lnTo>
                    <a:pt x="363497" y="7304"/>
                  </a:lnTo>
                  <a:lnTo>
                    <a:pt x="355569" y="1959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119235" y="2934500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40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345859" y="0"/>
                  </a:lnTo>
                  <a:lnTo>
                    <a:pt x="355569" y="1959"/>
                  </a:lnTo>
                  <a:lnTo>
                    <a:pt x="363497" y="7304"/>
                  </a:lnTo>
                  <a:lnTo>
                    <a:pt x="368842" y="15232"/>
                  </a:lnTo>
                  <a:lnTo>
                    <a:pt x="370801" y="24942"/>
                  </a:lnTo>
                  <a:lnTo>
                    <a:pt x="370801" y="126263"/>
                  </a:lnTo>
                  <a:lnTo>
                    <a:pt x="368842" y="135968"/>
                  </a:lnTo>
                  <a:lnTo>
                    <a:pt x="363497" y="143897"/>
                  </a:lnTo>
                  <a:lnTo>
                    <a:pt x="355569" y="149244"/>
                  </a:lnTo>
                  <a:lnTo>
                    <a:pt x="345859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150858" y="2965640"/>
              <a:ext cx="32384" cy="89535"/>
            </a:xfrm>
            <a:custGeom>
              <a:avLst/>
              <a:gdLst/>
              <a:ahLst/>
              <a:cxnLst/>
              <a:rect l="l" t="t" r="r" b="b"/>
              <a:pathLst>
                <a:path w="32384" h="89535">
                  <a:moveTo>
                    <a:pt x="29857" y="0"/>
                  </a:moveTo>
                  <a:lnTo>
                    <a:pt x="19748" y="0"/>
                  </a:lnTo>
                  <a:lnTo>
                    <a:pt x="16700" y="3213"/>
                  </a:lnTo>
                  <a:lnTo>
                    <a:pt x="13614" y="5994"/>
                  </a:lnTo>
                  <a:lnTo>
                    <a:pt x="7353" y="10731"/>
                  </a:lnTo>
                  <a:lnTo>
                    <a:pt x="3860" y="12763"/>
                  </a:lnTo>
                  <a:lnTo>
                    <a:pt x="0" y="14452"/>
                  </a:lnTo>
                  <a:lnTo>
                    <a:pt x="0" y="27089"/>
                  </a:lnTo>
                  <a:lnTo>
                    <a:pt x="9893" y="21958"/>
                  </a:lnTo>
                  <a:lnTo>
                    <a:pt x="16243" y="18262"/>
                  </a:lnTo>
                  <a:lnTo>
                    <a:pt x="18300" y="16852"/>
                  </a:lnTo>
                  <a:lnTo>
                    <a:pt x="18300" y="88976"/>
                  </a:lnTo>
                  <a:lnTo>
                    <a:pt x="31902" y="88976"/>
                  </a:lnTo>
                  <a:lnTo>
                    <a:pt x="31902" y="2044"/>
                  </a:lnTo>
                  <a:lnTo>
                    <a:pt x="31673" y="1206"/>
                  </a:lnTo>
                  <a:lnTo>
                    <a:pt x="30708" y="241"/>
                  </a:lnTo>
                  <a:lnTo>
                    <a:pt x="29857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212732" y="2954680"/>
              <a:ext cx="248081" cy="114731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476655" y="2475547"/>
              <a:ext cx="1715135" cy="215900"/>
            </a:xfrm>
            <a:custGeom>
              <a:avLst/>
              <a:gdLst/>
              <a:ahLst/>
              <a:cxnLst/>
              <a:rect l="l" t="t" r="r" b="b"/>
              <a:pathLst>
                <a:path w="1715134" h="215900">
                  <a:moveTo>
                    <a:pt x="1607286" y="0"/>
                  </a:moveTo>
                  <a:lnTo>
                    <a:pt x="107696" y="0"/>
                  </a:lnTo>
                  <a:lnTo>
                    <a:pt x="65777" y="8463"/>
                  </a:lnTo>
                  <a:lnTo>
                    <a:pt x="31545" y="31545"/>
                  </a:lnTo>
                  <a:lnTo>
                    <a:pt x="8463" y="65777"/>
                  </a:lnTo>
                  <a:lnTo>
                    <a:pt x="0" y="107696"/>
                  </a:lnTo>
                  <a:lnTo>
                    <a:pt x="8463" y="149614"/>
                  </a:lnTo>
                  <a:lnTo>
                    <a:pt x="31545" y="183846"/>
                  </a:lnTo>
                  <a:lnTo>
                    <a:pt x="65777" y="206928"/>
                  </a:lnTo>
                  <a:lnTo>
                    <a:pt x="107696" y="215392"/>
                  </a:lnTo>
                  <a:lnTo>
                    <a:pt x="1607273" y="215392"/>
                  </a:lnTo>
                  <a:lnTo>
                    <a:pt x="1649197" y="206928"/>
                  </a:lnTo>
                  <a:lnTo>
                    <a:pt x="1683429" y="183846"/>
                  </a:lnTo>
                  <a:lnTo>
                    <a:pt x="1706507" y="149614"/>
                  </a:lnTo>
                  <a:lnTo>
                    <a:pt x="1714969" y="107696"/>
                  </a:lnTo>
                  <a:lnTo>
                    <a:pt x="1706507" y="65777"/>
                  </a:lnTo>
                  <a:lnTo>
                    <a:pt x="1683431" y="31545"/>
                  </a:lnTo>
                  <a:lnTo>
                    <a:pt x="1649202" y="8463"/>
                  </a:lnTo>
                  <a:lnTo>
                    <a:pt x="1607286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857744" y="2506980"/>
              <a:ext cx="955548" cy="17526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868755" y="2517254"/>
              <a:ext cx="918210" cy="139700"/>
            </a:xfrm>
            <a:custGeom>
              <a:avLst/>
              <a:gdLst/>
              <a:ahLst/>
              <a:cxnLst/>
              <a:rect l="l" t="t" r="r" b="b"/>
              <a:pathLst>
                <a:path w="918209" h="139700">
                  <a:moveTo>
                    <a:pt x="177393" y="78181"/>
                  </a:moveTo>
                  <a:lnTo>
                    <a:pt x="160477" y="78181"/>
                  </a:lnTo>
                  <a:lnTo>
                    <a:pt x="160477" y="132689"/>
                  </a:lnTo>
                  <a:lnTo>
                    <a:pt x="160781" y="133807"/>
                  </a:lnTo>
                  <a:lnTo>
                    <a:pt x="162001" y="135026"/>
                  </a:lnTo>
                  <a:lnTo>
                    <a:pt x="163118" y="135331"/>
                  </a:lnTo>
                  <a:lnTo>
                    <a:pt x="249021" y="135331"/>
                  </a:lnTo>
                  <a:lnTo>
                    <a:pt x="250113" y="135026"/>
                  </a:lnTo>
                  <a:lnTo>
                    <a:pt x="251434" y="133807"/>
                  </a:lnTo>
                  <a:lnTo>
                    <a:pt x="251764" y="132689"/>
                  </a:lnTo>
                  <a:lnTo>
                    <a:pt x="251764" y="121462"/>
                  </a:lnTo>
                  <a:lnTo>
                    <a:pt x="177393" y="121462"/>
                  </a:lnTo>
                  <a:lnTo>
                    <a:pt x="177393" y="106527"/>
                  </a:lnTo>
                  <a:lnTo>
                    <a:pt x="251764" y="106527"/>
                  </a:lnTo>
                  <a:lnTo>
                    <a:pt x="251764" y="92659"/>
                  </a:lnTo>
                  <a:lnTo>
                    <a:pt x="177393" y="92659"/>
                  </a:lnTo>
                  <a:lnTo>
                    <a:pt x="177393" y="78181"/>
                  </a:lnTo>
                  <a:close/>
                </a:path>
                <a:path w="918209" h="139700">
                  <a:moveTo>
                    <a:pt x="251764" y="106527"/>
                  </a:moveTo>
                  <a:lnTo>
                    <a:pt x="234848" y="106527"/>
                  </a:lnTo>
                  <a:lnTo>
                    <a:pt x="234848" y="121462"/>
                  </a:lnTo>
                  <a:lnTo>
                    <a:pt x="251764" y="121462"/>
                  </a:lnTo>
                  <a:lnTo>
                    <a:pt x="251764" y="106527"/>
                  </a:lnTo>
                  <a:close/>
                </a:path>
                <a:path w="918209" h="139700">
                  <a:moveTo>
                    <a:pt x="251764" y="78181"/>
                  </a:moveTo>
                  <a:lnTo>
                    <a:pt x="234848" y="78181"/>
                  </a:lnTo>
                  <a:lnTo>
                    <a:pt x="234848" y="92659"/>
                  </a:lnTo>
                  <a:lnTo>
                    <a:pt x="251764" y="92659"/>
                  </a:lnTo>
                  <a:lnTo>
                    <a:pt x="251764" y="78181"/>
                  </a:lnTo>
                  <a:close/>
                </a:path>
                <a:path w="918209" h="139700">
                  <a:moveTo>
                    <a:pt x="842924" y="77876"/>
                  </a:moveTo>
                  <a:lnTo>
                    <a:pt x="826007" y="77876"/>
                  </a:lnTo>
                  <a:lnTo>
                    <a:pt x="826007" y="132689"/>
                  </a:lnTo>
                  <a:lnTo>
                    <a:pt x="826312" y="133807"/>
                  </a:lnTo>
                  <a:lnTo>
                    <a:pt x="827531" y="135026"/>
                  </a:lnTo>
                  <a:lnTo>
                    <a:pt x="828649" y="135331"/>
                  </a:lnTo>
                  <a:lnTo>
                    <a:pt x="915009" y="135331"/>
                  </a:lnTo>
                  <a:lnTo>
                    <a:pt x="916101" y="135026"/>
                  </a:lnTo>
                  <a:lnTo>
                    <a:pt x="917422" y="133807"/>
                  </a:lnTo>
                  <a:lnTo>
                    <a:pt x="917752" y="132689"/>
                  </a:lnTo>
                  <a:lnTo>
                    <a:pt x="917752" y="121462"/>
                  </a:lnTo>
                  <a:lnTo>
                    <a:pt x="842924" y="121462"/>
                  </a:lnTo>
                  <a:lnTo>
                    <a:pt x="842924" y="106222"/>
                  </a:lnTo>
                  <a:lnTo>
                    <a:pt x="917752" y="106222"/>
                  </a:lnTo>
                  <a:lnTo>
                    <a:pt x="917752" y="92354"/>
                  </a:lnTo>
                  <a:lnTo>
                    <a:pt x="842924" y="92354"/>
                  </a:lnTo>
                  <a:lnTo>
                    <a:pt x="842924" y="77876"/>
                  </a:lnTo>
                  <a:close/>
                </a:path>
                <a:path w="918209" h="139700">
                  <a:moveTo>
                    <a:pt x="917752" y="106222"/>
                  </a:moveTo>
                  <a:lnTo>
                    <a:pt x="900836" y="106222"/>
                  </a:lnTo>
                  <a:lnTo>
                    <a:pt x="900836" y="121462"/>
                  </a:lnTo>
                  <a:lnTo>
                    <a:pt x="917752" y="121462"/>
                  </a:lnTo>
                  <a:lnTo>
                    <a:pt x="917752" y="106222"/>
                  </a:lnTo>
                  <a:close/>
                </a:path>
                <a:path w="918209" h="139700">
                  <a:moveTo>
                    <a:pt x="917752" y="77876"/>
                  </a:moveTo>
                  <a:lnTo>
                    <a:pt x="900836" y="77876"/>
                  </a:lnTo>
                  <a:lnTo>
                    <a:pt x="900836" y="92354"/>
                  </a:lnTo>
                  <a:lnTo>
                    <a:pt x="917752" y="92354"/>
                  </a:lnTo>
                  <a:lnTo>
                    <a:pt x="917752" y="77876"/>
                  </a:lnTo>
                  <a:close/>
                </a:path>
                <a:path w="918209" h="139700">
                  <a:moveTo>
                    <a:pt x="597560" y="90220"/>
                  </a:moveTo>
                  <a:lnTo>
                    <a:pt x="559917" y="97154"/>
                  </a:lnTo>
                  <a:lnTo>
                    <a:pt x="546963" y="107645"/>
                  </a:lnTo>
                  <a:lnTo>
                    <a:pt x="546963" y="121970"/>
                  </a:lnTo>
                  <a:lnTo>
                    <a:pt x="585887" y="138864"/>
                  </a:lnTo>
                  <a:lnTo>
                    <a:pt x="597560" y="139293"/>
                  </a:lnTo>
                  <a:lnTo>
                    <a:pt x="609171" y="138864"/>
                  </a:lnTo>
                  <a:lnTo>
                    <a:pt x="645067" y="126187"/>
                  </a:lnTo>
                  <a:lnTo>
                    <a:pt x="587908" y="126187"/>
                  </a:lnTo>
                  <a:lnTo>
                    <a:pt x="580288" y="125196"/>
                  </a:lnTo>
                  <a:lnTo>
                    <a:pt x="569112" y="121234"/>
                  </a:lnTo>
                  <a:lnTo>
                    <a:pt x="566318" y="118465"/>
                  </a:lnTo>
                  <a:lnTo>
                    <a:pt x="566318" y="111556"/>
                  </a:lnTo>
                  <a:lnTo>
                    <a:pt x="569112" y="108712"/>
                  </a:lnTo>
                  <a:lnTo>
                    <a:pt x="580288" y="104038"/>
                  </a:lnTo>
                  <a:lnTo>
                    <a:pt x="587908" y="102870"/>
                  </a:lnTo>
                  <a:lnTo>
                    <a:pt x="644622" y="102870"/>
                  </a:lnTo>
                  <a:lnTo>
                    <a:pt x="643813" y="101777"/>
                  </a:lnTo>
                  <a:lnTo>
                    <a:pt x="635126" y="97154"/>
                  </a:lnTo>
                  <a:lnTo>
                    <a:pt x="627892" y="94121"/>
                  </a:lnTo>
                  <a:lnTo>
                    <a:pt x="619220" y="91954"/>
                  </a:lnTo>
                  <a:lnTo>
                    <a:pt x="609109" y="90654"/>
                  </a:lnTo>
                  <a:lnTo>
                    <a:pt x="597560" y="90220"/>
                  </a:lnTo>
                  <a:close/>
                </a:path>
                <a:path w="918209" h="139700">
                  <a:moveTo>
                    <a:pt x="644622" y="102870"/>
                  </a:moveTo>
                  <a:lnTo>
                    <a:pt x="607110" y="102870"/>
                  </a:lnTo>
                  <a:lnTo>
                    <a:pt x="614705" y="104038"/>
                  </a:lnTo>
                  <a:lnTo>
                    <a:pt x="625982" y="108712"/>
                  </a:lnTo>
                  <a:lnTo>
                    <a:pt x="628802" y="111556"/>
                  </a:lnTo>
                  <a:lnTo>
                    <a:pt x="628802" y="118465"/>
                  </a:lnTo>
                  <a:lnTo>
                    <a:pt x="625982" y="121234"/>
                  </a:lnTo>
                  <a:lnTo>
                    <a:pt x="614705" y="125196"/>
                  </a:lnTo>
                  <a:lnTo>
                    <a:pt x="607110" y="126187"/>
                  </a:lnTo>
                  <a:lnTo>
                    <a:pt x="645067" y="126187"/>
                  </a:lnTo>
                  <a:lnTo>
                    <a:pt x="648157" y="121970"/>
                  </a:lnTo>
                  <a:lnTo>
                    <a:pt x="648157" y="107645"/>
                  </a:lnTo>
                  <a:lnTo>
                    <a:pt x="644622" y="102870"/>
                  </a:lnTo>
                  <a:close/>
                </a:path>
                <a:path w="918209" h="139700">
                  <a:moveTo>
                    <a:pt x="43281" y="90525"/>
                  </a:moveTo>
                  <a:lnTo>
                    <a:pt x="25603" y="90525"/>
                  </a:lnTo>
                  <a:lnTo>
                    <a:pt x="25603" y="131470"/>
                  </a:lnTo>
                  <a:lnTo>
                    <a:pt x="25882" y="132587"/>
                  </a:lnTo>
                  <a:lnTo>
                    <a:pt x="27000" y="133807"/>
                  </a:lnTo>
                  <a:lnTo>
                    <a:pt x="28092" y="134112"/>
                  </a:lnTo>
                  <a:lnTo>
                    <a:pt x="119024" y="134112"/>
                  </a:lnTo>
                  <a:lnTo>
                    <a:pt x="119024" y="119481"/>
                  </a:lnTo>
                  <a:lnTo>
                    <a:pt x="43281" y="119481"/>
                  </a:lnTo>
                  <a:lnTo>
                    <a:pt x="43281" y="90525"/>
                  </a:lnTo>
                  <a:close/>
                </a:path>
                <a:path w="918209" h="139700">
                  <a:moveTo>
                    <a:pt x="114604" y="304"/>
                  </a:moveTo>
                  <a:lnTo>
                    <a:pt x="97383" y="304"/>
                  </a:lnTo>
                  <a:lnTo>
                    <a:pt x="97383" y="100584"/>
                  </a:lnTo>
                  <a:lnTo>
                    <a:pt x="114604" y="100584"/>
                  </a:lnTo>
                  <a:lnTo>
                    <a:pt x="114604" y="53949"/>
                  </a:lnTo>
                  <a:lnTo>
                    <a:pt x="132283" y="53949"/>
                  </a:lnTo>
                  <a:lnTo>
                    <a:pt x="132283" y="39319"/>
                  </a:lnTo>
                  <a:lnTo>
                    <a:pt x="114604" y="39319"/>
                  </a:lnTo>
                  <a:lnTo>
                    <a:pt x="114604" y="304"/>
                  </a:lnTo>
                  <a:close/>
                </a:path>
                <a:path w="918209" h="139700">
                  <a:moveTo>
                    <a:pt x="53340" y="3200"/>
                  </a:moveTo>
                  <a:lnTo>
                    <a:pt x="35204" y="3200"/>
                  </a:lnTo>
                  <a:lnTo>
                    <a:pt x="35102" y="27279"/>
                  </a:lnTo>
                  <a:lnTo>
                    <a:pt x="34137" y="32385"/>
                  </a:lnTo>
                  <a:lnTo>
                    <a:pt x="30479" y="41833"/>
                  </a:lnTo>
                  <a:lnTo>
                    <a:pt x="27940" y="46177"/>
                  </a:lnTo>
                  <a:lnTo>
                    <a:pt x="24688" y="50139"/>
                  </a:lnTo>
                  <a:lnTo>
                    <a:pt x="21539" y="54101"/>
                  </a:lnTo>
                  <a:lnTo>
                    <a:pt x="17830" y="57683"/>
                  </a:lnTo>
                  <a:lnTo>
                    <a:pt x="9296" y="64084"/>
                  </a:lnTo>
                  <a:lnTo>
                    <a:pt x="4775" y="66801"/>
                  </a:lnTo>
                  <a:lnTo>
                    <a:pt x="0" y="69037"/>
                  </a:lnTo>
                  <a:lnTo>
                    <a:pt x="13258" y="80619"/>
                  </a:lnTo>
                  <a:lnTo>
                    <a:pt x="43230" y="52781"/>
                  </a:lnTo>
                  <a:lnTo>
                    <a:pt x="44348" y="49834"/>
                  </a:lnTo>
                  <a:lnTo>
                    <a:pt x="65041" y="49834"/>
                  </a:lnTo>
                  <a:lnTo>
                    <a:pt x="59893" y="43484"/>
                  </a:lnTo>
                  <a:lnTo>
                    <a:pt x="57505" y="39420"/>
                  </a:lnTo>
                  <a:lnTo>
                    <a:pt x="54051" y="30683"/>
                  </a:lnTo>
                  <a:lnTo>
                    <a:pt x="53238" y="26162"/>
                  </a:lnTo>
                  <a:lnTo>
                    <a:pt x="53340" y="3200"/>
                  </a:lnTo>
                  <a:close/>
                </a:path>
                <a:path w="918209" h="139700">
                  <a:moveTo>
                    <a:pt x="65041" y="49834"/>
                  </a:moveTo>
                  <a:lnTo>
                    <a:pt x="44348" y="49834"/>
                  </a:lnTo>
                  <a:lnTo>
                    <a:pt x="47091" y="55016"/>
                  </a:lnTo>
                  <a:lnTo>
                    <a:pt x="51358" y="59994"/>
                  </a:lnTo>
                  <a:lnTo>
                    <a:pt x="62941" y="69545"/>
                  </a:lnTo>
                  <a:lnTo>
                    <a:pt x="69138" y="73609"/>
                  </a:lnTo>
                  <a:lnTo>
                    <a:pt x="75742" y="76962"/>
                  </a:lnTo>
                  <a:lnTo>
                    <a:pt x="86563" y="64160"/>
                  </a:lnTo>
                  <a:lnTo>
                    <a:pt x="81991" y="62534"/>
                  </a:lnTo>
                  <a:lnTo>
                    <a:pt x="77673" y="60248"/>
                  </a:lnTo>
                  <a:lnTo>
                    <a:pt x="69545" y="54355"/>
                  </a:lnTo>
                  <a:lnTo>
                    <a:pt x="65989" y="51003"/>
                  </a:lnTo>
                  <a:lnTo>
                    <a:pt x="65041" y="49834"/>
                  </a:lnTo>
                  <a:close/>
                </a:path>
                <a:path w="918209" h="139700">
                  <a:moveTo>
                    <a:pt x="509473" y="79857"/>
                  </a:moveTo>
                  <a:lnTo>
                    <a:pt x="417728" y="79857"/>
                  </a:lnTo>
                  <a:lnTo>
                    <a:pt x="417728" y="92811"/>
                  </a:lnTo>
                  <a:lnTo>
                    <a:pt x="492709" y="92811"/>
                  </a:lnTo>
                  <a:lnTo>
                    <a:pt x="492709" y="101955"/>
                  </a:lnTo>
                  <a:lnTo>
                    <a:pt x="420370" y="101955"/>
                  </a:lnTo>
                  <a:lnTo>
                    <a:pt x="419252" y="102285"/>
                  </a:lnTo>
                  <a:lnTo>
                    <a:pt x="418033" y="103606"/>
                  </a:lnTo>
                  <a:lnTo>
                    <a:pt x="417728" y="104698"/>
                  </a:lnTo>
                  <a:lnTo>
                    <a:pt x="417728" y="133146"/>
                  </a:lnTo>
                  <a:lnTo>
                    <a:pt x="418033" y="134264"/>
                  </a:lnTo>
                  <a:lnTo>
                    <a:pt x="419252" y="135483"/>
                  </a:lnTo>
                  <a:lnTo>
                    <a:pt x="420370" y="135788"/>
                  </a:lnTo>
                  <a:lnTo>
                    <a:pt x="515112" y="135788"/>
                  </a:lnTo>
                  <a:lnTo>
                    <a:pt x="515112" y="122986"/>
                  </a:lnTo>
                  <a:lnTo>
                    <a:pt x="437235" y="122986"/>
                  </a:lnTo>
                  <a:lnTo>
                    <a:pt x="437235" y="113690"/>
                  </a:lnTo>
                  <a:lnTo>
                    <a:pt x="509473" y="113690"/>
                  </a:lnTo>
                  <a:lnTo>
                    <a:pt x="510565" y="113385"/>
                  </a:lnTo>
                  <a:lnTo>
                    <a:pt x="511886" y="112166"/>
                  </a:lnTo>
                  <a:lnTo>
                    <a:pt x="512216" y="111048"/>
                  </a:lnTo>
                  <a:lnTo>
                    <a:pt x="512216" y="82600"/>
                  </a:lnTo>
                  <a:lnTo>
                    <a:pt x="511886" y="81508"/>
                  </a:lnTo>
                  <a:lnTo>
                    <a:pt x="510565" y="80187"/>
                  </a:lnTo>
                  <a:lnTo>
                    <a:pt x="509473" y="79857"/>
                  </a:lnTo>
                  <a:close/>
                </a:path>
                <a:path w="918209" h="139700">
                  <a:moveTo>
                    <a:pt x="473964" y="67513"/>
                  </a:moveTo>
                  <a:lnTo>
                    <a:pt x="456133" y="67513"/>
                  </a:lnTo>
                  <a:lnTo>
                    <a:pt x="456133" y="79857"/>
                  </a:lnTo>
                  <a:lnTo>
                    <a:pt x="473964" y="79857"/>
                  </a:lnTo>
                  <a:lnTo>
                    <a:pt x="473964" y="67513"/>
                  </a:lnTo>
                  <a:close/>
                </a:path>
                <a:path w="918209" h="139700">
                  <a:moveTo>
                    <a:pt x="527913" y="54254"/>
                  </a:moveTo>
                  <a:lnTo>
                    <a:pt x="402183" y="54254"/>
                  </a:lnTo>
                  <a:lnTo>
                    <a:pt x="402183" y="67513"/>
                  </a:lnTo>
                  <a:lnTo>
                    <a:pt x="527913" y="67513"/>
                  </a:lnTo>
                  <a:lnTo>
                    <a:pt x="527913" y="54254"/>
                  </a:lnTo>
                  <a:close/>
                </a:path>
                <a:path w="918209" h="139700">
                  <a:moveTo>
                    <a:pt x="251917" y="43281"/>
                  </a:moveTo>
                  <a:lnTo>
                    <a:pt x="234848" y="43281"/>
                  </a:lnTo>
                  <a:lnTo>
                    <a:pt x="234848" y="72999"/>
                  </a:lnTo>
                  <a:lnTo>
                    <a:pt x="251917" y="72999"/>
                  </a:lnTo>
                  <a:lnTo>
                    <a:pt x="251917" y="43281"/>
                  </a:lnTo>
                  <a:close/>
                </a:path>
                <a:path w="918209" h="139700">
                  <a:moveTo>
                    <a:pt x="186385" y="1371"/>
                  </a:moveTo>
                  <a:lnTo>
                    <a:pt x="171653" y="1371"/>
                  </a:lnTo>
                  <a:lnTo>
                    <a:pt x="166827" y="2286"/>
                  </a:lnTo>
                  <a:lnTo>
                    <a:pt x="158089" y="5943"/>
                  </a:lnTo>
                  <a:lnTo>
                    <a:pt x="154381" y="8382"/>
                  </a:lnTo>
                  <a:lnTo>
                    <a:pt x="151333" y="11429"/>
                  </a:lnTo>
                  <a:lnTo>
                    <a:pt x="148183" y="14477"/>
                  </a:lnTo>
                  <a:lnTo>
                    <a:pt x="145770" y="18059"/>
                  </a:lnTo>
                  <a:lnTo>
                    <a:pt x="142417" y="26288"/>
                  </a:lnTo>
                  <a:lnTo>
                    <a:pt x="141734" y="29870"/>
                  </a:lnTo>
                  <a:lnTo>
                    <a:pt x="141655" y="40639"/>
                  </a:lnTo>
                  <a:lnTo>
                    <a:pt x="142417" y="44729"/>
                  </a:lnTo>
                  <a:lnTo>
                    <a:pt x="145770" y="52959"/>
                  </a:lnTo>
                  <a:lnTo>
                    <a:pt x="148183" y="56540"/>
                  </a:lnTo>
                  <a:lnTo>
                    <a:pt x="151333" y="59588"/>
                  </a:lnTo>
                  <a:lnTo>
                    <a:pt x="154381" y="62636"/>
                  </a:lnTo>
                  <a:lnTo>
                    <a:pt x="158089" y="65024"/>
                  </a:lnTo>
                  <a:lnTo>
                    <a:pt x="166827" y="68478"/>
                  </a:lnTo>
                  <a:lnTo>
                    <a:pt x="171653" y="69341"/>
                  </a:lnTo>
                  <a:lnTo>
                    <a:pt x="186080" y="69341"/>
                  </a:lnTo>
                  <a:lnTo>
                    <a:pt x="193725" y="66903"/>
                  </a:lnTo>
                  <a:lnTo>
                    <a:pt x="206019" y="57150"/>
                  </a:lnTo>
                  <a:lnTo>
                    <a:pt x="207346" y="55016"/>
                  </a:lnTo>
                  <a:lnTo>
                    <a:pt x="171043" y="55016"/>
                  </a:lnTo>
                  <a:lnTo>
                    <a:pt x="166547" y="53060"/>
                  </a:lnTo>
                  <a:lnTo>
                    <a:pt x="160350" y="45237"/>
                  </a:lnTo>
                  <a:lnTo>
                    <a:pt x="158800" y="40639"/>
                  </a:lnTo>
                  <a:lnTo>
                    <a:pt x="158800" y="29870"/>
                  </a:lnTo>
                  <a:lnTo>
                    <a:pt x="160350" y="25247"/>
                  </a:lnTo>
                  <a:lnTo>
                    <a:pt x="166547" y="17729"/>
                  </a:lnTo>
                  <a:lnTo>
                    <a:pt x="171043" y="15849"/>
                  </a:lnTo>
                  <a:lnTo>
                    <a:pt x="207303" y="15849"/>
                  </a:lnTo>
                  <a:lnTo>
                    <a:pt x="206476" y="14452"/>
                  </a:lnTo>
                  <a:lnTo>
                    <a:pt x="194182" y="3987"/>
                  </a:lnTo>
                  <a:lnTo>
                    <a:pt x="186385" y="1371"/>
                  </a:lnTo>
                  <a:close/>
                </a:path>
                <a:path w="918209" h="139700">
                  <a:moveTo>
                    <a:pt x="207303" y="15849"/>
                  </a:moveTo>
                  <a:lnTo>
                    <a:pt x="182727" y="15849"/>
                  </a:lnTo>
                  <a:lnTo>
                    <a:pt x="187198" y="17754"/>
                  </a:lnTo>
                  <a:lnTo>
                    <a:pt x="193497" y="25374"/>
                  </a:lnTo>
                  <a:lnTo>
                    <a:pt x="195037" y="29870"/>
                  </a:lnTo>
                  <a:lnTo>
                    <a:pt x="195072" y="40639"/>
                  </a:lnTo>
                  <a:lnTo>
                    <a:pt x="193497" y="45237"/>
                  </a:lnTo>
                  <a:lnTo>
                    <a:pt x="187198" y="53060"/>
                  </a:lnTo>
                  <a:lnTo>
                    <a:pt x="182727" y="55016"/>
                  </a:lnTo>
                  <a:lnTo>
                    <a:pt x="207346" y="55016"/>
                  </a:lnTo>
                  <a:lnTo>
                    <a:pt x="209905" y="50901"/>
                  </a:lnTo>
                  <a:lnTo>
                    <a:pt x="211531" y="43281"/>
                  </a:lnTo>
                  <a:lnTo>
                    <a:pt x="251917" y="43281"/>
                  </a:lnTo>
                  <a:lnTo>
                    <a:pt x="251917" y="28651"/>
                  </a:lnTo>
                  <a:lnTo>
                    <a:pt x="211836" y="28651"/>
                  </a:lnTo>
                  <a:lnTo>
                    <a:pt x="210312" y="20929"/>
                  </a:lnTo>
                  <a:lnTo>
                    <a:pt x="207303" y="15849"/>
                  </a:lnTo>
                  <a:close/>
                </a:path>
                <a:path w="918209" h="139700">
                  <a:moveTo>
                    <a:pt x="251917" y="304"/>
                  </a:moveTo>
                  <a:lnTo>
                    <a:pt x="234848" y="304"/>
                  </a:lnTo>
                  <a:lnTo>
                    <a:pt x="234848" y="28651"/>
                  </a:lnTo>
                  <a:lnTo>
                    <a:pt x="251917" y="28651"/>
                  </a:lnTo>
                  <a:lnTo>
                    <a:pt x="251917" y="304"/>
                  </a:lnTo>
                  <a:close/>
                </a:path>
                <a:path w="918209" h="139700">
                  <a:moveTo>
                    <a:pt x="342442" y="8077"/>
                  </a:moveTo>
                  <a:lnTo>
                    <a:pt x="280720" y="8077"/>
                  </a:lnTo>
                  <a:lnTo>
                    <a:pt x="280720" y="22707"/>
                  </a:lnTo>
                  <a:lnTo>
                    <a:pt x="325983" y="22707"/>
                  </a:lnTo>
                  <a:lnTo>
                    <a:pt x="324426" y="34918"/>
                  </a:lnTo>
                  <a:lnTo>
                    <a:pt x="303814" y="76504"/>
                  </a:lnTo>
                  <a:lnTo>
                    <a:pt x="273253" y="99822"/>
                  </a:lnTo>
                  <a:lnTo>
                    <a:pt x="287731" y="111251"/>
                  </a:lnTo>
                  <a:lnTo>
                    <a:pt x="321578" y="80905"/>
                  </a:lnTo>
                  <a:lnTo>
                    <a:pt x="340328" y="42252"/>
                  </a:lnTo>
                  <a:lnTo>
                    <a:pt x="345186" y="12344"/>
                  </a:lnTo>
                  <a:lnTo>
                    <a:pt x="345186" y="10820"/>
                  </a:lnTo>
                  <a:lnTo>
                    <a:pt x="344855" y="9728"/>
                  </a:lnTo>
                  <a:lnTo>
                    <a:pt x="343534" y="8407"/>
                  </a:lnTo>
                  <a:lnTo>
                    <a:pt x="342442" y="8077"/>
                  </a:lnTo>
                  <a:close/>
                </a:path>
                <a:path w="918209" h="139700">
                  <a:moveTo>
                    <a:pt x="854506" y="20421"/>
                  </a:moveTo>
                  <a:lnTo>
                    <a:pt x="836371" y="20421"/>
                  </a:lnTo>
                  <a:lnTo>
                    <a:pt x="836371" y="33324"/>
                  </a:lnTo>
                  <a:lnTo>
                    <a:pt x="833323" y="40944"/>
                  </a:lnTo>
                  <a:lnTo>
                    <a:pt x="801928" y="60807"/>
                  </a:lnTo>
                  <a:lnTo>
                    <a:pt x="813511" y="72389"/>
                  </a:lnTo>
                  <a:lnTo>
                    <a:pt x="845515" y="47701"/>
                  </a:lnTo>
                  <a:lnTo>
                    <a:pt x="866815" y="47701"/>
                  </a:lnTo>
                  <a:lnTo>
                    <a:pt x="863269" y="44805"/>
                  </a:lnTo>
                  <a:lnTo>
                    <a:pt x="857427" y="39319"/>
                  </a:lnTo>
                  <a:lnTo>
                    <a:pt x="854506" y="32512"/>
                  </a:lnTo>
                  <a:lnTo>
                    <a:pt x="854506" y="20421"/>
                  </a:lnTo>
                  <a:close/>
                </a:path>
                <a:path w="918209" h="139700">
                  <a:moveTo>
                    <a:pt x="866815" y="47701"/>
                  </a:moveTo>
                  <a:lnTo>
                    <a:pt x="845515" y="47701"/>
                  </a:lnTo>
                  <a:lnTo>
                    <a:pt x="848258" y="51968"/>
                  </a:lnTo>
                  <a:lnTo>
                    <a:pt x="852398" y="55930"/>
                  </a:lnTo>
                  <a:lnTo>
                    <a:pt x="863473" y="63246"/>
                  </a:lnTo>
                  <a:lnTo>
                    <a:pt x="869442" y="66395"/>
                  </a:lnTo>
                  <a:lnTo>
                    <a:pt x="875842" y="69037"/>
                  </a:lnTo>
                  <a:lnTo>
                    <a:pt x="885901" y="56845"/>
                  </a:lnTo>
                  <a:lnTo>
                    <a:pt x="879286" y="54663"/>
                  </a:lnTo>
                  <a:lnTo>
                    <a:pt x="873309" y="51930"/>
                  </a:lnTo>
                  <a:lnTo>
                    <a:pt x="867970" y="48644"/>
                  </a:lnTo>
                  <a:lnTo>
                    <a:pt x="866815" y="47701"/>
                  </a:lnTo>
                  <a:close/>
                </a:path>
                <a:path w="918209" h="139700">
                  <a:moveTo>
                    <a:pt x="880414" y="6248"/>
                  </a:moveTo>
                  <a:lnTo>
                    <a:pt x="810463" y="6248"/>
                  </a:lnTo>
                  <a:lnTo>
                    <a:pt x="810463" y="20421"/>
                  </a:lnTo>
                  <a:lnTo>
                    <a:pt x="880414" y="20421"/>
                  </a:lnTo>
                  <a:lnTo>
                    <a:pt x="880414" y="6248"/>
                  </a:lnTo>
                  <a:close/>
                </a:path>
                <a:path w="918209" h="139700">
                  <a:moveTo>
                    <a:pt x="660501" y="70256"/>
                  </a:moveTo>
                  <a:lnTo>
                    <a:pt x="534771" y="70256"/>
                  </a:lnTo>
                  <a:lnTo>
                    <a:pt x="534771" y="83972"/>
                  </a:lnTo>
                  <a:lnTo>
                    <a:pt x="660501" y="83972"/>
                  </a:lnTo>
                  <a:lnTo>
                    <a:pt x="660501" y="70256"/>
                  </a:lnTo>
                  <a:close/>
                </a:path>
                <a:path w="918209" h="139700">
                  <a:moveTo>
                    <a:pt x="606551" y="59131"/>
                  </a:moveTo>
                  <a:lnTo>
                    <a:pt x="588264" y="59131"/>
                  </a:lnTo>
                  <a:lnTo>
                    <a:pt x="588264" y="70256"/>
                  </a:lnTo>
                  <a:lnTo>
                    <a:pt x="606551" y="70256"/>
                  </a:lnTo>
                  <a:lnTo>
                    <a:pt x="606551" y="59131"/>
                  </a:lnTo>
                  <a:close/>
                </a:path>
                <a:path w="918209" h="139700">
                  <a:moveTo>
                    <a:pt x="644956" y="2743"/>
                  </a:moveTo>
                  <a:lnTo>
                    <a:pt x="553110" y="2743"/>
                  </a:lnTo>
                  <a:lnTo>
                    <a:pt x="551992" y="3073"/>
                  </a:lnTo>
                  <a:lnTo>
                    <a:pt x="550773" y="4394"/>
                  </a:lnTo>
                  <a:lnTo>
                    <a:pt x="550468" y="5486"/>
                  </a:lnTo>
                  <a:lnTo>
                    <a:pt x="550468" y="56489"/>
                  </a:lnTo>
                  <a:lnTo>
                    <a:pt x="550748" y="57607"/>
                  </a:lnTo>
                  <a:lnTo>
                    <a:pt x="551865" y="58826"/>
                  </a:lnTo>
                  <a:lnTo>
                    <a:pt x="552957" y="59131"/>
                  </a:lnTo>
                  <a:lnTo>
                    <a:pt x="646328" y="59131"/>
                  </a:lnTo>
                  <a:lnTo>
                    <a:pt x="646328" y="46634"/>
                  </a:lnTo>
                  <a:lnTo>
                    <a:pt x="567994" y="46634"/>
                  </a:lnTo>
                  <a:lnTo>
                    <a:pt x="567994" y="37033"/>
                  </a:lnTo>
                  <a:lnTo>
                    <a:pt x="644347" y="37033"/>
                  </a:lnTo>
                  <a:lnTo>
                    <a:pt x="644347" y="24993"/>
                  </a:lnTo>
                  <a:lnTo>
                    <a:pt x="567994" y="24993"/>
                  </a:lnTo>
                  <a:lnTo>
                    <a:pt x="567994" y="15087"/>
                  </a:lnTo>
                  <a:lnTo>
                    <a:pt x="644956" y="15087"/>
                  </a:lnTo>
                  <a:lnTo>
                    <a:pt x="644956" y="2743"/>
                  </a:lnTo>
                  <a:close/>
                </a:path>
                <a:path w="918209" h="139700">
                  <a:moveTo>
                    <a:pt x="758037" y="43281"/>
                  </a:moveTo>
                  <a:lnTo>
                    <a:pt x="741273" y="43281"/>
                  </a:lnTo>
                  <a:lnTo>
                    <a:pt x="741273" y="65227"/>
                  </a:lnTo>
                  <a:lnTo>
                    <a:pt x="720090" y="65227"/>
                  </a:lnTo>
                  <a:lnTo>
                    <a:pt x="720090" y="80162"/>
                  </a:lnTo>
                  <a:lnTo>
                    <a:pt x="741273" y="80162"/>
                  </a:lnTo>
                  <a:lnTo>
                    <a:pt x="741273" y="130301"/>
                  </a:lnTo>
                  <a:lnTo>
                    <a:pt x="758037" y="130301"/>
                  </a:lnTo>
                  <a:lnTo>
                    <a:pt x="758037" y="43281"/>
                  </a:lnTo>
                  <a:close/>
                </a:path>
                <a:path w="918209" h="139700">
                  <a:moveTo>
                    <a:pt x="722985" y="9296"/>
                  </a:moveTo>
                  <a:lnTo>
                    <a:pt x="674522" y="9296"/>
                  </a:lnTo>
                  <a:lnTo>
                    <a:pt x="674522" y="23622"/>
                  </a:lnTo>
                  <a:lnTo>
                    <a:pt x="707898" y="23622"/>
                  </a:lnTo>
                  <a:lnTo>
                    <a:pt x="707083" y="35266"/>
                  </a:lnTo>
                  <a:lnTo>
                    <a:pt x="692024" y="75461"/>
                  </a:lnTo>
                  <a:lnTo>
                    <a:pt x="667207" y="98907"/>
                  </a:lnTo>
                  <a:lnTo>
                    <a:pt x="682294" y="109118"/>
                  </a:lnTo>
                  <a:lnTo>
                    <a:pt x="708624" y="80162"/>
                  </a:lnTo>
                  <a:lnTo>
                    <a:pt x="722528" y="43281"/>
                  </a:lnTo>
                  <a:lnTo>
                    <a:pt x="758037" y="43281"/>
                  </a:lnTo>
                  <a:lnTo>
                    <a:pt x="758037" y="28346"/>
                  </a:lnTo>
                  <a:lnTo>
                    <a:pt x="724814" y="28346"/>
                  </a:lnTo>
                  <a:lnTo>
                    <a:pt x="725017" y="26009"/>
                  </a:lnTo>
                  <a:lnTo>
                    <a:pt x="725195" y="23596"/>
                  </a:lnTo>
                  <a:lnTo>
                    <a:pt x="725500" y="18618"/>
                  </a:lnTo>
                  <a:lnTo>
                    <a:pt x="725627" y="16103"/>
                  </a:lnTo>
                  <a:lnTo>
                    <a:pt x="725728" y="12039"/>
                  </a:lnTo>
                  <a:lnTo>
                    <a:pt x="725398" y="10947"/>
                  </a:lnTo>
                  <a:lnTo>
                    <a:pt x="724077" y="9626"/>
                  </a:lnTo>
                  <a:lnTo>
                    <a:pt x="722985" y="9296"/>
                  </a:lnTo>
                  <a:close/>
                </a:path>
                <a:path w="918209" h="139700">
                  <a:moveTo>
                    <a:pt x="758037" y="2590"/>
                  </a:moveTo>
                  <a:lnTo>
                    <a:pt x="741273" y="2590"/>
                  </a:lnTo>
                  <a:lnTo>
                    <a:pt x="741273" y="28346"/>
                  </a:lnTo>
                  <a:lnTo>
                    <a:pt x="758037" y="28346"/>
                  </a:lnTo>
                  <a:lnTo>
                    <a:pt x="758037" y="2590"/>
                  </a:lnTo>
                  <a:close/>
                </a:path>
                <a:path w="918209" h="139700">
                  <a:moveTo>
                    <a:pt x="784707" y="304"/>
                  </a:moveTo>
                  <a:lnTo>
                    <a:pt x="767943" y="304"/>
                  </a:lnTo>
                  <a:lnTo>
                    <a:pt x="767943" y="136702"/>
                  </a:lnTo>
                  <a:lnTo>
                    <a:pt x="784707" y="136702"/>
                  </a:lnTo>
                  <a:lnTo>
                    <a:pt x="784707" y="304"/>
                  </a:lnTo>
                  <a:close/>
                </a:path>
                <a:path w="918209" h="139700">
                  <a:moveTo>
                    <a:pt x="385724" y="304"/>
                  </a:moveTo>
                  <a:lnTo>
                    <a:pt x="368503" y="304"/>
                  </a:lnTo>
                  <a:lnTo>
                    <a:pt x="368503" y="136702"/>
                  </a:lnTo>
                  <a:lnTo>
                    <a:pt x="385724" y="136702"/>
                  </a:lnTo>
                  <a:lnTo>
                    <a:pt x="385724" y="304"/>
                  </a:lnTo>
                  <a:close/>
                </a:path>
                <a:path w="918209" h="139700">
                  <a:moveTo>
                    <a:pt x="917905" y="152"/>
                  </a:moveTo>
                  <a:lnTo>
                    <a:pt x="900683" y="152"/>
                  </a:lnTo>
                  <a:lnTo>
                    <a:pt x="900683" y="72542"/>
                  </a:lnTo>
                  <a:lnTo>
                    <a:pt x="917905" y="72542"/>
                  </a:lnTo>
                  <a:lnTo>
                    <a:pt x="917905" y="152"/>
                  </a:lnTo>
                  <a:close/>
                </a:path>
                <a:path w="918209" h="139700">
                  <a:moveTo>
                    <a:pt x="474573" y="0"/>
                  </a:moveTo>
                  <a:lnTo>
                    <a:pt x="455675" y="0"/>
                  </a:lnTo>
                  <a:lnTo>
                    <a:pt x="455675" y="8280"/>
                  </a:lnTo>
                  <a:lnTo>
                    <a:pt x="454431" y="12242"/>
                  </a:lnTo>
                  <a:lnTo>
                    <a:pt x="449452" y="19151"/>
                  </a:lnTo>
                  <a:lnTo>
                    <a:pt x="446074" y="22148"/>
                  </a:lnTo>
                  <a:lnTo>
                    <a:pt x="441807" y="24688"/>
                  </a:lnTo>
                  <a:lnTo>
                    <a:pt x="437540" y="27330"/>
                  </a:lnTo>
                  <a:lnTo>
                    <a:pt x="432402" y="29565"/>
                  </a:lnTo>
                  <a:lnTo>
                    <a:pt x="420801" y="33096"/>
                  </a:lnTo>
                  <a:lnTo>
                    <a:pt x="414527" y="34594"/>
                  </a:lnTo>
                  <a:lnTo>
                    <a:pt x="407822" y="35813"/>
                  </a:lnTo>
                  <a:lnTo>
                    <a:pt x="418033" y="48158"/>
                  </a:lnTo>
                  <a:lnTo>
                    <a:pt x="455091" y="34518"/>
                  </a:lnTo>
                  <a:lnTo>
                    <a:pt x="465277" y="23774"/>
                  </a:lnTo>
                  <a:lnTo>
                    <a:pt x="486957" y="23774"/>
                  </a:lnTo>
                  <a:lnTo>
                    <a:pt x="484530" y="22250"/>
                  </a:lnTo>
                  <a:lnTo>
                    <a:pt x="481025" y="19151"/>
                  </a:lnTo>
                  <a:lnTo>
                    <a:pt x="475742" y="12242"/>
                  </a:lnTo>
                  <a:lnTo>
                    <a:pt x="474472" y="8280"/>
                  </a:lnTo>
                  <a:lnTo>
                    <a:pt x="474573" y="0"/>
                  </a:lnTo>
                  <a:close/>
                </a:path>
                <a:path w="918209" h="139700">
                  <a:moveTo>
                    <a:pt x="486957" y="23774"/>
                  </a:moveTo>
                  <a:lnTo>
                    <a:pt x="465277" y="23774"/>
                  </a:lnTo>
                  <a:lnTo>
                    <a:pt x="467207" y="26822"/>
                  </a:lnTo>
                  <a:lnTo>
                    <a:pt x="502869" y="46024"/>
                  </a:lnTo>
                  <a:lnTo>
                    <a:pt x="511911" y="48158"/>
                  </a:lnTo>
                  <a:lnTo>
                    <a:pt x="521970" y="35966"/>
                  </a:lnTo>
                  <a:lnTo>
                    <a:pt x="515772" y="34950"/>
                  </a:lnTo>
                  <a:lnTo>
                    <a:pt x="509803" y="33527"/>
                  </a:lnTo>
                  <a:lnTo>
                    <a:pt x="498322" y="29870"/>
                  </a:lnTo>
                  <a:lnTo>
                    <a:pt x="493268" y="27635"/>
                  </a:lnTo>
                  <a:lnTo>
                    <a:pt x="488899" y="24993"/>
                  </a:lnTo>
                  <a:lnTo>
                    <a:pt x="486957" y="23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614983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544422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017546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088107" y="256286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7037666" y="3617095"/>
            <a:ext cx="2592070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7300"/>
              </a:lnSpc>
              <a:spcBef>
                <a:spcPts val="100"/>
              </a:spcBef>
            </a:pP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국내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투자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상위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1,000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대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기업을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도출하여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재무정보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100" b="1" spc="-1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활동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동향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분석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7309967" y="3382378"/>
            <a:ext cx="2152650" cy="1700530"/>
            <a:chOff x="7309967" y="3382378"/>
            <a:chExt cx="2152650" cy="1700530"/>
          </a:xfrm>
        </p:grpSpPr>
        <p:sp>
          <p:nvSpPr>
            <p:cNvPr id="143" name="object 143"/>
            <p:cNvSpPr/>
            <p:nvPr/>
          </p:nvSpPr>
          <p:spPr>
            <a:xfrm>
              <a:off x="9087040" y="3841331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40" h="151764">
                  <a:moveTo>
                    <a:pt x="345859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345859" y="151206"/>
                  </a:lnTo>
                  <a:lnTo>
                    <a:pt x="355569" y="149244"/>
                  </a:lnTo>
                  <a:lnTo>
                    <a:pt x="363497" y="143897"/>
                  </a:lnTo>
                  <a:lnTo>
                    <a:pt x="368842" y="135968"/>
                  </a:lnTo>
                  <a:lnTo>
                    <a:pt x="370801" y="126263"/>
                  </a:lnTo>
                  <a:lnTo>
                    <a:pt x="370801" y="24942"/>
                  </a:lnTo>
                  <a:lnTo>
                    <a:pt x="368842" y="15232"/>
                  </a:lnTo>
                  <a:lnTo>
                    <a:pt x="363497" y="7304"/>
                  </a:lnTo>
                  <a:lnTo>
                    <a:pt x="355569" y="1959"/>
                  </a:lnTo>
                  <a:lnTo>
                    <a:pt x="3458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087040" y="3841331"/>
              <a:ext cx="370840" cy="151765"/>
            </a:xfrm>
            <a:custGeom>
              <a:avLst/>
              <a:gdLst/>
              <a:ahLst/>
              <a:cxnLst/>
              <a:rect l="l" t="t" r="r" b="b"/>
              <a:pathLst>
                <a:path w="370840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345859" y="0"/>
                  </a:lnTo>
                  <a:lnTo>
                    <a:pt x="355569" y="1959"/>
                  </a:lnTo>
                  <a:lnTo>
                    <a:pt x="363497" y="7304"/>
                  </a:lnTo>
                  <a:lnTo>
                    <a:pt x="368842" y="15232"/>
                  </a:lnTo>
                  <a:lnTo>
                    <a:pt x="370801" y="24942"/>
                  </a:lnTo>
                  <a:lnTo>
                    <a:pt x="370801" y="126263"/>
                  </a:lnTo>
                  <a:lnTo>
                    <a:pt x="368842" y="135968"/>
                  </a:lnTo>
                  <a:lnTo>
                    <a:pt x="363497" y="143897"/>
                  </a:lnTo>
                  <a:lnTo>
                    <a:pt x="355569" y="149244"/>
                  </a:lnTo>
                  <a:lnTo>
                    <a:pt x="345859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118663" y="3872471"/>
              <a:ext cx="32384" cy="89535"/>
            </a:xfrm>
            <a:custGeom>
              <a:avLst/>
              <a:gdLst/>
              <a:ahLst/>
              <a:cxnLst/>
              <a:rect l="l" t="t" r="r" b="b"/>
              <a:pathLst>
                <a:path w="32384" h="89535">
                  <a:moveTo>
                    <a:pt x="29857" y="0"/>
                  </a:moveTo>
                  <a:lnTo>
                    <a:pt x="19748" y="0"/>
                  </a:lnTo>
                  <a:lnTo>
                    <a:pt x="16700" y="3213"/>
                  </a:lnTo>
                  <a:lnTo>
                    <a:pt x="13614" y="5994"/>
                  </a:lnTo>
                  <a:lnTo>
                    <a:pt x="7353" y="10731"/>
                  </a:lnTo>
                  <a:lnTo>
                    <a:pt x="3860" y="12763"/>
                  </a:lnTo>
                  <a:lnTo>
                    <a:pt x="0" y="14452"/>
                  </a:lnTo>
                  <a:lnTo>
                    <a:pt x="0" y="27089"/>
                  </a:lnTo>
                  <a:lnTo>
                    <a:pt x="9893" y="21958"/>
                  </a:lnTo>
                  <a:lnTo>
                    <a:pt x="16243" y="18262"/>
                  </a:lnTo>
                  <a:lnTo>
                    <a:pt x="18300" y="16852"/>
                  </a:lnTo>
                  <a:lnTo>
                    <a:pt x="18300" y="88976"/>
                  </a:lnTo>
                  <a:lnTo>
                    <a:pt x="31902" y="88976"/>
                  </a:lnTo>
                  <a:lnTo>
                    <a:pt x="31902" y="2044"/>
                  </a:lnTo>
                  <a:lnTo>
                    <a:pt x="31673" y="1206"/>
                  </a:lnTo>
                  <a:lnTo>
                    <a:pt x="30708" y="241"/>
                  </a:lnTo>
                  <a:lnTo>
                    <a:pt x="29857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180538" y="3861511"/>
              <a:ext cx="248081" cy="114731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476655" y="3382378"/>
              <a:ext cx="1715135" cy="215900"/>
            </a:xfrm>
            <a:custGeom>
              <a:avLst/>
              <a:gdLst/>
              <a:ahLst/>
              <a:cxnLst/>
              <a:rect l="l" t="t" r="r" b="b"/>
              <a:pathLst>
                <a:path w="1715134" h="215900">
                  <a:moveTo>
                    <a:pt x="1607286" y="0"/>
                  </a:moveTo>
                  <a:lnTo>
                    <a:pt x="107696" y="0"/>
                  </a:lnTo>
                  <a:lnTo>
                    <a:pt x="65777" y="8463"/>
                  </a:lnTo>
                  <a:lnTo>
                    <a:pt x="31545" y="31545"/>
                  </a:lnTo>
                  <a:lnTo>
                    <a:pt x="8463" y="65777"/>
                  </a:lnTo>
                  <a:lnTo>
                    <a:pt x="0" y="107696"/>
                  </a:lnTo>
                  <a:lnTo>
                    <a:pt x="8463" y="149614"/>
                  </a:lnTo>
                  <a:lnTo>
                    <a:pt x="31545" y="183846"/>
                  </a:lnTo>
                  <a:lnTo>
                    <a:pt x="65777" y="206928"/>
                  </a:lnTo>
                  <a:lnTo>
                    <a:pt x="107696" y="215392"/>
                  </a:lnTo>
                  <a:lnTo>
                    <a:pt x="1607273" y="215392"/>
                  </a:lnTo>
                  <a:lnTo>
                    <a:pt x="1649197" y="206928"/>
                  </a:lnTo>
                  <a:lnTo>
                    <a:pt x="1683429" y="183846"/>
                  </a:lnTo>
                  <a:lnTo>
                    <a:pt x="1706507" y="149614"/>
                  </a:lnTo>
                  <a:lnTo>
                    <a:pt x="1714969" y="107696"/>
                  </a:lnTo>
                  <a:lnTo>
                    <a:pt x="1706507" y="65777"/>
                  </a:lnTo>
                  <a:lnTo>
                    <a:pt x="1683431" y="31545"/>
                  </a:lnTo>
                  <a:lnTo>
                    <a:pt x="1649202" y="8463"/>
                  </a:lnTo>
                  <a:lnTo>
                    <a:pt x="1607286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45552" y="3416808"/>
              <a:ext cx="333755" cy="156971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7856715" y="3426828"/>
              <a:ext cx="297180" cy="121285"/>
            </a:xfrm>
            <a:custGeom>
              <a:avLst/>
              <a:gdLst/>
              <a:ahLst/>
              <a:cxnLst/>
              <a:rect l="l" t="t" r="r" b="b"/>
              <a:pathLst>
                <a:path w="297179" h="121285">
                  <a:moveTo>
                    <a:pt x="146368" y="49580"/>
                  </a:moveTo>
                  <a:lnTo>
                    <a:pt x="121259" y="49580"/>
                  </a:lnTo>
                  <a:lnTo>
                    <a:pt x="120853" y="49987"/>
                  </a:lnTo>
                  <a:lnTo>
                    <a:pt x="113537" y="55473"/>
                  </a:lnTo>
                  <a:lnTo>
                    <a:pt x="107391" y="61264"/>
                  </a:lnTo>
                  <a:lnTo>
                    <a:pt x="97434" y="73456"/>
                  </a:lnTo>
                  <a:lnTo>
                    <a:pt x="94945" y="80162"/>
                  </a:lnTo>
                  <a:lnTo>
                    <a:pt x="94972" y="93395"/>
                  </a:lnTo>
                  <a:lnTo>
                    <a:pt x="96037" y="98298"/>
                  </a:lnTo>
                  <a:lnTo>
                    <a:pt x="100406" y="106832"/>
                  </a:lnTo>
                  <a:lnTo>
                    <a:pt x="103428" y="110286"/>
                  </a:lnTo>
                  <a:lnTo>
                    <a:pt x="107289" y="112928"/>
                  </a:lnTo>
                  <a:lnTo>
                    <a:pt x="111556" y="116179"/>
                  </a:lnTo>
                  <a:lnTo>
                    <a:pt x="115950" y="118287"/>
                  </a:lnTo>
                  <a:lnTo>
                    <a:pt x="124993" y="120218"/>
                  </a:lnTo>
                  <a:lnTo>
                    <a:pt x="130301" y="120700"/>
                  </a:lnTo>
                  <a:lnTo>
                    <a:pt x="143814" y="120700"/>
                  </a:lnTo>
                  <a:lnTo>
                    <a:pt x="150520" y="119253"/>
                  </a:lnTo>
                  <a:lnTo>
                    <a:pt x="162509" y="113461"/>
                  </a:lnTo>
                  <a:lnTo>
                    <a:pt x="167182" y="110032"/>
                  </a:lnTo>
                  <a:lnTo>
                    <a:pt x="170406" y="106222"/>
                  </a:lnTo>
                  <a:lnTo>
                    <a:pt x="131978" y="106222"/>
                  </a:lnTo>
                  <a:lnTo>
                    <a:pt x="129285" y="105867"/>
                  </a:lnTo>
                  <a:lnTo>
                    <a:pt x="112623" y="90576"/>
                  </a:lnTo>
                  <a:lnTo>
                    <a:pt x="112623" y="81534"/>
                  </a:lnTo>
                  <a:lnTo>
                    <a:pt x="114274" y="76809"/>
                  </a:lnTo>
                  <a:lnTo>
                    <a:pt x="120878" y="69494"/>
                  </a:lnTo>
                  <a:lnTo>
                    <a:pt x="125221" y="65582"/>
                  </a:lnTo>
                  <a:lnTo>
                    <a:pt x="130606" y="61417"/>
                  </a:lnTo>
                  <a:lnTo>
                    <a:pt x="151036" y="61417"/>
                  </a:lnTo>
                  <a:lnTo>
                    <a:pt x="142798" y="52425"/>
                  </a:lnTo>
                  <a:lnTo>
                    <a:pt x="144932" y="50800"/>
                  </a:lnTo>
                  <a:lnTo>
                    <a:pt x="146368" y="49580"/>
                  </a:lnTo>
                  <a:close/>
                </a:path>
                <a:path w="297179" h="121285">
                  <a:moveTo>
                    <a:pt x="191602" y="106070"/>
                  </a:moveTo>
                  <a:lnTo>
                    <a:pt x="170535" y="106070"/>
                  </a:lnTo>
                  <a:lnTo>
                    <a:pt x="181355" y="118414"/>
                  </a:lnTo>
                  <a:lnTo>
                    <a:pt x="202844" y="118414"/>
                  </a:lnTo>
                  <a:lnTo>
                    <a:pt x="191602" y="106070"/>
                  </a:lnTo>
                  <a:close/>
                </a:path>
                <a:path w="297179" h="121285">
                  <a:moveTo>
                    <a:pt x="151036" y="61417"/>
                  </a:moveTo>
                  <a:lnTo>
                    <a:pt x="130606" y="61417"/>
                  </a:lnTo>
                  <a:lnTo>
                    <a:pt x="159867" y="94335"/>
                  </a:lnTo>
                  <a:lnTo>
                    <a:pt x="157022" y="97993"/>
                  </a:lnTo>
                  <a:lnTo>
                    <a:pt x="153492" y="100888"/>
                  </a:lnTo>
                  <a:lnTo>
                    <a:pt x="145059" y="105156"/>
                  </a:lnTo>
                  <a:lnTo>
                    <a:pt x="140207" y="106222"/>
                  </a:lnTo>
                  <a:lnTo>
                    <a:pt x="170406" y="106222"/>
                  </a:lnTo>
                  <a:lnTo>
                    <a:pt x="170535" y="106070"/>
                  </a:lnTo>
                  <a:lnTo>
                    <a:pt x="191602" y="106070"/>
                  </a:lnTo>
                  <a:lnTo>
                    <a:pt x="179527" y="92811"/>
                  </a:lnTo>
                  <a:lnTo>
                    <a:pt x="182168" y="88036"/>
                  </a:lnTo>
                  <a:lnTo>
                    <a:pt x="184149" y="82321"/>
                  </a:lnTo>
                  <a:lnTo>
                    <a:pt x="184669" y="79705"/>
                  </a:lnTo>
                  <a:lnTo>
                    <a:pt x="167792" y="79705"/>
                  </a:lnTo>
                  <a:lnTo>
                    <a:pt x="151036" y="61417"/>
                  </a:lnTo>
                  <a:close/>
                </a:path>
                <a:path w="297179" h="121285">
                  <a:moveTo>
                    <a:pt x="187147" y="53340"/>
                  </a:moveTo>
                  <a:lnTo>
                    <a:pt x="171754" y="53340"/>
                  </a:lnTo>
                  <a:lnTo>
                    <a:pt x="171635" y="61264"/>
                  </a:lnTo>
                  <a:lnTo>
                    <a:pt x="171322" y="65252"/>
                  </a:lnTo>
                  <a:lnTo>
                    <a:pt x="169595" y="74498"/>
                  </a:lnTo>
                  <a:lnTo>
                    <a:pt x="168706" y="77774"/>
                  </a:lnTo>
                  <a:lnTo>
                    <a:pt x="167792" y="79705"/>
                  </a:lnTo>
                  <a:lnTo>
                    <a:pt x="184669" y="79705"/>
                  </a:lnTo>
                  <a:lnTo>
                    <a:pt x="186791" y="69011"/>
                  </a:lnTo>
                  <a:lnTo>
                    <a:pt x="187350" y="61569"/>
                  </a:lnTo>
                  <a:lnTo>
                    <a:pt x="187147" y="53340"/>
                  </a:lnTo>
                  <a:close/>
                </a:path>
                <a:path w="297179" h="121285">
                  <a:moveTo>
                    <a:pt x="143103" y="0"/>
                  </a:moveTo>
                  <a:lnTo>
                    <a:pt x="125831" y="0"/>
                  </a:lnTo>
                  <a:lnTo>
                    <a:pt x="119354" y="2413"/>
                  </a:lnTo>
                  <a:lnTo>
                    <a:pt x="110312" y="12065"/>
                  </a:lnTo>
                  <a:lnTo>
                    <a:pt x="108182" y="17449"/>
                  </a:lnTo>
                  <a:lnTo>
                    <a:pt x="108118" y="30327"/>
                  </a:lnTo>
                  <a:lnTo>
                    <a:pt x="109321" y="34899"/>
                  </a:lnTo>
                  <a:lnTo>
                    <a:pt x="114401" y="42824"/>
                  </a:lnTo>
                  <a:lnTo>
                    <a:pt x="117246" y="46583"/>
                  </a:lnTo>
                  <a:lnTo>
                    <a:pt x="120395" y="50139"/>
                  </a:lnTo>
                  <a:lnTo>
                    <a:pt x="121259" y="49580"/>
                  </a:lnTo>
                  <a:lnTo>
                    <a:pt x="146368" y="49580"/>
                  </a:lnTo>
                  <a:lnTo>
                    <a:pt x="147116" y="48945"/>
                  </a:lnTo>
                  <a:lnTo>
                    <a:pt x="151587" y="44780"/>
                  </a:lnTo>
                  <a:lnTo>
                    <a:pt x="153669" y="42519"/>
                  </a:lnTo>
                  <a:lnTo>
                    <a:pt x="154273" y="41757"/>
                  </a:lnTo>
                  <a:lnTo>
                    <a:pt x="132892" y="41757"/>
                  </a:lnTo>
                  <a:lnTo>
                    <a:pt x="129844" y="38201"/>
                  </a:lnTo>
                  <a:lnTo>
                    <a:pt x="127634" y="35204"/>
                  </a:lnTo>
                  <a:lnTo>
                    <a:pt x="124891" y="30327"/>
                  </a:lnTo>
                  <a:lnTo>
                    <a:pt x="124205" y="27330"/>
                  </a:lnTo>
                  <a:lnTo>
                    <a:pt x="124205" y="20421"/>
                  </a:lnTo>
                  <a:lnTo>
                    <a:pt x="125120" y="17830"/>
                  </a:lnTo>
                  <a:lnTo>
                    <a:pt x="128777" y="14173"/>
                  </a:lnTo>
                  <a:lnTo>
                    <a:pt x="131267" y="13258"/>
                  </a:lnTo>
                  <a:lnTo>
                    <a:pt x="160934" y="13258"/>
                  </a:lnTo>
                  <a:lnTo>
                    <a:pt x="159715" y="10668"/>
                  </a:lnTo>
                  <a:lnTo>
                    <a:pt x="149961" y="2133"/>
                  </a:lnTo>
                  <a:lnTo>
                    <a:pt x="143103" y="0"/>
                  </a:lnTo>
                  <a:close/>
                </a:path>
                <a:path w="297179" h="121285">
                  <a:moveTo>
                    <a:pt x="160934" y="13258"/>
                  </a:moveTo>
                  <a:lnTo>
                    <a:pt x="138582" y="13258"/>
                  </a:lnTo>
                  <a:lnTo>
                    <a:pt x="141503" y="14097"/>
                  </a:lnTo>
                  <a:lnTo>
                    <a:pt x="144856" y="17449"/>
                  </a:lnTo>
                  <a:lnTo>
                    <a:pt x="145694" y="19761"/>
                  </a:lnTo>
                  <a:lnTo>
                    <a:pt x="145677" y="27330"/>
                  </a:lnTo>
                  <a:lnTo>
                    <a:pt x="144449" y="30988"/>
                  </a:lnTo>
                  <a:lnTo>
                    <a:pt x="139471" y="36677"/>
                  </a:lnTo>
                  <a:lnTo>
                    <a:pt x="136448" y="39319"/>
                  </a:lnTo>
                  <a:lnTo>
                    <a:pt x="132892" y="41757"/>
                  </a:lnTo>
                  <a:lnTo>
                    <a:pt x="154273" y="41757"/>
                  </a:lnTo>
                  <a:lnTo>
                    <a:pt x="162153" y="25603"/>
                  </a:lnTo>
                  <a:lnTo>
                    <a:pt x="162153" y="15849"/>
                  </a:lnTo>
                  <a:lnTo>
                    <a:pt x="160934" y="13258"/>
                  </a:lnTo>
                  <a:close/>
                </a:path>
                <a:path w="297179" h="121285">
                  <a:moveTo>
                    <a:pt x="237896" y="3962"/>
                  </a:moveTo>
                  <a:lnTo>
                    <a:pt x="209753" y="3962"/>
                  </a:lnTo>
                  <a:lnTo>
                    <a:pt x="208660" y="4267"/>
                  </a:lnTo>
                  <a:lnTo>
                    <a:pt x="207543" y="5486"/>
                  </a:lnTo>
                  <a:lnTo>
                    <a:pt x="207263" y="6553"/>
                  </a:lnTo>
                  <a:lnTo>
                    <a:pt x="207263" y="116687"/>
                  </a:lnTo>
                  <a:lnTo>
                    <a:pt x="207543" y="117779"/>
                  </a:lnTo>
                  <a:lnTo>
                    <a:pt x="208660" y="118897"/>
                  </a:lnTo>
                  <a:lnTo>
                    <a:pt x="209753" y="119176"/>
                  </a:lnTo>
                  <a:lnTo>
                    <a:pt x="237896" y="119176"/>
                  </a:lnTo>
                  <a:lnTo>
                    <a:pt x="251069" y="118262"/>
                  </a:lnTo>
                  <a:lnTo>
                    <a:pt x="262699" y="115519"/>
                  </a:lnTo>
                  <a:lnTo>
                    <a:pt x="272786" y="110947"/>
                  </a:lnTo>
                  <a:lnTo>
                    <a:pt x="281126" y="104698"/>
                  </a:lnTo>
                  <a:lnTo>
                    <a:pt x="224332" y="104698"/>
                  </a:lnTo>
                  <a:lnTo>
                    <a:pt x="224332" y="18440"/>
                  </a:lnTo>
                  <a:lnTo>
                    <a:pt x="280927" y="18440"/>
                  </a:lnTo>
                  <a:lnTo>
                    <a:pt x="272786" y="12277"/>
                  </a:lnTo>
                  <a:lnTo>
                    <a:pt x="262699" y="7658"/>
                  </a:lnTo>
                  <a:lnTo>
                    <a:pt x="251069" y="4886"/>
                  </a:lnTo>
                  <a:lnTo>
                    <a:pt x="237896" y="3962"/>
                  </a:lnTo>
                  <a:close/>
                </a:path>
                <a:path w="297179" h="121285">
                  <a:moveTo>
                    <a:pt x="280927" y="18440"/>
                  </a:moveTo>
                  <a:lnTo>
                    <a:pt x="234543" y="18440"/>
                  </a:lnTo>
                  <a:lnTo>
                    <a:pt x="244487" y="18802"/>
                  </a:lnTo>
                  <a:lnTo>
                    <a:pt x="253288" y="20497"/>
                  </a:lnTo>
                  <a:lnTo>
                    <a:pt x="278606" y="50692"/>
                  </a:lnTo>
                  <a:lnTo>
                    <a:pt x="279349" y="61722"/>
                  </a:lnTo>
                  <a:lnTo>
                    <a:pt x="278787" y="71361"/>
                  </a:lnTo>
                  <a:lnTo>
                    <a:pt x="251126" y="103993"/>
                  </a:lnTo>
                  <a:lnTo>
                    <a:pt x="242163" y="104698"/>
                  </a:lnTo>
                  <a:lnTo>
                    <a:pt x="281126" y="104698"/>
                  </a:lnTo>
                  <a:lnTo>
                    <a:pt x="296875" y="61569"/>
                  </a:lnTo>
                  <a:lnTo>
                    <a:pt x="295903" y="48377"/>
                  </a:lnTo>
                  <a:lnTo>
                    <a:pt x="292988" y="36842"/>
                  </a:lnTo>
                  <a:lnTo>
                    <a:pt x="288131" y="26965"/>
                  </a:lnTo>
                  <a:lnTo>
                    <a:pt x="281330" y="18745"/>
                  </a:lnTo>
                  <a:lnTo>
                    <a:pt x="280927" y="18440"/>
                  </a:lnTo>
                  <a:close/>
                </a:path>
                <a:path w="297179" h="121285">
                  <a:moveTo>
                    <a:pt x="43281" y="3810"/>
                  </a:moveTo>
                  <a:lnTo>
                    <a:pt x="2641" y="3810"/>
                  </a:lnTo>
                  <a:lnTo>
                    <a:pt x="1523" y="4140"/>
                  </a:lnTo>
                  <a:lnTo>
                    <a:pt x="304" y="5461"/>
                  </a:lnTo>
                  <a:lnTo>
                    <a:pt x="0" y="6553"/>
                  </a:lnTo>
                  <a:lnTo>
                    <a:pt x="0" y="119024"/>
                  </a:lnTo>
                  <a:lnTo>
                    <a:pt x="17068" y="119024"/>
                  </a:lnTo>
                  <a:lnTo>
                    <a:pt x="17068" y="66751"/>
                  </a:lnTo>
                  <a:lnTo>
                    <a:pt x="69489" y="66751"/>
                  </a:lnTo>
                  <a:lnTo>
                    <a:pt x="67513" y="63169"/>
                  </a:lnTo>
                  <a:lnTo>
                    <a:pt x="63195" y="60198"/>
                  </a:lnTo>
                  <a:lnTo>
                    <a:pt x="56997" y="58674"/>
                  </a:lnTo>
                  <a:lnTo>
                    <a:pt x="62483" y="57150"/>
                  </a:lnTo>
                  <a:lnTo>
                    <a:pt x="67055" y="54381"/>
                  </a:lnTo>
                  <a:lnTo>
                    <a:pt x="68977" y="52273"/>
                  </a:lnTo>
                  <a:lnTo>
                    <a:pt x="16916" y="52273"/>
                  </a:lnTo>
                  <a:lnTo>
                    <a:pt x="16916" y="18440"/>
                  </a:lnTo>
                  <a:lnTo>
                    <a:pt x="71762" y="18440"/>
                  </a:lnTo>
                  <a:lnTo>
                    <a:pt x="71373" y="17653"/>
                  </a:lnTo>
                  <a:lnTo>
                    <a:pt x="48361" y="4495"/>
                  </a:lnTo>
                  <a:lnTo>
                    <a:pt x="43281" y="3810"/>
                  </a:lnTo>
                  <a:close/>
                </a:path>
                <a:path w="297179" h="121285">
                  <a:moveTo>
                    <a:pt x="69489" y="66751"/>
                  </a:moveTo>
                  <a:lnTo>
                    <a:pt x="43129" y="66751"/>
                  </a:lnTo>
                  <a:lnTo>
                    <a:pt x="46227" y="66979"/>
                  </a:lnTo>
                  <a:lnTo>
                    <a:pt x="50698" y="67894"/>
                  </a:lnTo>
                  <a:lnTo>
                    <a:pt x="58775" y="101955"/>
                  </a:lnTo>
                  <a:lnTo>
                    <a:pt x="59013" y="104394"/>
                  </a:lnTo>
                  <a:lnTo>
                    <a:pt x="59283" y="106375"/>
                  </a:lnTo>
                  <a:lnTo>
                    <a:pt x="59486" y="108610"/>
                  </a:lnTo>
                  <a:lnTo>
                    <a:pt x="59766" y="110794"/>
                  </a:lnTo>
                  <a:lnTo>
                    <a:pt x="60477" y="115062"/>
                  </a:lnTo>
                  <a:lnTo>
                    <a:pt x="61010" y="117094"/>
                  </a:lnTo>
                  <a:lnTo>
                    <a:pt x="61721" y="119024"/>
                  </a:lnTo>
                  <a:lnTo>
                    <a:pt x="81229" y="119024"/>
                  </a:lnTo>
                  <a:lnTo>
                    <a:pt x="79806" y="116586"/>
                  </a:lnTo>
                  <a:lnTo>
                    <a:pt x="78765" y="114223"/>
                  </a:lnTo>
                  <a:lnTo>
                    <a:pt x="75412" y="92176"/>
                  </a:lnTo>
                  <a:lnTo>
                    <a:pt x="74675" y="83667"/>
                  </a:lnTo>
                  <a:lnTo>
                    <a:pt x="73964" y="77368"/>
                  </a:lnTo>
                  <a:lnTo>
                    <a:pt x="72389" y="72009"/>
                  </a:lnTo>
                  <a:lnTo>
                    <a:pt x="69489" y="66751"/>
                  </a:lnTo>
                  <a:close/>
                </a:path>
                <a:path w="297179" h="121285">
                  <a:moveTo>
                    <a:pt x="71762" y="18440"/>
                  </a:moveTo>
                  <a:lnTo>
                    <a:pt x="44145" y="18440"/>
                  </a:lnTo>
                  <a:lnTo>
                    <a:pt x="49783" y="19659"/>
                  </a:lnTo>
                  <a:lnTo>
                    <a:pt x="56895" y="24536"/>
                  </a:lnTo>
                  <a:lnTo>
                    <a:pt x="58673" y="28854"/>
                  </a:lnTo>
                  <a:lnTo>
                    <a:pt x="58673" y="41351"/>
                  </a:lnTo>
                  <a:lnTo>
                    <a:pt x="56641" y="45796"/>
                  </a:lnTo>
                  <a:lnTo>
                    <a:pt x="48513" y="50977"/>
                  </a:lnTo>
                  <a:lnTo>
                    <a:pt x="42824" y="52273"/>
                  </a:lnTo>
                  <a:lnTo>
                    <a:pt x="68977" y="52273"/>
                  </a:lnTo>
                  <a:lnTo>
                    <a:pt x="74371" y="46355"/>
                  </a:lnTo>
                  <a:lnTo>
                    <a:pt x="76181" y="41351"/>
                  </a:lnTo>
                  <a:lnTo>
                    <a:pt x="76199" y="30022"/>
                  </a:lnTo>
                  <a:lnTo>
                    <a:pt x="75234" y="25476"/>
                  </a:lnTo>
                  <a:lnTo>
                    <a:pt x="71762" y="18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153400" y="3413760"/>
              <a:ext cx="693420" cy="1722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164106" y="3424390"/>
              <a:ext cx="656590" cy="136525"/>
            </a:xfrm>
            <a:custGeom>
              <a:avLst/>
              <a:gdLst/>
              <a:ahLst/>
              <a:cxnLst/>
              <a:rect l="l" t="t" r="r" b="b"/>
              <a:pathLst>
                <a:path w="656590" h="136525">
                  <a:moveTo>
                    <a:pt x="656386" y="105003"/>
                  </a:moveTo>
                  <a:lnTo>
                    <a:pt x="530351" y="105003"/>
                  </a:lnTo>
                  <a:lnTo>
                    <a:pt x="530351" y="119633"/>
                  </a:lnTo>
                  <a:lnTo>
                    <a:pt x="656386" y="119633"/>
                  </a:lnTo>
                  <a:lnTo>
                    <a:pt x="656386" y="105003"/>
                  </a:lnTo>
                  <a:close/>
                </a:path>
                <a:path w="656590" h="136525">
                  <a:moveTo>
                    <a:pt x="126034" y="105003"/>
                  </a:moveTo>
                  <a:lnTo>
                    <a:pt x="0" y="105003"/>
                  </a:lnTo>
                  <a:lnTo>
                    <a:pt x="0" y="119633"/>
                  </a:lnTo>
                  <a:lnTo>
                    <a:pt x="126034" y="119633"/>
                  </a:lnTo>
                  <a:lnTo>
                    <a:pt x="126034" y="105003"/>
                  </a:lnTo>
                  <a:close/>
                </a:path>
                <a:path w="656590" h="136525">
                  <a:moveTo>
                    <a:pt x="258622" y="106679"/>
                  </a:moveTo>
                  <a:lnTo>
                    <a:pt x="132588" y="106679"/>
                  </a:lnTo>
                  <a:lnTo>
                    <a:pt x="132588" y="121310"/>
                  </a:lnTo>
                  <a:lnTo>
                    <a:pt x="258622" y="121310"/>
                  </a:lnTo>
                  <a:lnTo>
                    <a:pt x="258622" y="106679"/>
                  </a:lnTo>
                  <a:close/>
                </a:path>
                <a:path w="656590" h="136525">
                  <a:moveTo>
                    <a:pt x="193090" y="71780"/>
                  </a:moveTo>
                  <a:lnTo>
                    <a:pt x="175412" y="71780"/>
                  </a:lnTo>
                  <a:lnTo>
                    <a:pt x="175412" y="106679"/>
                  </a:lnTo>
                  <a:lnTo>
                    <a:pt x="193090" y="106679"/>
                  </a:lnTo>
                  <a:lnTo>
                    <a:pt x="193090" y="71780"/>
                  </a:lnTo>
                  <a:close/>
                </a:path>
                <a:path w="656590" h="136525">
                  <a:moveTo>
                    <a:pt x="239891" y="52882"/>
                  </a:moveTo>
                  <a:lnTo>
                    <a:pt x="222961" y="52882"/>
                  </a:lnTo>
                  <a:lnTo>
                    <a:pt x="222250" y="59080"/>
                  </a:lnTo>
                  <a:lnTo>
                    <a:pt x="221411" y="65252"/>
                  </a:lnTo>
                  <a:lnTo>
                    <a:pt x="219481" y="77546"/>
                  </a:lnTo>
                  <a:lnTo>
                    <a:pt x="218490" y="83565"/>
                  </a:lnTo>
                  <a:lnTo>
                    <a:pt x="217474" y="89458"/>
                  </a:lnTo>
                  <a:lnTo>
                    <a:pt x="234391" y="89458"/>
                  </a:lnTo>
                  <a:lnTo>
                    <a:pt x="235508" y="83362"/>
                  </a:lnTo>
                  <a:lnTo>
                    <a:pt x="236575" y="76962"/>
                  </a:lnTo>
                  <a:lnTo>
                    <a:pt x="238607" y="63550"/>
                  </a:lnTo>
                  <a:lnTo>
                    <a:pt x="239471" y="56845"/>
                  </a:lnTo>
                  <a:lnTo>
                    <a:pt x="239891" y="52882"/>
                  </a:lnTo>
                  <a:close/>
                </a:path>
                <a:path w="656590" h="136525">
                  <a:moveTo>
                    <a:pt x="240792" y="7467"/>
                  </a:moveTo>
                  <a:lnTo>
                    <a:pt x="146608" y="7467"/>
                  </a:lnTo>
                  <a:lnTo>
                    <a:pt x="146608" y="21793"/>
                  </a:lnTo>
                  <a:lnTo>
                    <a:pt x="225399" y="21793"/>
                  </a:lnTo>
                  <a:lnTo>
                    <a:pt x="224180" y="39928"/>
                  </a:lnTo>
                  <a:lnTo>
                    <a:pt x="217271" y="40843"/>
                  </a:lnTo>
                  <a:lnTo>
                    <a:pt x="210591" y="41427"/>
                  </a:lnTo>
                  <a:lnTo>
                    <a:pt x="197688" y="41935"/>
                  </a:lnTo>
                  <a:lnTo>
                    <a:pt x="190550" y="42062"/>
                  </a:lnTo>
                  <a:lnTo>
                    <a:pt x="144627" y="42062"/>
                  </a:lnTo>
                  <a:lnTo>
                    <a:pt x="144627" y="56540"/>
                  </a:lnTo>
                  <a:lnTo>
                    <a:pt x="173583" y="56540"/>
                  </a:lnTo>
                  <a:lnTo>
                    <a:pt x="180193" y="56497"/>
                  </a:lnTo>
                  <a:lnTo>
                    <a:pt x="222961" y="52882"/>
                  </a:lnTo>
                  <a:lnTo>
                    <a:pt x="239891" y="52882"/>
                  </a:lnTo>
                  <a:lnTo>
                    <a:pt x="240182" y="50139"/>
                  </a:lnTo>
                  <a:lnTo>
                    <a:pt x="240995" y="43434"/>
                  </a:lnTo>
                  <a:lnTo>
                    <a:pt x="241681" y="36804"/>
                  </a:lnTo>
                  <a:lnTo>
                    <a:pt x="242798" y="23698"/>
                  </a:lnTo>
                  <a:lnTo>
                    <a:pt x="243230" y="17525"/>
                  </a:lnTo>
                  <a:lnTo>
                    <a:pt x="243535" y="11734"/>
                  </a:lnTo>
                  <a:lnTo>
                    <a:pt x="243535" y="10210"/>
                  </a:lnTo>
                  <a:lnTo>
                    <a:pt x="243205" y="9118"/>
                  </a:lnTo>
                  <a:lnTo>
                    <a:pt x="241884" y="7797"/>
                  </a:lnTo>
                  <a:lnTo>
                    <a:pt x="240792" y="7467"/>
                  </a:lnTo>
                  <a:close/>
                </a:path>
                <a:path w="656590" h="136525">
                  <a:moveTo>
                    <a:pt x="523798" y="106679"/>
                  </a:moveTo>
                  <a:lnTo>
                    <a:pt x="397764" y="106679"/>
                  </a:lnTo>
                  <a:lnTo>
                    <a:pt x="397764" y="121310"/>
                  </a:lnTo>
                  <a:lnTo>
                    <a:pt x="523798" y="121310"/>
                  </a:lnTo>
                  <a:lnTo>
                    <a:pt x="523798" y="106679"/>
                  </a:lnTo>
                  <a:close/>
                </a:path>
                <a:path w="656590" h="136525">
                  <a:moveTo>
                    <a:pt x="469544" y="79248"/>
                  </a:moveTo>
                  <a:lnTo>
                    <a:pt x="451713" y="79248"/>
                  </a:lnTo>
                  <a:lnTo>
                    <a:pt x="451713" y="106679"/>
                  </a:lnTo>
                  <a:lnTo>
                    <a:pt x="469544" y="106679"/>
                  </a:lnTo>
                  <a:lnTo>
                    <a:pt x="469544" y="79248"/>
                  </a:lnTo>
                  <a:close/>
                </a:path>
                <a:path w="656590" h="136525">
                  <a:moveTo>
                    <a:pt x="431139" y="3962"/>
                  </a:moveTo>
                  <a:lnTo>
                    <a:pt x="413766" y="3962"/>
                  </a:lnTo>
                  <a:lnTo>
                    <a:pt x="413766" y="76606"/>
                  </a:lnTo>
                  <a:lnTo>
                    <a:pt x="414045" y="77724"/>
                  </a:lnTo>
                  <a:lnTo>
                    <a:pt x="415163" y="78943"/>
                  </a:lnTo>
                  <a:lnTo>
                    <a:pt x="416255" y="79248"/>
                  </a:lnTo>
                  <a:lnTo>
                    <a:pt x="504901" y="79248"/>
                  </a:lnTo>
                  <a:lnTo>
                    <a:pt x="505993" y="78943"/>
                  </a:lnTo>
                  <a:lnTo>
                    <a:pt x="507314" y="77724"/>
                  </a:lnTo>
                  <a:lnTo>
                    <a:pt x="507644" y="76606"/>
                  </a:lnTo>
                  <a:lnTo>
                    <a:pt x="507644" y="64617"/>
                  </a:lnTo>
                  <a:lnTo>
                    <a:pt x="431139" y="64617"/>
                  </a:lnTo>
                  <a:lnTo>
                    <a:pt x="431139" y="40690"/>
                  </a:lnTo>
                  <a:lnTo>
                    <a:pt x="507644" y="40690"/>
                  </a:lnTo>
                  <a:lnTo>
                    <a:pt x="507644" y="26212"/>
                  </a:lnTo>
                  <a:lnTo>
                    <a:pt x="431139" y="26212"/>
                  </a:lnTo>
                  <a:lnTo>
                    <a:pt x="431139" y="3962"/>
                  </a:lnTo>
                  <a:close/>
                </a:path>
                <a:path w="656590" h="136525">
                  <a:moveTo>
                    <a:pt x="507644" y="40690"/>
                  </a:moveTo>
                  <a:lnTo>
                    <a:pt x="490423" y="40690"/>
                  </a:lnTo>
                  <a:lnTo>
                    <a:pt x="490423" y="64617"/>
                  </a:lnTo>
                  <a:lnTo>
                    <a:pt x="507644" y="64617"/>
                  </a:lnTo>
                  <a:lnTo>
                    <a:pt x="507644" y="40690"/>
                  </a:lnTo>
                  <a:close/>
                </a:path>
                <a:path w="656590" h="136525">
                  <a:moveTo>
                    <a:pt x="507644" y="3962"/>
                  </a:moveTo>
                  <a:lnTo>
                    <a:pt x="490423" y="3962"/>
                  </a:lnTo>
                  <a:lnTo>
                    <a:pt x="490423" y="26212"/>
                  </a:lnTo>
                  <a:lnTo>
                    <a:pt x="507644" y="26212"/>
                  </a:lnTo>
                  <a:lnTo>
                    <a:pt x="507644" y="3962"/>
                  </a:lnTo>
                  <a:close/>
                </a:path>
                <a:path w="656590" h="136525">
                  <a:moveTo>
                    <a:pt x="380542" y="61112"/>
                  </a:moveTo>
                  <a:lnTo>
                    <a:pt x="363169" y="61112"/>
                  </a:lnTo>
                  <a:lnTo>
                    <a:pt x="363169" y="136398"/>
                  </a:lnTo>
                  <a:lnTo>
                    <a:pt x="380542" y="136398"/>
                  </a:lnTo>
                  <a:lnTo>
                    <a:pt x="380542" y="61112"/>
                  </a:lnTo>
                  <a:close/>
                </a:path>
                <a:path w="656590" h="136525">
                  <a:moveTo>
                    <a:pt x="307086" y="3505"/>
                  </a:moveTo>
                  <a:lnTo>
                    <a:pt x="274205" y="32385"/>
                  </a:lnTo>
                  <a:lnTo>
                    <a:pt x="271729" y="55778"/>
                  </a:lnTo>
                  <a:lnTo>
                    <a:pt x="272348" y="68370"/>
                  </a:lnTo>
                  <a:lnTo>
                    <a:pt x="292950" y="104889"/>
                  </a:lnTo>
                  <a:lnTo>
                    <a:pt x="307086" y="108051"/>
                  </a:lnTo>
                  <a:lnTo>
                    <a:pt x="314091" y="107341"/>
                  </a:lnTo>
                  <a:lnTo>
                    <a:pt x="320478" y="105213"/>
                  </a:lnTo>
                  <a:lnTo>
                    <a:pt x="326245" y="101665"/>
                  </a:lnTo>
                  <a:lnTo>
                    <a:pt x="331393" y="96697"/>
                  </a:lnTo>
                  <a:lnTo>
                    <a:pt x="334079" y="92659"/>
                  </a:lnTo>
                  <a:lnTo>
                    <a:pt x="303936" y="92659"/>
                  </a:lnTo>
                  <a:lnTo>
                    <a:pt x="301218" y="91719"/>
                  </a:lnTo>
                  <a:lnTo>
                    <a:pt x="296646" y="87960"/>
                  </a:lnTo>
                  <a:lnTo>
                    <a:pt x="294792" y="85394"/>
                  </a:lnTo>
                  <a:lnTo>
                    <a:pt x="293361" y="82124"/>
                  </a:lnTo>
                  <a:lnTo>
                    <a:pt x="291846" y="78790"/>
                  </a:lnTo>
                  <a:lnTo>
                    <a:pt x="290728" y="74853"/>
                  </a:lnTo>
                  <a:lnTo>
                    <a:pt x="289306" y="65811"/>
                  </a:lnTo>
                  <a:lnTo>
                    <a:pt x="288965" y="61112"/>
                  </a:lnTo>
                  <a:lnTo>
                    <a:pt x="288950" y="50444"/>
                  </a:lnTo>
                  <a:lnTo>
                    <a:pt x="289306" y="45592"/>
                  </a:lnTo>
                  <a:lnTo>
                    <a:pt x="290728" y="36550"/>
                  </a:lnTo>
                  <a:lnTo>
                    <a:pt x="291846" y="32664"/>
                  </a:lnTo>
                  <a:lnTo>
                    <a:pt x="293370" y="29413"/>
                  </a:lnTo>
                  <a:lnTo>
                    <a:pt x="294792" y="26162"/>
                  </a:lnTo>
                  <a:lnTo>
                    <a:pt x="296646" y="23596"/>
                  </a:lnTo>
                  <a:lnTo>
                    <a:pt x="301218" y="19837"/>
                  </a:lnTo>
                  <a:lnTo>
                    <a:pt x="303936" y="18897"/>
                  </a:lnTo>
                  <a:lnTo>
                    <a:pt x="334360" y="18897"/>
                  </a:lnTo>
                  <a:lnTo>
                    <a:pt x="330631" y="13792"/>
                  </a:lnTo>
                  <a:lnTo>
                    <a:pt x="325588" y="9291"/>
                  </a:lnTo>
                  <a:lnTo>
                    <a:pt x="319982" y="6076"/>
                  </a:lnTo>
                  <a:lnTo>
                    <a:pt x="313815" y="4148"/>
                  </a:lnTo>
                  <a:lnTo>
                    <a:pt x="307086" y="3505"/>
                  </a:lnTo>
                  <a:close/>
                </a:path>
                <a:path w="656590" h="136525">
                  <a:moveTo>
                    <a:pt x="334360" y="18897"/>
                  </a:moveTo>
                  <a:lnTo>
                    <a:pt x="310134" y="18897"/>
                  </a:lnTo>
                  <a:lnTo>
                    <a:pt x="312800" y="19837"/>
                  </a:lnTo>
                  <a:lnTo>
                    <a:pt x="317373" y="23596"/>
                  </a:lnTo>
                  <a:lnTo>
                    <a:pt x="319227" y="26162"/>
                  </a:lnTo>
                  <a:lnTo>
                    <a:pt x="320649" y="29413"/>
                  </a:lnTo>
                  <a:lnTo>
                    <a:pt x="322173" y="32664"/>
                  </a:lnTo>
                  <a:lnTo>
                    <a:pt x="323316" y="36550"/>
                  </a:lnTo>
                  <a:lnTo>
                    <a:pt x="324840" y="45592"/>
                  </a:lnTo>
                  <a:lnTo>
                    <a:pt x="325221" y="50444"/>
                  </a:lnTo>
                  <a:lnTo>
                    <a:pt x="325205" y="61112"/>
                  </a:lnTo>
                  <a:lnTo>
                    <a:pt x="324840" y="65811"/>
                  </a:lnTo>
                  <a:lnTo>
                    <a:pt x="323316" y="74853"/>
                  </a:lnTo>
                  <a:lnTo>
                    <a:pt x="322173" y="78790"/>
                  </a:lnTo>
                  <a:lnTo>
                    <a:pt x="320649" y="82143"/>
                  </a:lnTo>
                  <a:lnTo>
                    <a:pt x="319227" y="85394"/>
                  </a:lnTo>
                  <a:lnTo>
                    <a:pt x="317373" y="87960"/>
                  </a:lnTo>
                  <a:lnTo>
                    <a:pt x="312800" y="91719"/>
                  </a:lnTo>
                  <a:lnTo>
                    <a:pt x="310134" y="92659"/>
                  </a:lnTo>
                  <a:lnTo>
                    <a:pt x="334079" y="92659"/>
                  </a:lnTo>
                  <a:lnTo>
                    <a:pt x="335703" y="90216"/>
                  </a:lnTo>
                  <a:lnTo>
                    <a:pt x="338956" y="82124"/>
                  </a:lnTo>
                  <a:lnTo>
                    <a:pt x="341152" y="72423"/>
                  </a:lnTo>
                  <a:lnTo>
                    <a:pt x="342290" y="61112"/>
                  </a:lnTo>
                  <a:lnTo>
                    <a:pt x="380542" y="61112"/>
                  </a:lnTo>
                  <a:lnTo>
                    <a:pt x="380542" y="45872"/>
                  </a:lnTo>
                  <a:lnTo>
                    <a:pt x="341985" y="45872"/>
                  </a:lnTo>
                  <a:lnTo>
                    <a:pt x="340590" y="35694"/>
                  </a:lnTo>
                  <a:lnTo>
                    <a:pt x="338232" y="26955"/>
                  </a:lnTo>
                  <a:lnTo>
                    <a:pt x="334913" y="19654"/>
                  </a:lnTo>
                  <a:lnTo>
                    <a:pt x="334360" y="18897"/>
                  </a:lnTo>
                  <a:close/>
                </a:path>
                <a:path w="656590" h="136525">
                  <a:moveTo>
                    <a:pt x="380542" y="0"/>
                  </a:moveTo>
                  <a:lnTo>
                    <a:pt x="363169" y="0"/>
                  </a:lnTo>
                  <a:lnTo>
                    <a:pt x="363169" y="45872"/>
                  </a:lnTo>
                  <a:lnTo>
                    <a:pt x="380542" y="45872"/>
                  </a:lnTo>
                  <a:lnTo>
                    <a:pt x="380542" y="0"/>
                  </a:lnTo>
                  <a:close/>
                </a:path>
                <a:path w="656590" h="136525">
                  <a:moveTo>
                    <a:pt x="641604" y="6248"/>
                  </a:moveTo>
                  <a:lnTo>
                    <a:pt x="548843" y="6248"/>
                  </a:lnTo>
                  <a:lnTo>
                    <a:pt x="547725" y="6578"/>
                  </a:lnTo>
                  <a:lnTo>
                    <a:pt x="546506" y="7899"/>
                  </a:lnTo>
                  <a:lnTo>
                    <a:pt x="546201" y="8991"/>
                  </a:lnTo>
                  <a:lnTo>
                    <a:pt x="546201" y="72796"/>
                  </a:lnTo>
                  <a:lnTo>
                    <a:pt x="546481" y="73913"/>
                  </a:lnTo>
                  <a:lnTo>
                    <a:pt x="547598" y="75133"/>
                  </a:lnTo>
                  <a:lnTo>
                    <a:pt x="548690" y="75437"/>
                  </a:lnTo>
                  <a:lnTo>
                    <a:pt x="642670" y="75437"/>
                  </a:lnTo>
                  <a:lnTo>
                    <a:pt x="642670" y="60960"/>
                  </a:lnTo>
                  <a:lnTo>
                    <a:pt x="563727" y="60960"/>
                  </a:lnTo>
                  <a:lnTo>
                    <a:pt x="563727" y="20878"/>
                  </a:lnTo>
                  <a:lnTo>
                    <a:pt x="641604" y="20878"/>
                  </a:lnTo>
                  <a:lnTo>
                    <a:pt x="641604" y="6248"/>
                  </a:lnTo>
                  <a:close/>
                </a:path>
                <a:path w="656590" h="136525">
                  <a:moveTo>
                    <a:pt x="72237" y="4572"/>
                  </a:moveTo>
                  <a:lnTo>
                    <a:pt x="53644" y="4572"/>
                  </a:lnTo>
                  <a:lnTo>
                    <a:pt x="53644" y="23113"/>
                  </a:lnTo>
                  <a:lnTo>
                    <a:pt x="52374" y="28701"/>
                  </a:lnTo>
                  <a:lnTo>
                    <a:pt x="17652" y="63677"/>
                  </a:lnTo>
                  <a:lnTo>
                    <a:pt x="4114" y="68427"/>
                  </a:lnTo>
                  <a:lnTo>
                    <a:pt x="16154" y="81381"/>
                  </a:lnTo>
                  <a:lnTo>
                    <a:pt x="50187" y="60874"/>
                  </a:lnTo>
                  <a:lnTo>
                    <a:pt x="62788" y="44043"/>
                  </a:lnTo>
                  <a:lnTo>
                    <a:pt x="82304" y="44043"/>
                  </a:lnTo>
                  <a:lnTo>
                    <a:pt x="79070" y="39649"/>
                  </a:lnTo>
                  <a:lnTo>
                    <a:pt x="73482" y="28778"/>
                  </a:lnTo>
                  <a:lnTo>
                    <a:pt x="72136" y="23113"/>
                  </a:lnTo>
                  <a:lnTo>
                    <a:pt x="72237" y="4572"/>
                  </a:lnTo>
                  <a:close/>
                </a:path>
                <a:path w="656590" h="136525">
                  <a:moveTo>
                    <a:pt x="82304" y="44043"/>
                  </a:moveTo>
                  <a:lnTo>
                    <a:pt x="62788" y="44043"/>
                  </a:lnTo>
                  <a:lnTo>
                    <a:pt x="64516" y="47701"/>
                  </a:lnTo>
                  <a:lnTo>
                    <a:pt x="100279" y="77597"/>
                  </a:lnTo>
                  <a:lnTo>
                    <a:pt x="110032" y="81229"/>
                  </a:lnTo>
                  <a:lnTo>
                    <a:pt x="121158" y="68732"/>
                  </a:lnTo>
                  <a:lnTo>
                    <a:pt x="114960" y="67106"/>
                  </a:lnTo>
                  <a:lnTo>
                    <a:pt x="108915" y="64592"/>
                  </a:lnTo>
                  <a:lnTo>
                    <a:pt x="97129" y="57785"/>
                  </a:lnTo>
                  <a:lnTo>
                    <a:pt x="91897" y="53797"/>
                  </a:lnTo>
                  <a:lnTo>
                    <a:pt x="82753" y="44653"/>
                  </a:lnTo>
                  <a:lnTo>
                    <a:pt x="82304" y="44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614983" y="346969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544422" y="346969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017546" y="346969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88107" y="3469690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672017" y="4926634"/>
              <a:ext cx="270510" cy="151765"/>
            </a:xfrm>
            <a:custGeom>
              <a:avLst/>
              <a:gdLst/>
              <a:ahLst/>
              <a:cxnLst/>
              <a:rect l="l" t="t" r="r" b="b"/>
              <a:pathLst>
                <a:path w="270509" h="151764">
                  <a:moveTo>
                    <a:pt x="245376" y="0"/>
                  </a:moveTo>
                  <a:lnTo>
                    <a:pt x="24942" y="0"/>
                  </a:lnTo>
                  <a:lnTo>
                    <a:pt x="15232" y="1959"/>
                  </a:lnTo>
                  <a:lnTo>
                    <a:pt x="7304" y="7304"/>
                  </a:lnTo>
                  <a:lnTo>
                    <a:pt x="1959" y="15232"/>
                  </a:lnTo>
                  <a:lnTo>
                    <a:pt x="0" y="24942"/>
                  </a:lnTo>
                  <a:lnTo>
                    <a:pt x="0" y="126263"/>
                  </a:lnTo>
                  <a:lnTo>
                    <a:pt x="1959" y="135968"/>
                  </a:lnTo>
                  <a:lnTo>
                    <a:pt x="7304" y="143897"/>
                  </a:lnTo>
                  <a:lnTo>
                    <a:pt x="15232" y="149244"/>
                  </a:lnTo>
                  <a:lnTo>
                    <a:pt x="24942" y="151206"/>
                  </a:lnTo>
                  <a:lnTo>
                    <a:pt x="245376" y="151206"/>
                  </a:lnTo>
                  <a:lnTo>
                    <a:pt x="255087" y="149244"/>
                  </a:lnTo>
                  <a:lnTo>
                    <a:pt x="263015" y="143897"/>
                  </a:lnTo>
                  <a:lnTo>
                    <a:pt x="268359" y="135968"/>
                  </a:lnTo>
                  <a:lnTo>
                    <a:pt x="270319" y="126263"/>
                  </a:lnTo>
                  <a:lnTo>
                    <a:pt x="270319" y="24942"/>
                  </a:lnTo>
                  <a:lnTo>
                    <a:pt x="268359" y="15232"/>
                  </a:lnTo>
                  <a:lnTo>
                    <a:pt x="263015" y="7304"/>
                  </a:lnTo>
                  <a:lnTo>
                    <a:pt x="255087" y="1959"/>
                  </a:lnTo>
                  <a:lnTo>
                    <a:pt x="245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672017" y="4926634"/>
              <a:ext cx="270510" cy="151765"/>
            </a:xfrm>
            <a:custGeom>
              <a:avLst/>
              <a:gdLst/>
              <a:ahLst/>
              <a:cxnLst/>
              <a:rect l="l" t="t" r="r" b="b"/>
              <a:pathLst>
                <a:path w="270509" h="151764">
                  <a:moveTo>
                    <a:pt x="0" y="24942"/>
                  </a:moveTo>
                  <a:lnTo>
                    <a:pt x="1959" y="15232"/>
                  </a:lnTo>
                  <a:lnTo>
                    <a:pt x="7304" y="7304"/>
                  </a:lnTo>
                  <a:lnTo>
                    <a:pt x="15232" y="1959"/>
                  </a:lnTo>
                  <a:lnTo>
                    <a:pt x="24942" y="0"/>
                  </a:lnTo>
                  <a:lnTo>
                    <a:pt x="245376" y="0"/>
                  </a:lnTo>
                  <a:lnTo>
                    <a:pt x="255087" y="1959"/>
                  </a:lnTo>
                  <a:lnTo>
                    <a:pt x="263015" y="7304"/>
                  </a:lnTo>
                  <a:lnTo>
                    <a:pt x="268359" y="15232"/>
                  </a:lnTo>
                  <a:lnTo>
                    <a:pt x="270319" y="24942"/>
                  </a:lnTo>
                  <a:lnTo>
                    <a:pt x="270319" y="126263"/>
                  </a:lnTo>
                  <a:lnTo>
                    <a:pt x="268359" y="135968"/>
                  </a:lnTo>
                  <a:lnTo>
                    <a:pt x="263015" y="143897"/>
                  </a:lnTo>
                  <a:lnTo>
                    <a:pt x="255087" y="149244"/>
                  </a:lnTo>
                  <a:lnTo>
                    <a:pt x="245376" y="151206"/>
                  </a:lnTo>
                  <a:lnTo>
                    <a:pt x="24942" y="151206"/>
                  </a:lnTo>
                  <a:lnTo>
                    <a:pt x="15232" y="149244"/>
                  </a:lnTo>
                  <a:lnTo>
                    <a:pt x="7304" y="143897"/>
                  </a:lnTo>
                  <a:lnTo>
                    <a:pt x="1959" y="135968"/>
                  </a:lnTo>
                  <a:lnTo>
                    <a:pt x="0" y="126263"/>
                  </a:lnTo>
                  <a:lnTo>
                    <a:pt x="0" y="24942"/>
                  </a:lnTo>
                  <a:close/>
                </a:path>
              </a:pathLst>
            </a:custGeom>
            <a:ln w="9524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704923" y="4951285"/>
              <a:ext cx="196773" cy="107759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7309967" y="4289209"/>
              <a:ext cx="2048510" cy="215900"/>
            </a:xfrm>
            <a:custGeom>
              <a:avLst/>
              <a:gdLst/>
              <a:ahLst/>
              <a:cxnLst/>
              <a:rect l="l" t="t" r="r" b="b"/>
              <a:pathLst>
                <a:path w="2048509" h="215900">
                  <a:moveTo>
                    <a:pt x="1940661" y="0"/>
                  </a:moveTo>
                  <a:lnTo>
                    <a:pt x="107696" y="0"/>
                  </a:lnTo>
                  <a:lnTo>
                    <a:pt x="65777" y="8463"/>
                  </a:lnTo>
                  <a:lnTo>
                    <a:pt x="31545" y="31545"/>
                  </a:lnTo>
                  <a:lnTo>
                    <a:pt x="8463" y="65777"/>
                  </a:lnTo>
                  <a:lnTo>
                    <a:pt x="0" y="107695"/>
                  </a:lnTo>
                  <a:lnTo>
                    <a:pt x="8463" y="149614"/>
                  </a:lnTo>
                  <a:lnTo>
                    <a:pt x="31545" y="183846"/>
                  </a:lnTo>
                  <a:lnTo>
                    <a:pt x="65777" y="206928"/>
                  </a:lnTo>
                  <a:lnTo>
                    <a:pt x="107696" y="215391"/>
                  </a:lnTo>
                  <a:lnTo>
                    <a:pt x="1940648" y="215391"/>
                  </a:lnTo>
                  <a:lnTo>
                    <a:pt x="1982572" y="206928"/>
                  </a:lnTo>
                  <a:lnTo>
                    <a:pt x="2016804" y="183846"/>
                  </a:lnTo>
                  <a:lnTo>
                    <a:pt x="2039882" y="149614"/>
                  </a:lnTo>
                  <a:lnTo>
                    <a:pt x="2048344" y="107695"/>
                  </a:lnTo>
                  <a:lnTo>
                    <a:pt x="2039882" y="65777"/>
                  </a:lnTo>
                  <a:lnTo>
                    <a:pt x="2016806" y="31545"/>
                  </a:lnTo>
                  <a:lnTo>
                    <a:pt x="1982577" y="8463"/>
                  </a:lnTo>
                  <a:lnTo>
                    <a:pt x="1940661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757160" y="4326636"/>
              <a:ext cx="342900" cy="153924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7767751" y="4337164"/>
              <a:ext cx="306705" cy="117475"/>
            </a:xfrm>
            <a:custGeom>
              <a:avLst/>
              <a:gdLst/>
              <a:ahLst/>
              <a:cxnLst/>
              <a:rect l="l" t="t" r="r" b="b"/>
              <a:pathLst>
                <a:path w="306704" h="117475">
                  <a:moveTo>
                    <a:pt x="178308" y="457"/>
                  </a:moveTo>
                  <a:lnTo>
                    <a:pt x="165049" y="457"/>
                  </a:lnTo>
                  <a:lnTo>
                    <a:pt x="164261" y="761"/>
                  </a:lnTo>
                  <a:lnTo>
                    <a:pt x="162941" y="1981"/>
                  </a:lnTo>
                  <a:lnTo>
                    <a:pt x="162458" y="2743"/>
                  </a:lnTo>
                  <a:lnTo>
                    <a:pt x="162153" y="3657"/>
                  </a:lnTo>
                  <a:lnTo>
                    <a:pt x="120243" y="115671"/>
                  </a:lnTo>
                  <a:lnTo>
                    <a:pt x="138226" y="115671"/>
                  </a:lnTo>
                  <a:lnTo>
                    <a:pt x="149047" y="86105"/>
                  </a:lnTo>
                  <a:lnTo>
                    <a:pt x="212204" y="86105"/>
                  </a:lnTo>
                  <a:lnTo>
                    <a:pt x="206787" y="71627"/>
                  </a:lnTo>
                  <a:lnTo>
                    <a:pt x="154228" y="71627"/>
                  </a:lnTo>
                  <a:lnTo>
                    <a:pt x="169468" y="29108"/>
                  </a:lnTo>
                  <a:lnTo>
                    <a:pt x="171754" y="21793"/>
                  </a:lnTo>
                  <a:lnTo>
                    <a:pt x="188141" y="21793"/>
                  </a:lnTo>
                  <a:lnTo>
                    <a:pt x="181356" y="3657"/>
                  </a:lnTo>
                  <a:lnTo>
                    <a:pt x="181051" y="2743"/>
                  </a:lnTo>
                  <a:lnTo>
                    <a:pt x="180543" y="1981"/>
                  </a:lnTo>
                  <a:lnTo>
                    <a:pt x="179120" y="761"/>
                  </a:lnTo>
                  <a:lnTo>
                    <a:pt x="178308" y="457"/>
                  </a:lnTo>
                  <a:close/>
                </a:path>
                <a:path w="306704" h="117475">
                  <a:moveTo>
                    <a:pt x="212204" y="86105"/>
                  </a:moveTo>
                  <a:lnTo>
                    <a:pt x="194462" y="86105"/>
                  </a:lnTo>
                  <a:lnTo>
                    <a:pt x="205282" y="115671"/>
                  </a:lnTo>
                  <a:lnTo>
                    <a:pt x="223266" y="115671"/>
                  </a:lnTo>
                  <a:lnTo>
                    <a:pt x="212204" y="86105"/>
                  </a:lnTo>
                  <a:close/>
                </a:path>
                <a:path w="306704" h="117475">
                  <a:moveTo>
                    <a:pt x="272796" y="14935"/>
                  </a:moveTo>
                  <a:lnTo>
                    <a:pt x="255879" y="14935"/>
                  </a:lnTo>
                  <a:lnTo>
                    <a:pt x="255879" y="115671"/>
                  </a:lnTo>
                  <a:lnTo>
                    <a:pt x="272796" y="115671"/>
                  </a:lnTo>
                  <a:lnTo>
                    <a:pt x="272796" y="14935"/>
                  </a:lnTo>
                  <a:close/>
                </a:path>
                <a:path w="306704" h="117475">
                  <a:moveTo>
                    <a:pt x="188141" y="21793"/>
                  </a:moveTo>
                  <a:lnTo>
                    <a:pt x="171754" y="21793"/>
                  </a:lnTo>
                  <a:lnTo>
                    <a:pt x="174040" y="29108"/>
                  </a:lnTo>
                  <a:lnTo>
                    <a:pt x="189280" y="71627"/>
                  </a:lnTo>
                  <a:lnTo>
                    <a:pt x="206787" y="71627"/>
                  </a:lnTo>
                  <a:lnTo>
                    <a:pt x="188141" y="21793"/>
                  </a:lnTo>
                  <a:close/>
                </a:path>
                <a:path w="306704" h="117475">
                  <a:moveTo>
                    <a:pt x="306476" y="457"/>
                  </a:moveTo>
                  <a:lnTo>
                    <a:pt x="221894" y="457"/>
                  </a:lnTo>
                  <a:lnTo>
                    <a:pt x="221894" y="14935"/>
                  </a:lnTo>
                  <a:lnTo>
                    <a:pt x="306476" y="14935"/>
                  </a:lnTo>
                  <a:lnTo>
                    <a:pt x="306476" y="457"/>
                  </a:lnTo>
                  <a:close/>
                </a:path>
                <a:path w="306704" h="117475">
                  <a:moveTo>
                    <a:pt x="16154" y="1676"/>
                  </a:moveTo>
                  <a:lnTo>
                    <a:pt x="0" y="1676"/>
                  </a:lnTo>
                  <a:lnTo>
                    <a:pt x="0" y="116890"/>
                  </a:lnTo>
                  <a:lnTo>
                    <a:pt x="16154" y="116890"/>
                  </a:lnTo>
                  <a:lnTo>
                    <a:pt x="16154" y="65836"/>
                  </a:lnTo>
                  <a:lnTo>
                    <a:pt x="37290" y="65836"/>
                  </a:lnTo>
                  <a:lnTo>
                    <a:pt x="26670" y="53949"/>
                  </a:lnTo>
                  <a:lnTo>
                    <a:pt x="36912" y="43586"/>
                  </a:lnTo>
                  <a:lnTo>
                    <a:pt x="16154" y="43586"/>
                  </a:lnTo>
                  <a:lnTo>
                    <a:pt x="16154" y="1676"/>
                  </a:lnTo>
                  <a:close/>
                </a:path>
                <a:path w="306704" h="117475">
                  <a:moveTo>
                    <a:pt x="37290" y="65836"/>
                  </a:moveTo>
                  <a:lnTo>
                    <a:pt x="16154" y="65836"/>
                  </a:lnTo>
                  <a:lnTo>
                    <a:pt x="61264" y="116890"/>
                  </a:lnTo>
                  <a:lnTo>
                    <a:pt x="82905" y="116890"/>
                  </a:lnTo>
                  <a:lnTo>
                    <a:pt x="37290" y="65836"/>
                  </a:lnTo>
                  <a:close/>
                </a:path>
                <a:path w="306704" h="117475">
                  <a:moveTo>
                    <a:pt x="78333" y="1676"/>
                  </a:moveTo>
                  <a:lnTo>
                    <a:pt x="56388" y="1676"/>
                  </a:lnTo>
                  <a:lnTo>
                    <a:pt x="16154" y="43586"/>
                  </a:lnTo>
                  <a:lnTo>
                    <a:pt x="36912" y="43586"/>
                  </a:lnTo>
                  <a:lnTo>
                    <a:pt x="78333" y="1676"/>
                  </a:lnTo>
                  <a:close/>
                </a:path>
                <a:path w="306704" h="117475">
                  <a:moveTo>
                    <a:pt x="108661" y="0"/>
                  </a:moveTo>
                  <a:lnTo>
                    <a:pt x="91744" y="0"/>
                  </a:lnTo>
                  <a:lnTo>
                    <a:pt x="91744" y="115671"/>
                  </a:lnTo>
                  <a:lnTo>
                    <a:pt x="108661" y="115671"/>
                  </a:lnTo>
                  <a:lnTo>
                    <a:pt x="108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115300" y="4320540"/>
              <a:ext cx="813816" cy="175260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125282" y="4331068"/>
              <a:ext cx="777875" cy="139700"/>
            </a:xfrm>
            <a:custGeom>
              <a:avLst/>
              <a:gdLst/>
              <a:ahLst/>
              <a:cxnLst/>
              <a:rect l="l" t="t" r="r" b="b"/>
              <a:pathLst>
                <a:path w="777875" h="139700">
                  <a:moveTo>
                    <a:pt x="435406" y="78028"/>
                  </a:moveTo>
                  <a:lnTo>
                    <a:pt x="418490" y="78028"/>
                  </a:lnTo>
                  <a:lnTo>
                    <a:pt x="418490" y="132537"/>
                  </a:lnTo>
                  <a:lnTo>
                    <a:pt x="418795" y="133654"/>
                  </a:lnTo>
                  <a:lnTo>
                    <a:pt x="420014" y="134874"/>
                  </a:lnTo>
                  <a:lnTo>
                    <a:pt x="421132" y="135178"/>
                  </a:lnTo>
                  <a:lnTo>
                    <a:pt x="507034" y="135178"/>
                  </a:lnTo>
                  <a:lnTo>
                    <a:pt x="508127" y="134874"/>
                  </a:lnTo>
                  <a:lnTo>
                    <a:pt x="509447" y="133654"/>
                  </a:lnTo>
                  <a:lnTo>
                    <a:pt x="509778" y="132537"/>
                  </a:lnTo>
                  <a:lnTo>
                    <a:pt x="509778" y="121310"/>
                  </a:lnTo>
                  <a:lnTo>
                    <a:pt x="435406" y="121310"/>
                  </a:lnTo>
                  <a:lnTo>
                    <a:pt x="435406" y="106375"/>
                  </a:lnTo>
                  <a:lnTo>
                    <a:pt x="509778" y="106375"/>
                  </a:lnTo>
                  <a:lnTo>
                    <a:pt x="509778" y="92506"/>
                  </a:lnTo>
                  <a:lnTo>
                    <a:pt x="435406" y="92506"/>
                  </a:lnTo>
                  <a:lnTo>
                    <a:pt x="435406" y="78028"/>
                  </a:lnTo>
                  <a:close/>
                </a:path>
                <a:path w="777875" h="139700">
                  <a:moveTo>
                    <a:pt x="509778" y="106375"/>
                  </a:moveTo>
                  <a:lnTo>
                    <a:pt x="492861" y="106375"/>
                  </a:lnTo>
                  <a:lnTo>
                    <a:pt x="492861" y="121310"/>
                  </a:lnTo>
                  <a:lnTo>
                    <a:pt x="509778" y="121310"/>
                  </a:lnTo>
                  <a:lnTo>
                    <a:pt x="509778" y="106375"/>
                  </a:lnTo>
                  <a:close/>
                </a:path>
                <a:path w="777875" h="139700">
                  <a:moveTo>
                    <a:pt x="509778" y="78028"/>
                  </a:moveTo>
                  <a:lnTo>
                    <a:pt x="492861" y="78028"/>
                  </a:lnTo>
                  <a:lnTo>
                    <a:pt x="492861" y="92506"/>
                  </a:lnTo>
                  <a:lnTo>
                    <a:pt x="509778" y="92506"/>
                  </a:lnTo>
                  <a:lnTo>
                    <a:pt x="509778" y="78028"/>
                  </a:lnTo>
                  <a:close/>
                </a:path>
                <a:path w="777875" h="139700">
                  <a:moveTo>
                    <a:pt x="590397" y="90068"/>
                  </a:moveTo>
                  <a:lnTo>
                    <a:pt x="552754" y="97002"/>
                  </a:lnTo>
                  <a:lnTo>
                    <a:pt x="539800" y="107492"/>
                  </a:lnTo>
                  <a:lnTo>
                    <a:pt x="539800" y="121818"/>
                  </a:lnTo>
                  <a:lnTo>
                    <a:pt x="578724" y="138712"/>
                  </a:lnTo>
                  <a:lnTo>
                    <a:pt x="590397" y="139141"/>
                  </a:lnTo>
                  <a:lnTo>
                    <a:pt x="602008" y="138712"/>
                  </a:lnTo>
                  <a:lnTo>
                    <a:pt x="637904" y="126034"/>
                  </a:lnTo>
                  <a:lnTo>
                    <a:pt x="580745" y="126034"/>
                  </a:lnTo>
                  <a:lnTo>
                    <a:pt x="573125" y="125044"/>
                  </a:lnTo>
                  <a:lnTo>
                    <a:pt x="561949" y="121081"/>
                  </a:lnTo>
                  <a:lnTo>
                    <a:pt x="559155" y="118313"/>
                  </a:lnTo>
                  <a:lnTo>
                    <a:pt x="559155" y="111404"/>
                  </a:lnTo>
                  <a:lnTo>
                    <a:pt x="561949" y="108559"/>
                  </a:lnTo>
                  <a:lnTo>
                    <a:pt x="573125" y="103886"/>
                  </a:lnTo>
                  <a:lnTo>
                    <a:pt x="580745" y="102717"/>
                  </a:lnTo>
                  <a:lnTo>
                    <a:pt x="637459" y="102717"/>
                  </a:lnTo>
                  <a:lnTo>
                    <a:pt x="636651" y="101625"/>
                  </a:lnTo>
                  <a:lnTo>
                    <a:pt x="627964" y="97002"/>
                  </a:lnTo>
                  <a:lnTo>
                    <a:pt x="620729" y="93968"/>
                  </a:lnTo>
                  <a:lnTo>
                    <a:pt x="612057" y="91801"/>
                  </a:lnTo>
                  <a:lnTo>
                    <a:pt x="601946" y="90501"/>
                  </a:lnTo>
                  <a:lnTo>
                    <a:pt x="590397" y="90068"/>
                  </a:lnTo>
                  <a:close/>
                </a:path>
                <a:path w="777875" h="139700">
                  <a:moveTo>
                    <a:pt x="637459" y="102717"/>
                  </a:moveTo>
                  <a:lnTo>
                    <a:pt x="599948" y="102717"/>
                  </a:lnTo>
                  <a:lnTo>
                    <a:pt x="607542" y="103886"/>
                  </a:lnTo>
                  <a:lnTo>
                    <a:pt x="618820" y="108559"/>
                  </a:lnTo>
                  <a:lnTo>
                    <a:pt x="621639" y="111404"/>
                  </a:lnTo>
                  <a:lnTo>
                    <a:pt x="621639" y="118313"/>
                  </a:lnTo>
                  <a:lnTo>
                    <a:pt x="618820" y="121081"/>
                  </a:lnTo>
                  <a:lnTo>
                    <a:pt x="607542" y="125044"/>
                  </a:lnTo>
                  <a:lnTo>
                    <a:pt x="599948" y="126034"/>
                  </a:lnTo>
                  <a:lnTo>
                    <a:pt x="637904" y="126034"/>
                  </a:lnTo>
                  <a:lnTo>
                    <a:pt x="640994" y="121818"/>
                  </a:lnTo>
                  <a:lnTo>
                    <a:pt x="640994" y="107492"/>
                  </a:lnTo>
                  <a:lnTo>
                    <a:pt x="637459" y="102717"/>
                  </a:lnTo>
                  <a:close/>
                </a:path>
                <a:path w="777875" h="139700">
                  <a:moveTo>
                    <a:pt x="73812" y="81534"/>
                  </a:moveTo>
                  <a:lnTo>
                    <a:pt x="60096" y="81534"/>
                  </a:lnTo>
                  <a:lnTo>
                    <a:pt x="53746" y="82194"/>
                  </a:lnTo>
                  <a:lnTo>
                    <a:pt x="19685" y="101854"/>
                  </a:lnTo>
                  <a:lnTo>
                    <a:pt x="18440" y="115011"/>
                  </a:lnTo>
                  <a:lnTo>
                    <a:pt x="19634" y="119125"/>
                  </a:lnTo>
                  <a:lnTo>
                    <a:pt x="24409" y="126237"/>
                  </a:lnTo>
                  <a:lnTo>
                    <a:pt x="27787" y="129235"/>
                  </a:lnTo>
                  <a:lnTo>
                    <a:pt x="32156" y="131673"/>
                  </a:lnTo>
                  <a:lnTo>
                    <a:pt x="36423" y="134112"/>
                  </a:lnTo>
                  <a:lnTo>
                    <a:pt x="41503" y="135940"/>
                  </a:lnTo>
                  <a:lnTo>
                    <a:pt x="53289" y="138379"/>
                  </a:lnTo>
                  <a:lnTo>
                    <a:pt x="59740" y="138988"/>
                  </a:lnTo>
                  <a:lnTo>
                    <a:pt x="73761" y="138988"/>
                  </a:lnTo>
                  <a:lnTo>
                    <a:pt x="109758" y="125577"/>
                  </a:lnTo>
                  <a:lnTo>
                    <a:pt x="58166" y="125577"/>
                  </a:lnTo>
                  <a:lnTo>
                    <a:pt x="50977" y="124180"/>
                  </a:lnTo>
                  <a:lnTo>
                    <a:pt x="39700" y="118592"/>
                  </a:lnTo>
                  <a:lnTo>
                    <a:pt x="36880" y="114807"/>
                  </a:lnTo>
                  <a:lnTo>
                    <a:pt x="36958" y="105257"/>
                  </a:lnTo>
                  <a:lnTo>
                    <a:pt x="39674" y="101701"/>
                  </a:lnTo>
                  <a:lnTo>
                    <a:pt x="50850" y="96418"/>
                  </a:lnTo>
                  <a:lnTo>
                    <a:pt x="58064" y="95097"/>
                  </a:lnTo>
                  <a:lnTo>
                    <a:pt x="109651" y="95097"/>
                  </a:lnTo>
                  <a:lnTo>
                    <a:pt x="109296" y="94589"/>
                  </a:lnTo>
                  <a:lnTo>
                    <a:pt x="80238" y="82194"/>
                  </a:lnTo>
                  <a:lnTo>
                    <a:pt x="73812" y="81534"/>
                  </a:lnTo>
                  <a:close/>
                </a:path>
                <a:path w="777875" h="139700">
                  <a:moveTo>
                    <a:pt x="109651" y="95097"/>
                  </a:moveTo>
                  <a:lnTo>
                    <a:pt x="75946" y="95097"/>
                  </a:lnTo>
                  <a:lnTo>
                    <a:pt x="83210" y="96393"/>
                  </a:lnTo>
                  <a:lnTo>
                    <a:pt x="94183" y="101574"/>
                  </a:lnTo>
                  <a:lnTo>
                    <a:pt x="96926" y="105257"/>
                  </a:lnTo>
                  <a:lnTo>
                    <a:pt x="96851" y="114807"/>
                  </a:lnTo>
                  <a:lnTo>
                    <a:pt x="94157" y="118465"/>
                  </a:lnTo>
                  <a:lnTo>
                    <a:pt x="83083" y="124155"/>
                  </a:lnTo>
                  <a:lnTo>
                    <a:pt x="75844" y="125577"/>
                  </a:lnTo>
                  <a:lnTo>
                    <a:pt x="109758" y="125577"/>
                  </a:lnTo>
                  <a:lnTo>
                    <a:pt x="114274" y="119125"/>
                  </a:lnTo>
                  <a:lnTo>
                    <a:pt x="115519" y="115011"/>
                  </a:lnTo>
                  <a:lnTo>
                    <a:pt x="115394" y="105359"/>
                  </a:lnTo>
                  <a:lnTo>
                    <a:pt x="114274" y="101701"/>
                  </a:lnTo>
                  <a:lnTo>
                    <a:pt x="109651" y="95097"/>
                  </a:lnTo>
                  <a:close/>
                </a:path>
                <a:path w="777875" h="139700">
                  <a:moveTo>
                    <a:pt x="301294" y="90373"/>
                  </a:moveTo>
                  <a:lnTo>
                    <a:pt x="283616" y="90373"/>
                  </a:lnTo>
                  <a:lnTo>
                    <a:pt x="283616" y="131318"/>
                  </a:lnTo>
                  <a:lnTo>
                    <a:pt x="283895" y="132435"/>
                  </a:lnTo>
                  <a:lnTo>
                    <a:pt x="285013" y="133654"/>
                  </a:lnTo>
                  <a:lnTo>
                    <a:pt x="286105" y="133959"/>
                  </a:lnTo>
                  <a:lnTo>
                    <a:pt x="377037" y="133959"/>
                  </a:lnTo>
                  <a:lnTo>
                    <a:pt x="377037" y="119329"/>
                  </a:lnTo>
                  <a:lnTo>
                    <a:pt x="301294" y="119329"/>
                  </a:lnTo>
                  <a:lnTo>
                    <a:pt x="301294" y="90373"/>
                  </a:lnTo>
                  <a:close/>
                </a:path>
                <a:path w="777875" h="139700">
                  <a:moveTo>
                    <a:pt x="372618" y="152"/>
                  </a:moveTo>
                  <a:lnTo>
                    <a:pt x="355396" y="152"/>
                  </a:lnTo>
                  <a:lnTo>
                    <a:pt x="355396" y="100431"/>
                  </a:lnTo>
                  <a:lnTo>
                    <a:pt x="372618" y="100431"/>
                  </a:lnTo>
                  <a:lnTo>
                    <a:pt x="372618" y="53797"/>
                  </a:lnTo>
                  <a:lnTo>
                    <a:pt x="390296" y="53797"/>
                  </a:lnTo>
                  <a:lnTo>
                    <a:pt x="390296" y="39166"/>
                  </a:lnTo>
                  <a:lnTo>
                    <a:pt x="372618" y="39166"/>
                  </a:lnTo>
                  <a:lnTo>
                    <a:pt x="372618" y="152"/>
                  </a:lnTo>
                  <a:close/>
                </a:path>
                <a:path w="777875" h="139700">
                  <a:moveTo>
                    <a:pt x="311353" y="3048"/>
                  </a:moveTo>
                  <a:lnTo>
                    <a:pt x="293217" y="3048"/>
                  </a:lnTo>
                  <a:lnTo>
                    <a:pt x="293116" y="27127"/>
                  </a:lnTo>
                  <a:lnTo>
                    <a:pt x="292150" y="32232"/>
                  </a:lnTo>
                  <a:lnTo>
                    <a:pt x="288493" y="41681"/>
                  </a:lnTo>
                  <a:lnTo>
                    <a:pt x="285953" y="46024"/>
                  </a:lnTo>
                  <a:lnTo>
                    <a:pt x="282702" y="49987"/>
                  </a:lnTo>
                  <a:lnTo>
                    <a:pt x="279552" y="53949"/>
                  </a:lnTo>
                  <a:lnTo>
                    <a:pt x="275844" y="57531"/>
                  </a:lnTo>
                  <a:lnTo>
                    <a:pt x="267309" y="63931"/>
                  </a:lnTo>
                  <a:lnTo>
                    <a:pt x="262788" y="66649"/>
                  </a:lnTo>
                  <a:lnTo>
                    <a:pt x="258013" y="68884"/>
                  </a:lnTo>
                  <a:lnTo>
                    <a:pt x="271272" y="80467"/>
                  </a:lnTo>
                  <a:lnTo>
                    <a:pt x="301244" y="52628"/>
                  </a:lnTo>
                  <a:lnTo>
                    <a:pt x="302361" y="49682"/>
                  </a:lnTo>
                  <a:lnTo>
                    <a:pt x="323055" y="49682"/>
                  </a:lnTo>
                  <a:lnTo>
                    <a:pt x="317906" y="43332"/>
                  </a:lnTo>
                  <a:lnTo>
                    <a:pt x="315518" y="39268"/>
                  </a:lnTo>
                  <a:lnTo>
                    <a:pt x="312064" y="30530"/>
                  </a:lnTo>
                  <a:lnTo>
                    <a:pt x="311251" y="26009"/>
                  </a:lnTo>
                  <a:lnTo>
                    <a:pt x="311353" y="3048"/>
                  </a:lnTo>
                  <a:close/>
                </a:path>
                <a:path w="777875" h="139700">
                  <a:moveTo>
                    <a:pt x="323055" y="49682"/>
                  </a:moveTo>
                  <a:lnTo>
                    <a:pt x="302361" y="49682"/>
                  </a:lnTo>
                  <a:lnTo>
                    <a:pt x="305104" y="54863"/>
                  </a:lnTo>
                  <a:lnTo>
                    <a:pt x="309372" y="59842"/>
                  </a:lnTo>
                  <a:lnTo>
                    <a:pt x="320954" y="69392"/>
                  </a:lnTo>
                  <a:lnTo>
                    <a:pt x="327152" y="73456"/>
                  </a:lnTo>
                  <a:lnTo>
                    <a:pt x="333756" y="76809"/>
                  </a:lnTo>
                  <a:lnTo>
                    <a:pt x="344576" y="64007"/>
                  </a:lnTo>
                  <a:lnTo>
                    <a:pt x="340004" y="62382"/>
                  </a:lnTo>
                  <a:lnTo>
                    <a:pt x="335686" y="60096"/>
                  </a:lnTo>
                  <a:lnTo>
                    <a:pt x="327558" y="54203"/>
                  </a:lnTo>
                  <a:lnTo>
                    <a:pt x="324002" y="50850"/>
                  </a:lnTo>
                  <a:lnTo>
                    <a:pt x="323055" y="49682"/>
                  </a:lnTo>
                  <a:close/>
                </a:path>
                <a:path w="777875" h="139700">
                  <a:moveTo>
                    <a:pt x="509930" y="43129"/>
                  </a:moveTo>
                  <a:lnTo>
                    <a:pt x="492861" y="43129"/>
                  </a:lnTo>
                  <a:lnTo>
                    <a:pt x="492861" y="72847"/>
                  </a:lnTo>
                  <a:lnTo>
                    <a:pt x="509930" y="72847"/>
                  </a:lnTo>
                  <a:lnTo>
                    <a:pt x="509930" y="43129"/>
                  </a:lnTo>
                  <a:close/>
                </a:path>
                <a:path w="777875" h="139700">
                  <a:moveTo>
                    <a:pt x="444398" y="1219"/>
                  </a:moveTo>
                  <a:lnTo>
                    <a:pt x="429666" y="1219"/>
                  </a:lnTo>
                  <a:lnTo>
                    <a:pt x="424840" y="2133"/>
                  </a:lnTo>
                  <a:lnTo>
                    <a:pt x="416102" y="5791"/>
                  </a:lnTo>
                  <a:lnTo>
                    <a:pt x="412394" y="8229"/>
                  </a:lnTo>
                  <a:lnTo>
                    <a:pt x="409346" y="11277"/>
                  </a:lnTo>
                  <a:lnTo>
                    <a:pt x="406196" y="14325"/>
                  </a:lnTo>
                  <a:lnTo>
                    <a:pt x="403783" y="17906"/>
                  </a:lnTo>
                  <a:lnTo>
                    <a:pt x="400431" y="26136"/>
                  </a:lnTo>
                  <a:lnTo>
                    <a:pt x="399747" y="29718"/>
                  </a:lnTo>
                  <a:lnTo>
                    <a:pt x="399668" y="40487"/>
                  </a:lnTo>
                  <a:lnTo>
                    <a:pt x="400431" y="44576"/>
                  </a:lnTo>
                  <a:lnTo>
                    <a:pt x="403783" y="52806"/>
                  </a:lnTo>
                  <a:lnTo>
                    <a:pt x="406196" y="56387"/>
                  </a:lnTo>
                  <a:lnTo>
                    <a:pt x="409346" y="59436"/>
                  </a:lnTo>
                  <a:lnTo>
                    <a:pt x="412394" y="62484"/>
                  </a:lnTo>
                  <a:lnTo>
                    <a:pt x="416102" y="64871"/>
                  </a:lnTo>
                  <a:lnTo>
                    <a:pt x="424840" y="68325"/>
                  </a:lnTo>
                  <a:lnTo>
                    <a:pt x="429666" y="69189"/>
                  </a:lnTo>
                  <a:lnTo>
                    <a:pt x="444093" y="69189"/>
                  </a:lnTo>
                  <a:lnTo>
                    <a:pt x="451739" y="66751"/>
                  </a:lnTo>
                  <a:lnTo>
                    <a:pt x="464032" y="56997"/>
                  </a:lnTo>
                  <a:lnTo>
                    <a:pt x="465359" y="54863"/>
                  </a:lnTo>
                  <a:lnTo>
                    <a:pt x="429056" y="54863"/>
                  </a:lnTo>
                  <a:lnTo>
                    <a:pt x="424561" y="52908"/>
                  </a:lnTo>
                  <a:lnTo>
                    <a:pt x="418363" y="45085"/>
                  </a:lnTo>
                  <a:lnTo>
                    <a:pt x="416814" y="40487"/>
                  </a:lnTo>
                  <a:lnTo>
                    <a:pt x="416814" y="29718"/>
                  </a:lnTo>
                  <a:lnTo>
                    <a:pt x="418363" y="25095"/>
                  </a:lnTo>
                  <a:lnTo>
                    <a:pt x="424561" y="17576"/>
                  </a:lnTo>
                  <a:lnTo>
                    <a:pt x="429056" y="15697"/>
                  </a:lnTo>
                  <a:lnTo>
                    <a:pt x="465317" y="15697"/>
                  </a:lnTo>
                  <a:lnTo>
                    <a:pt x="464489" y="14300"/>
                  </a:lnTo>
                  <a:lnTo>
                    <a:pt x="452196" y="3835"/>
                  </a:lnTo>
                  <a:lnTo>
                    <a:pt x="444398" y="1219"/>
                  </a:lnTo>
                  <a:close/>
                </a:path>
                <a:path w="777875" h="139700">
                  <a:moveTo>
                    <a:pt x="465317" y="15697"/>
                  </a:moveTo>
                  <a:lnTo>
                    <a:pt x="440740" y="15697"/>
                  </a:lnTo>
                  <a:lnTo>
                    <a:pt x="445211" y="17602"/>
                  </a:lnTo>
                  <a:lnTo>
                    <a:pt x="451510" y="25222"/>
                  </a:lnTo>
                  <a:lnTo>
                    <a:pt x="453050" y="29718"/>
                  </a:lnTo>
                  <a:lnTo>
                    <a:pt x="453085" y="40487"/>
                  </a:lnTo>
                  <a:lnTo>
                    <a:pt x="451510" y="45085"/>
                  </a:lnTo>
                  <a:lnTo>
                    <a:pt x="445211" y="52908"/>
                  </a:lnTo>
                  <a:lnTo>
                    <a:pt x="440740" y="54863"/>
                  </a:lnTo>
                  <a:lnTo>
                    <a:pt x="465359" y="54863"/>
                  </a:lnTo>
                  <a:lnTo>
                    <a:pt x="467918" y="50749"/>
                  </a:lnTo>
                  <a:lnTo>
                    <a:pt x="469544" y="43129"/>
                  </a:lnTo>
                  <a:lnTo>
                    <a:pt x="509930" y="43129"/>
                  </a:lnTo>
                  <a:lnTo>
                    <a:pt x="509930" y="28498"/>
                  </a:lnTo>
                  <a:lnTo>
                    <a:pt x="469849" y="28498"/>
                  </a:lnTo>
                  <a:lnTo>
                    <a:pt x="468325" y="20777"/>
                  </a:lnTo>
                  <a:lnTo>
                    <a:pt x="465317" y="15697"/>
                  </a:lnTo>
                  <a:close/>
                </a:path>
                <a:path w="777875" h="139700">
                  <a:moveTo>
                    <a:pt x="509930" y="152"/>
                  </a:moveTo>
                  <a:lnTo>
                    <a:pt x="492861" y="152"/>
                  </a:lnTo>
                  <a:lnTo>
                    <a:pt x="492861" y="28498"/>
                  </a:lnTo>
                  <a:lnTo>
                    <a:pt x="509930" y="28498"/>
                  </a:lnTo>
                  <a:lnTo>
                    <a:pt x="509930" y="152"/>
                  </a:lnTo>
                  <a:close/>
                </a:path>
                <a:path w="777875" h="139700">
                  <a:moveTo>
                    <a:pt x="223723" y="2438"/>
                  </a:moveTo>
                  <a:lnTo>
                    <a:pt x="206959" y="2438"/>
                  </a:lnTo>
                  <a:lnTo>
                    <a:pt x="206959" y="42672"/>
                  </a:lnTo>
                  <a:lnTo>
                    <a:pt x="187452" y="42672"/>
                  </a:lnTo>
                  <a:lnTo>
                    <a:pt x="187452" y="58674"/>
                  </a:lnTo>
                  <a:lnTo>
                    <a:pt x="206959" y="58674"/>
                  </a:lnTo>
                  <a:lnTo>
                    <a:pt x="206959" y="130149"/>
                  </a:lnTo>
                  <a:lnTo>
                    <a:pt x="223723" y="130149"/>
                  </a:lnTo>
                  <a:lnTo>
                    <a:pt x="223723" y="2438"/>
                  </a:lnTo>
                  <a:close/>
                </a:path>
                <a:path w="777875" h="139700">
                  <a:moveTo>
                    <a:pt x="175869" y="23164"/>
                  </a:moveTo>
                  <a:lnTo>
                    <a:pt x="157886" y="23164"/>
                  </a:lnTo>
                  <a:lnTo>
                    <a:pt x="157866" y="37642"/>
                  </a:lnTo>
                  <a:lnTo>
                    <a:pt x="157401" y="47882"/>
                  </a:lnTo>
                  <a:lnTo>
                    <a:pt x="140817" y="88887"/>
                  </a:lnTo>
                  <a:lnTo>
                    <a:pt x="126949" y="100431"/>
                  </a:lnTo>
                  <a:lnTo>
                    <a:pt x="141122" y="111099"/>
                  </a:lnTo>
                  <a:lnTo>
                    <a:pt x="166725" y="77724"/>
                  </a:lnTo>
                  <a:lnTo>
                    <a:pt x="185053" y="77724"/>
                  </a:lnTo>
                  <a:lnTo>
                    <a:pt x="175869" y="37642"/>
                  </a:lnTo>
                  <a:lnTo>
                    <a:pt x="175869" y="23164"/>
                  </a:lnTo>
                  <a:close/>
                </a:path>
                <a:path w="777875" h="139700">
                  <a:moveTo>
                    <a:pt x="185053" y="77724"/>
                  </a:moveTo>
                  <a:lnTo>
                    <a:pt x="166725" y="77724"/>
                  </a:lnTo>
                  <a:lnTo>
                    <a:pt x="168859" y="82905"/>
                  </a:lnTo>
                  <a:lnTo>
                    <a:pt x="172110" y="88087"/>
                  </a:lnTo>
                  <a:lnTo>
                    <a:pt x="180848" y="98450"/>
                  </a:lnTo>
                  <a:lnTo>
                    <a:pt x="185877" y="102920"/>
                  </a:lnTo>
                  <a:lnTo>
                    <a:pt x="191566" y="106680"/>
                  </a:lnTo>
                  <a:lnTo>
                    <a:pt x="202996" y="95097"/>
                  </a:lnTo>
                  <a:lnTo>
                    <a:pt x="196205" y="90258"/>
                  </a:lnTo>
                  <a:lnTo>
                    <a:pt x="190461" y="84886"/>
                  </a:lnTo>
                  <a:lnTo>
                    <a:pt x="185766" y="78981"/>
                  </a:lnTo>
                  <a:lnTo>
                    <a:pt x="185053" y="77724"/>
                  </a:lnTo>
                  <a:close/>
                </a:path>
                <a:path w="777875" h="139700">
                  <a:moveTo>
                    <a:pt x="196596" y="8686"/>
                  </a:moveTo>
                  <a:lnTo>
                    <a:pt x="137160" y="8686"/>
                  </a:lnTo>
                  <a:lnTo>
                    <a:pt x="137160" y="23164"/>
                  </a:lnTo>
                  <a:lnTo>
                    <a:pt x="196596" y="23164"/>
                  </a:lnTo>
                  <a:lnTo>
                    <a:pt x="196596" y="8686"/>
                  </a:lnTo>
                  <a:close/>
                </a:path>
                <a:path w="777875" h="139700">
                  <a:moveTo>
                    <a:pt x="113842" y="0"/>
                  </a:moveTo>
                  <a:lnTo>
                    <a:pt x="96621" y="0"/>
                  </a:lnTo>
                  <a:lnTo>
                    <a:pt x="96621" y="18135"/>
                  </a:lnTo>
                  <a:lnTo>
                    <a:pt x="73609" y="18135"/>
                  </a:lnTo>
                  <a:lnTo>
                    <a:pt x="73609" y="32308"/>
                  </a:lnTo>
                  <a:lnTo>
                    <a:pt x="96774" y="32308"/>
                  </a:lnTo>
                  <a:lnTo>
                    <a:pt x="96774" y="48310"/>
                  </a:lnTo>
                  <a:lnTo>
                    <a:pt x="70713" y="48310"/>
                  </a:lnTo>
                  <a:lnTo>
                    <a:pt x="70713" y="62484"/>
                  </a:lnTo>
                  <a:lnTo>
                    <a:pt x="96621" y="62484"/>
                  </a:lnTo>
                  <a:lnTo>
                    <a:pt x="96621" y="81229"/>
                  </a:lnTo>
                  <a:lnTo>
                    <a:pt x="113842" y="81229"/>
                  </a:lnTo>
                  <a:lnTo>
                    <a:pt x="113842" y="0"/>
                  </a:lnTo>
                  <a:close/>
                </a:path>
                <a:path w="777875" h="139700">
                  <a:moveTo>
                    <a:pt x="68884" y="5638"/>
                  </a:moveTo>
                  <a:lnTo>
                    <a:pt x="8077" y="5638"/>
                  </a:lnTo>
                  <a:lnTo>
                    <a:pt x="8077" y="20269"/>
                  </a:lnTo>
                  <a:lnTo>
                    <a:pt x="52273" y="20269"/>
                  </a:lnTo>
                  <a:lnTo>
                    <a:pt x="49791" y="28227"/>
                  </a:lnTo>
                  <a:lnTo>
                    <a:pt x="20059" y="59493"/>
                  </a:lnTo>
                  <a:lnTo>
                    <a:pt x="0" y="67208"/>
                  </a:lnTo>
                  <a:lnTo>
                    <a:pt x="10668" y="79705"/>
                  </a:lnTo>
                  <a:lnTo>
                    <a:pt x="46186" y="60459"/>
                  </a:lnTo>
                  <a:lnTo>
                    <a:pt x="69580" y="21445"/>
                  </a:lnTo>
                  <a:lnTo>
                    <a:pt x="71628" y="9906"/>
                  </a:lnTo>
                  <a:lnTo>
                    <a:pt x="71628" y="8381"/>
                  </a:lnTo>
                  <a:lnTo>
                    <a:pt x="71297" y="7289"/>
                  </a:lnTo>
                  <a:lnTo>
                    <a:pt x="69977" y="5968"/>
                  </a:lnTo>
                  <a:lnTo>
                    <a:pt x="68884" y="5638"/>
                  </a:lnTo>
                  <a:close/>
                </a:path>
                <a:path w="777875" h="139700">
                  <a:moveTo>
                    <a:pt x="653338" y="70104"/>
                  </a:moveTo>
                  <a:lnTo>
                    <a:pt x="527608" y="70104"/>
                  </a:lnTo>
                  <a:lnTo>
                    <a:pt x="527608" y="83819"/>
                  </a:lnTo>
                  <a:lnTo>
                    <a:pt x="653338" y="83819"/>
                  </a:lnTo>
                  <a:lnTo>
                    <a:pt x="653338" y="70104"/>
                  </a:lnTo>
                  <a:close/>
                </a:path>
                <a:path w="777875" h="139700">
                  <a:moveTo>
                    <a:pt x="599389" y="58978"/>
                  </a:moveTo>
                  <a:lnTo>
                    <a:pt x="581101" y="58978"/>
                  </a:lnTo>
                  <a:lnTo>
                    <a:pt x="581101" y="70104"/>
                  </a:lnTo>
                  <a:lnTo>
                    <a:pt x="599389" y="70104"/>
                  </a:lnTo>
                  <a:lnTo>
                    <a:pt x="599389" y="58978"/>
                  </a:lnTo>
                  <a:close/>
                </a:path>
                <a:path w="777875" h="139700">
                  <a:moveTo>
                    <a:pt x="637794" y="2590"/>
                  </a:moveTo>
                  <a:lnTo>
                    <a:pt x="545947" y="2590"/>
                  </a:lnTo>
                  <a:lnTo>
                    <a:pt x="544830" y="2920"/>
                  </a:lnTo>
                  <a:lnTo>
                    <a:pt x="543610" y="4241"/>
                  </a:lnTo>
                  <a:lnTo>
                    <a:pt x="543306" y="5334"/>
                  </a:lnTo>
                  <a:lnTo>
                    <a:pt x="543306" y="56337"/>
                  </a:lnTo>
                  <a:lnTo>
                    <a:pt x="543585" y="57454"/>
                  </a:lnTo>
                  <a:lnTo>
                    <a:pt x="544703" y="58674"/>
                  </a:lnTo>
                  <a:lnTo>
                    <a:pt x="545795" y="58978"/>
                  </a:lnTo>
                  <a:lnTo>
                    <a:pt x="639165" y="58978"/>
                  </a:lnTo>
                  <a:lnTo>
                    <a:pt x="639165" y="46481"/>
                  </a:lnTo>
                  <a:lnTo>
                    <a:pt x="560832" y="46481"/>
                  </a:lnTo>
                  <a:lnTo>
                    <a:pt x="560832" y="36880"/>
                  </a:lnTo>
                  <a:lnTo>
                    <a:pt x="637184" y="36880"/>
                  </a:lnTo>
                  <a:lnTo>
                    <a:pt x="637184" y="24841"/>
                  </a:lnTo>
                  <a:lnTo>
                    <a:pt x="560832" y="24841"/>
                  </a:lnTo>
                  <a:lnTo>
                    <a:pt x="560832" y="14935"/>
                  </a:lnTo>
                  <a:lnTo>
                    <a:pt x="637794" y="14935"/>
                  </a:lnTo>
                  <a:lnTo>
                    <a:pt x="637794" y="2590"/>
                  </a:lnTo>
                  <a:close/>
                </a:path>
                <a:path w="777875" h="139700">
                  <a:moveTo>
                    <a:pt x="750874" y="43129"/>
                  </a:moveTo>
                  <a:lnTo>
                    <a:pt x="734110" y="43129"/>
                  </a:lnTo>
                  <a:lnTo>
                    <a:pt x="734110" y="65074"/>
                  </a:lnTo>
                  <a:lnTo>
                    <a:pt x="712927" y="65074"/>
                  </a:lnTo>
                  <a:lnTo>
                    <a:pt x="712927" y="80010"/>
                  </a:lnTo>
                  <a:lnTo>
                    <a:pt x="734110" y="80010"/>
                  </a:lnTo>
                  <a:lnTo>
                    <a:pt x="734110" y="130149"/>
                  </a:lnTo>
                  <a:lnTo>
                    <a:pt x="750874" y="130149"/>
                  </a:lnTo>
                  <a:lnTo>
                    <a:pt x="750874" y="43129"/>
                  </a:lnTo>
                  <a:close/>
                </a:path>
                <a:path w="777875" h="139700">
                  <a:moveTo>
                    <a:pt x="715822" y="9143"/>
                  </a:moveTo>
                  <a:lnTo>
                    <a:pt x="667359" y="9143"/>
                  </a:lnTo>
                  <a:lnTo>
                    <a:pt x="667359" y="23469"/>
                  </a:lnTo>
                  <a:lnTo>
                    <a:pt x="700735" y="23469"/>
                  </a:lnTo>
                  <a:lnTo>
                    <a:pt x="699920" y="35113"/>
                  </a:lnTo>
                  <a:lnTo>
                    <a:pt x="684861" y="75309"/>
                  </a:lnTo>
                  <a:lnTo>
                    <a:pt x="660044" y="98755"/>
                  </a:lnTo>
                  <a:lnTo>
                    <a:pt x="675132" y="108966"/>
                  </a:lnTo>
                  <a:lnTo>
                    <a:pt x="701461" y="80010"/>
                  </a:lnTo>
                  <a:lnTo>
                    <a:pt x="715365" y="43129"/>
                  </a:lnTo>
                  <a:lnTo>
                    <a:pt x="750874" y="43129"/>
                  </a:lnTo>
                  <a:lnTo>
                    <a:pt x="750874" y="28193"/>
                  </a:lnTo>
                  <a:lnTo>
                    <a:pt x="717651" y="28193"/>
                  </a:lnTo>
                  <a:lnTo>
                    <a:pt x="717854" y="25857"/>
                  </a:lnTo>
                  <a:lnTo>
                    <a:pt x="718032" y="23444"/>
                  </a:lnTo>
                  <a:lnTo>
                    <a:pt x="718337" y="18465"/>
                  </a:lnTo>
                  <a:lnTo>
                    <a:pt x="718464" y="15951"/>
                  </a:lnTo>
                  <a:lnTo>
                    <a:pt x="718566" y="11887"/>
                  </a:lnTo>
                  <a:lnTo>
                    <a:pt x="718235" y="10794"/>
                  </a:lnTo>
                  <a:lnTo>
                    <a:pt x="716915" y="9474"/>
                  </a:lnTo>
                  <a:lnTo>
                    <a:pt x="715822" y="9143"/>
                  </a:lnTo>
                  <a:close/>
                </a:path>
                <a:path w="777875" h="139700">
                  <a:moveTo>
                    <a:pt x="750874" y="2438"/>
                  </a:moveTo>
                  <a:lnTo>
                    <a:pt x="734110" y="2438"/>
                  </a:lnTo>
                  <a:lnTo>
                    <a:pt x="734110" y="28193"/>
                  </a:lnTo>
                  <a:lnTo>
                    <a:pt x="750874" y="28193"/>
                  </a:lnTo>
                  <a:lnTo>
                    <a:pt x="750874" y="2438"/>
                  </a:lnTo>
                  <a:close/>
                </a:path>
                <a:path w="777875" h="139700">
                  <a:moveTo>
                    <a:pt x="777544" y="152"/>
                  </a:moveTo>
                  <a:lnTo>
                    <a:pt x="760780" y="152"/>
                  </a:lnTo>
                  <a:lnTo>
                    <a:pt x="760780" y="136550"/>
                  </a:lnTo>
                  <a:lnTo>
                    <a:pt x="777544" y="136550"/>
                  </a:lnTo>
                  <a:lnTo>
                    <a:pt x="777544" y="152"/>
                  </a:lnTo>
                  <a:close/>
                </a:path>
                <a:path w="777875" h="139700">
                  <a:moveTo>
                    <a:pt x="250545" y="152"/>
                  </a:moveTo>
                  <a:lnTo>
                    <a:pt x="233934" y="152"/>
                  </a:lnTo>
                  <a:lnTo>
                    <a:pt x="233934" y="136550"/>
                  </a:lnTo>
                  <a:lnTo>
                    <a:pt x="250545" y="136550"/>
                  </a:lnTo>
                  <a:lnTo>
                    <a:pt x="250545" y="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439926" y="437652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369365" y="437652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0" y="1698"/>
                  </a:lnTo>
                  <a:lnTo>
                    <a:pt x="6324" y="6329"/>
                  </a:lnTo>
                  <a:lnTo>
                    <a:pt x="1696" y="13196"/>
                  </a:lnTo>
                  <a:lnTo>
                    <a:pt x="0" y="21602"/>
                  </a:lnTo>
                  <a:lnTo>
                    <a:pt x="1696" y="30009"/>
                  </a:lnTo>
                  <a:lnTo>
                    <a:pt x="6324" y="36876"/>
                  </a:lnTo>
                  <a:lnTo>
                    <a:pt x="13190" y="41506"/>
                  </a:lnTo>
                  <a:lnTo>
                    <a:pt x="21602" y="43205"/>
                  </a:lnTo>
                  <a:lnTo>
                    <a:pt x="30009" y="41506"/>
                  </a:lnTo>
                  <a:lnTo>
                    <a:pt x="36876" y="36876"/>
                  </a:lnTo>
                  <a:lnTo>
                    <a:pt x="41506" y="30009"/>
                  </a:lnTo>
                  <a:lnTo>
                    <a:pt x="43205" y="21602"/>
                  </a:lnTo>
                  <a:lnTo>
                    <a:pt x="41506" y="13196"/>
                  </a:lnTo>
                  <a:lnTo>
                    <a:pt x="36876" y="6329"/>
                  </a:lnTo>
                  <a:lnTo>
                    <a:pt x="30009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183662" y="437652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254223" y="437652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602" y="0"/>
                  </a:moveTo>
                  <a:lnTo>
                    <a:pt x="13196" y="1698"/>
                  </a:lnTo>
                  <a:lnTo>
                    <a:pt x="6329" y="6329"/>
                  </a:lnTo>
                  <a:lnTo>
                    <a:pt x="1698" y="13196"/>
                  </a:lnTo>
                  <a:lnTo>
                    <a:pt x="0" y="21602"/>
                  </a:lnTo>
                  <a:lnTo>
                    <a:pt x="1698" y="30009"/>
                  </a:lnTo>
                  <a:lnTo>
                    <a:pt x="6329" y="36876"/>
                  </a:lnTo>
                  <a:lnTo>
                    <a:pt x="13196" y="41506"/>
                  </a:lnTo>
                  <a:lnTo>
                    <a:pt x="21602" y="43205"/>
                  </a:lnTo>
                  <a:lnTo>
                    <a:pt x="30014" y="41506"/>
                  </a:lnTo>
                  <a:lnTo>
                    <a:pt x="36880" y="36876"/>
                  </a:lnTo>
                  <a:lnTo>
                    <a:pt x="41508" y="30009"/>
                  </a:lnTo>
                  <a:lnTo>
                    <a:pt x="43205" y="21602"/>
                  </a:lnTo>
                  <a:lnTo>
                    <a:pt x="41508" y="13196"/>
                  </a:lnTo>
                  <a:lnTo>
                    <a:pt x="36880" y="6329"/>
                  </a:lnTo>
                  <a:lnTo>
                    <a:pt x="30014" y="1698"/>
                  </a:lnTo>
                  <a:lnTo>
                    <a:pt x="21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7360843" y="4523926"/>
            <a:ext cx="194627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3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수시로 </a:t>
            </a:r>
            <a:r>
              <a:rPr sz="11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발생하는</a:t>
            </a:r>
            <a:r>
              <a:rPr sz="1100" b="1" spc="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100" dirty="0">
                <a:solidFill>
                  <a:srgbClr val="0D0D0D"/>
                </a:solidFill>
                <a:latin typeface="Noto Sans CJK HK"/>
                <a:cs typeface="Noto Sans CJK HK"/>
              </a:rPr>
              <a:t>경제</a:t>
            </a:r>
            <a:r>
              <a:rPr sz="1100" b="1" spc="-10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100" b="1" spc="-100" dirty="0">
                <a:solidFill>
                  <a:srgbClr val="0D0D0D"/>
                </a:solidFill>
                <a:latin typeface="Noto Sans CJK HK"/>
                <a:cs typeface="Noto Sans CJK HK"/>
              </a:rPr>
              <a:t>산업</a:t>
            </a:r>
            <a:r>
              <a:rPr sz="1100" b="1" spc="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현안 </a:t>
            </a:r>
            <a:r>
              <a:rPr sz="11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이슈에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대한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통계정보를</a:t>
            </a:r>
            <a:r>
              <a:rPr sz="11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수록하고</a:t>
            </a:r>
            <a:endParaRPr sz="1100">
              <a:latin typeface="Noto Sans CJK HK"/>
              <a:cs typeface="Noto Sans CJK HK"/>
            </a:endParaRPr>
          </a:p>
          <a:p>
            <a:pPr marL="338455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D0D0D"/>
                </a:solidFill>
                <a:latin typeface="Noto Sans CJK HK"/>
                <a:cs typeface="Noto Sans CJK HK"/>
              </a:rPr>
              <a:t>관련</a:t>
            </a:r>
            <a:r>
              <a:rPr sz="11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현황을</a:t>
            </a:r>
            <a:r>
              <a:rPr sz="11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분석</a:t>
            </a:r>
            <a:endParaRPr sz="1100">
              <a:latin typeface="Noto Sans CJK HK"/>
              <a:cs typeface="Noto Sans CJK HK"/>
            </a:endParaRPr>
          </a:p>
          <a:p>
            <a:pPr marL="264160" marR="257175" algn="ctr">
              <a:lnSpc>
                <a:spcPct val="100000"/>
              </a:lnSpc>
              <a:spcBef>
                <a:spcPts val="330"/>
              </a:spcBef>
            </a:pPr>
            <a:r>
              <a:rPr sz="900" spc="-85" dirty="0">
                <a:solidFill>
                  <a:srgbClr val="404040"/>
                </a:solidFill>
                <a:latin typeface="BM HANNA 11yrs old"/>
                <a:cs typeface="BM HANNA 11yrs old"/>
              </a:rPr>
              <a:t>*</a:t>
            </a:r>
            <a:r>
              <a:rPr sz="900" spc="3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우리나라</a:t>
            </a:r>
            <a:r>
              <a:rPr sz="900" spc="13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산업구조</a:t>
            </a:r>
            <a:r>
              <a:rPr sz="900" spc="114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동향</a:t>
            </a:r>
            <a:r>
              <a:rPr sz="900" spc="10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분석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, 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우리나라</a:t>
            </a:r>
            <a:r>
              <a:rPr sz="900" spc="12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55" dirty="0">
                <a:solidFill>
                  <a:srgbClr val="404040"/>
                </a:solidFill>
                <a:latin typeface="BM EULJIRO TTF"/>
                <a:cs typeface="BM EULJIRO TTF"/>
              </a:rPr>
              <a:t>기업</a:t>
            </a:r>
            <a:r>
              <a:rPr sz="900" spc="11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R&amp;D</a:t>
            </a:r>
            <a:r>
              <a:rPr sz="900" spc="6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현황</a:t>
            </a:r>
            <a:endParaRPr sz="900">
              <a:latin typeface="BM EULJIRO TTF"/>
              <a:cs typeface="BM EULJIRO TTF"/>
            </a:endParaRPr>
          </a:p>
        </p:txBody>
      </p:sp>
      <p:pic>
        <p:nvPicPr>
          <p:cNvPr id="169" name="object 16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279030" y="5551975"/>
            <a:ext cx="2112251" cy="1053942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10392156" y="4270247"/>
            <a:ext cx="638810" cy="497205"/>
            <a:chOff x="10392156" y="4270247"/>
            <a:chExt cx="638810" cy="497205"/>
          </a:xfrm>
        </p:grpSpPr>
        <p:pic>
          <p:nvPicPr>
            <p:cNvPr id="171" name="object 1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454640" y="4270247"/>
              <a:ext cx="507492" cy="161544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0464114" y="4279976"/>
              <a:ext cx="474345" cy="127635"/>
            </a:xfrm>
            <a:custGeom>
              <a:avLst/>
              <a:gdLst/>
              <a:ahLst/>
              <a:cxnLst/>
              <a:rect l="l" t="t" r="r" b="b"/>
              <a:pathLst>
                <a:path w="474345" h="127635">
                  <a:moveTo>
                    <a:pt x="98704" y="90424"/>
                  </a:moveTo>
                  <a:lnTo>
                    <a:pt x="16878" y="90424"/>
                  </a:lnTo>
                  <a:lnTo>
                    <a:pt x="15849" y="90728"/>
                  </a:lnTo>
                  <a:lnTo>
                    <a:pt x="14719" y="91948"/>
                  </a:lnTo>
                  <a:lnTo>
                    <a:pt x="14439" y="92951"/>
                  </a:lnTo>
                  <a:lnTo>
                    <a:pt x="14439" y="123329"/>
                  </a:lnTo>
                  <a:lnTo>
                    <a:pt x="14719" y="124358"/>
                  </a:lnTo>
                  <a:lnTo>
                    <a:pt x="15849" y="125476"/>
                  </a:lnTo>
                  <a:lnTo>
                    <a:pt x="16878" y="125755"/>
                  </a:lnTo>
                  <a:lnTo>
                    <a:pt x="98704" y="125755"/>
                  </a:lnTo>
                  <a:lnTo>
                    <a:pt x="99707" y="125476"/>
                  </a:lnTo>
                  <a:lnTo>
                    <a:pt x="100926" y="124358"/>
                  </a:lnTo>
                  <a:lnTo>
                    <a:pt x="101231" y="123329"/>
                  </a:lnTo>
                  <a:lnTo>
                    <a:pt x="101231" y="114541"/>
                  </a:lnTo>
                  <a:lnTo>
                    <a:pt x="30289" y="114541"/>
                  </a:lnTo>
                  <a:lnTo>
                    <a:pt x="30289" y="101638"/>
                  </a:lnTo>
                  <a:lnTo>
                    <a:pt x="101231" y="101638"/>
                  </a:lnTo>
                  <a:lnTo>
                    <a:pt x="101231" y="92951"/>
                  </a:lnTo>
                  <a:lnTo>
                    <a:pt x="100926" y="91948"/>
                  </a:lnTo>
                  <a:lnTo>
                    <a:pt x="99707" y="90728"/>
                  </a:lnTo>
                  <a:lnTo>
                    <a:pt x="98704" y="90424"/>
                  </a:lnTo>
                  <a:close/>
                </a:path>
                <a:path w="474345" h="127635">
                  <a:moveTo>
                    <a:pt x="101231" y="101638"/>
                  </a:moveTo>
                  <a:lnTo>
                    <a:pt x="85394" y="101638"/>
                  </a:lnTo>
                  <a:lnTo>
                    <a:pt x="85394" y="114541"/>
                  </a:lnTo>
                  <a:lnTo>
                    <a:pt x="101231" y="114541"/>
                  </a:lnTo>
                  <a:lnTo>
                    <a:pt x="101231" y="101638"/>
                  </a:lnTo>
                  <a:close/>
                </a:path>
                <a:path w="474345" h="127635">
                  <a:moveTo>
                    <a:pt x="115671" y="70523"/>
                  </a:moveTo>
                  <a:lnTo>
                    <a:pt x="0" y="70523"/>
                  </a:lnTo>
                  <a:lnTo>
                    <a:pt x="0" y="82854"/>
                  </a:lnTo>
                  <a:lnTo>
                    <a:pt x="115671" y="82854"/>
                  </a:lnTo>
                  <a:lnTo>
                    <a:pt x="115671" y="70523"/>
                  </a:lnTo>
                  <a:close/>
                </a:path>
                <a:path w="474345" h="127635">
                  <a:moveTo>
                    <a:pt x="57911" y="31965"/>
                  </a:moveTo>
                  <a:lnTo>
                    <a:pt x="19811" y="38849"/>
                  </a:lnTo>
                  <a:lnTo>
                    <a:pt x="16128" y="42760"/>
                  </a:lnTo>
                  <a:lnTo>
                    <a:pt x="16128" y="52298"/>
                  </a:lnTo>
                  <a:lnTo>
                    <a:pt x="19024" y="55867"/>
                  </a:lnTo>
                  <a:lnTo>
                    <a:pt x="30619" y="61201"/>
                  </a:lnTo>
                  <a:lnTo>
                    <a:pt x="38696" y="62801"/>
                  </a:lnTo>
                  <a:lnTo>
                    <a:pt x="49072" y="63373"/>
                  </a:lnTo>
                  <a:lnTo>
                    <a:pt x="49072" y="70523"/>
                  </a:lnTo>
                  <a:lnTo>
                    <a:pt x="66319" y="70523"/>
                  </a:lnTo>
                  <a:lnTo>
                    <a:pt x="66319" y="63373"/>
                  </a:lnTo>
                  <a:lnTo>
                    <a:pt x="76695" y="62801"/>
                  </a:lnTo>
                  <a:lnTo>
                    <a:pt x="84848" y="61201"/>
                  </a:lnTo>
                  <a:lnTo>
                    <a:pt x="96723" y="55867"/>
                  </a:lnTo>
                  <a:lnTo>
                    <a:pt x="98182" y="54114"/>
                  </a:lnTo>
                  <a:lnTo>
                    <a:pt x="50330" y="54114"/>
                  </a:lnTo>
                  <a:lnTo>
                    <a:pt x="44640" y="53581"/>
                  </a:lnTo>
                  <a:lnTo>
                    <a:pt x="36969" y="51422"/>
                  </a:lnTo>
                  <a:lnTo>
                    <a:pt x="35051" y="49911"/>
                  </a:lnTo>
                  <a:lnTo>
                    <a:pt x="35051" y="45986"/>
                  </a:lnTo>
                  <a:lnTo>
                    <a:pt x="37020" y="44411"/>
                  </a:lnTo>
                  <a:lnTo>
                    <a:pt x="44869" y="42075"/>
                  </a:lnTo>
                  <a:lnTo>
                    <a:pt x="50520" y="41490"/>
                  </a:lnTo>
                  <a:lnTo>
                    <a:pt x="98486" y="41490"/>
                  </a:lnTo>
                  <a:lnTo>
                    <a:pt x="95973" y="38849"/>
                  </a:lnTo>
                  <a:lnTo>
                    <a:pt x="88544" y="36093"/>
                  </a:lnTo>
                  <a:lnTo>
                    <a:pt x="82450" y="34285"/>
                  </a:lnTo>
                  <a:lnTo>
                    <a:pt x="75314" y="32996"/>
                  </a:lnTo>
                  <a:lnTo>
                    <a:pt x="67134" y="32223"/>
                  </a:lnTo>
                  <a:lnTo>
                    <a:pt x="57911" y="31965"/>
                  </a:lnTo>
                  <a:close/>
                </a:path>
                <a:path w="474345" h="127635">
                  <a:moveTo>
                    <a:pt x="98486" y="41490"/>
                  </a:moveTo>
                  <a:lnTo>
                    <a:pt x="65201" y="41490"/>
                  </a:lnTo>
                  <a:lnTo>
                    <a:pt x="70827" y="42075"/>
                  </a:lnTo>
                  <a:lnTo>
                    <a:pt x="78778" y="44411"/>
                  </a:lnTo>
                  <a:lnTo>
                    <a:pt x="80759" y="45986"/>
                  </a:lnTo>
                  <a:lnTo>
                    <a:pt x="80759" y="49911"/>
                  </a:lnTo>
                  <a:lnTo>
                    <a:pt x="78841" y="51422"/>
                  </a:lnTo>
                  <a:lnTo>
                    <a:pt x="71183" y="53581"/>
                  </a:lnTo>
                  <a:lnTo>
                    <a:pt x="65481" y="54114"/>
                  </a:lnTo>
                  <a:lnTo>
                    <a:pt x="98182" y="54114"/>
                  </a:lnTo>
                  <a:lnTo>
                    <a:pt x="99695" y="52298"/>
                  </a:lnTo>
                  <a:lnTo>
                    <a:pt x="99695" y="42760"/>
                  </a:lnTo>
                  <a:lnTo>
                    <a:pt x="98486" y="41490"/>
                  </a:lnTo>
                  <a:close/>
                </a:path>
                <a:path w="474345" h="127635">
                  <a:moveTo>
                    <a:pt x="208152" y="3924"/>
                  </a:moveTo>
                  <a:lnTo>
                    <a:pt x="193001" y="3924"/>
                  </a:lnTo>
                  <a:lnTo>
                    <a:pt x="193001" y="43180"/>
                  </a:lnTo>
                  <a:lnTo>
                    <a:pt x="179552" y="43180"/>
                  </a:lnTo>
                  <a:lnTo>
                    <a:pt x="179552" y="57899"/>
                  </a:lnTo>
                  <a:lnTo>
                    <a:pt x="193001" y="57899"/>
                  </a:lnTo>
                  <a:lnTo>
                    <a:pt x="193001" y="121412"/>
                  </a:lnTo>
                  <a:lnTo>
                    <a:pt x="208152" y="121412"/>
                  </a:lnTo>
                  <a:lnTo>
                    <a:pt x="208152" y="3924"/>
                  </a:lnTo>
                  <a:close/>
                </a:path>
                <a:path w="474345" h="127635">
                  <a:moveTo>
                    <a:pt x="184175" y="22987"/>
                  </a:moveTo>
                  <a:lnTo>
                    <a:pt x="160756" y="22987"/>
                  </a:lnTo>
                  <a:lnTo>
                    <a:pt x="160337" y="82156"/>
                  </a:lnTo>
                  <a:lnTo>
                    <a:pt x="158838" y="82245"/>
                  </a:lnTo>
                  <a:lnTo>
                    <a:pt x="157365" y="82296"/>
                  </a:lnTo>
                  <a:lnTo>
                    <a:pt x="124726" y="82296"/>
                  </a:lnTo>
                  <a:lnTo>
                    <a:pt x="124726" y="95897"/>
                  </a:lnTo>
                  <a:lnTo>
                    <a:pt x="141312" y="95897"/>
                  </a:lnTo>
                  <a:lnTo>
                    <a:pt x="154939" y="95783"/>
                  </a:lnTo>
                  <a:lnTo>
                    <a:pt x="187401" y="93929"/>
                  </a:lnTo>
                  <a:lnTo>
                    <a:pt x="187401" y="81597"/>
                  </a:lnTo>
                  <a:lnTo>
                    <a:pt x="175196" y="81597"/>
                  </a:lnTo>
                  <a:lnTo>
                    <a:pt x="175755" y="23126"/>
                  </a:lnTo>
                  <a:lnTo>
                    <a:pt x="184175" y="23126"/>
                  </a:lnTo>
                  <a:lnTo>
                    <a:pt x="184175" y="22987"/>
                  </a:lnTo>
                  <a:close/>
                </a:path>
                <a:path w="474345" h="127635">
                  <a:moveTo>
                    <a:pt x="184175" y="9525"/>
                  </a:moveTo>
                  <a:lnTo>
                    <a:pt x="126123" y="9525"/>
                  </a:lnTo>
                  <a:lnTo>
                    <a:pt x="126123" y="23126"/>
                  </a:lnTo>
                  <a:lnTo>
                    <a:pt x="134683" y="23126"/>
                  </a:lnTo>
                  <a:lnTo>
                    <a:pt x="135242" y="82296"/>
                  </a:lnTo>
                  <a:lnTo>
                    <a:pt x="150240" y="82296"/>
                  </a:lnTo>
                  <a:lnTo>
                    <a:pt x="149682" y="22987"/>
                  </a:lnTo>
                  <a:lnTo>
                    <a:pt x="184175" y="22987"/>
                  </a:lnTo>
                  <a:lnTo>
                    <a:pt x="184175" y="9525"/>
                  </a:lnTo>
                  <a:close/>
                </a:path>
                <a:path w="474345" h="127635">
                  <a:moveTo>
                    <a:pt x="187401" y="80479"/>
                  </a:moveTo>
                  <a:lnTo>
                    <a:pt x="175196" y="81597"/>
                  </a:lnTo>
                  <a:lnTo>
                    <a:pt x="187401" y="81597"/>
                  </a:lnTo>
                  <a:lnTo>
                    <a:pt x="187401" y="80479"/>
                  </a:lnTo>
                  <a:close/>
                </a:path>
                <a:path w="474345" h="127635">
                  <a:moveTo>
                    <a:pt x="282257" y="5041"/>
                  </a:moveTo>
                  <a:lnTo>
                    <a:pt x="252009" y="31610"/>
                  </a:lnTo>
                  <a:lnTo>
                    <a:pt x="249732" y="53136"/>
                  </a:lnTo>
                  <a:lnTo>
                    <a:pt x="250301" y="64716"/>
                  </a:lnTo>
                  <a:lnTo>
                    <a:pt x="269252" y="98312"/>
                  </a:lnTo>
                  <a:lnTo>
                    <a:pt x="282257" y="101219"/>
                  </a:lnTo>
                  <a:lnTo>
                    <a:pt x="289081" y="100492"/>
                  </a:lnTo>
                  <a:lnTo>
                    <a:pt x="295248" y="98312"/>
                  </a:lnTo>
                  <a:lnTo>
                    <a:pt x="300754" y="94677"/>
                  </a:lnTo>
                  <a:lnTo>
                    <a:pt x="305600" y="89585"/>
                  </a:lnTo>
                  <a:lnTo>
                    <a:pt x="307109" y="87058"/>
                  </a:lnTo>
                  <a:lnTo>
                    <a:pt x="279361" y="87058"/>
                  </a:lnTo>
                  <a:lnTo>
                    <a:pt x="276859" y="86194"/>
                  </a:lnTo>
                  <a:lnTo>
                    <a:pt x="272656" y="82740"/>
                  </a:lnTo>
                  <a:lnTo>
                    <a:pt x="270954" y="80378"/>
                  </a:lnTo>
                  <a:lnTo>
                    <a:pt x="269633" y="77393"/>
                  </a:lnTo>
                  <a:lnTo>
                    <a:pt x="268236" y="74307"/>
                  </a:lnTo>
                  <a:lnTo>
                    <a:pt x="267207" y="70688"/>
                  </a:lnTo>
                  <a:lnTo>
                    <a:pt x="265899" y="62369"/>
                  </a:lnTo>
                  <a:lnTo>
                    <a:pt x="265569" y="57848"/>
                  </a:lnTo>
                  <a:lnTo>
                    <a:pt x="265569" y="48221"/>
                  </a:lnTo>
                  <a:lnTo>
                    <a:pt x="265899" y="43764"/>
                  </a:lnTo>
                  <a:lnTo>
                    <a:pt x="267207" y="35445"/>
                  </a:lnTo>
                  <a:lnTo>
                    <a:pt x="268236" y="31864"/>
                  </a:lnTo>
                  <a:lnTo>
                    <a:pt x="269633" y="28879"/>
                  </a:lnTo>
                  <a:lnTo>
                    <a:pt x="270954" y="25882"/>
                  </a:lnTo>
                  <a:lnTo>
                    <a:pt x="272656" y="23520"/>
                  </a:lnTo>
                  <a:lnTo>
                    <a:pt x="276859" y="20066"/>
                  </a:lnTo>
                  <a:lnTo>
                    <a:pt x="279361" y="19202"/>
                  </a:lnTo>
                  <a:lnTo>
                    <a:pt x="307191" y="19202"/>
                  </a:lnTo>
                  <a:lnTo>
                    <a:pt x="305676" y="16675"/>
                  </a:lnTo>
                  <a:lnTo>
                    <a:pt x="300791" y="11583"/>
                  </a:lnTo>
                  <a:lnTo>
                    <a:pt x="295262" y="7948"/>
                  </a:lnTo>
                  <a:lnTo>
                    <a:pt x="289084" y="5768"/>
                  </a:lnTo>
                  <a:lnTo>
                    <a:pt x="282257" y="5041"/>
                  </a:lnTo>
                  <a:close/>
                </a:path>
                <a:path w="474345" h="127635">
                  <a:moveTo>
                    <a:pt x="307191" y="19202"/>
                  </a:moveTo>
                  <a:lnTo>
                    <a:pt x="285064" y="19202"/>
                  </a:lnTo>
                  <a:lnTo>
                    <a:pt x="287515" y="20066"/>
                  </a:lnTo>
                  <a:lnTo>
                    <a:pt x="291719" y="23520"/>
                  </a:lnTo>
                  <a:lnTo>
                    <a:pt x="293433" y="25882"/>
                  </a:lnTo>
                  <a:lnTo>
                    <a:pt x="294741" y="28879"/>
                  </a:lnTo>
                  <a:lnTo>
                    <a:pt x="296138" y="31864"/>
                  </a:lnTo>
                  <a:lnTo>
                    <a:pt x="297192" y="35445"/>
                  </a:lnTo>
                  <a:lnTo>
                    <a:pt x="298589" y="43764"/>
                  </a:lnTo>
                  <a:lnTo>
                    <a:pt x="298945" y="48221"/>
                  </a:lnTo>
                  <a:lnTo>
                    <a:pt x="298945" y="57848"/>
                  </a:lnTo>
                  <a:lnTo>
                    <a:pt x="298589" y="62369"/>
                  </a:lnTo>
                  <a:lnTo>
                    <a:pt x="297192" y="70688"/>
                  </a:lnTo>
                  <a:lnTo>
                    <a:pt x="296138" y="74307"/>
                  </a:lnTo>
                  <a:lnTo>
                    <a:pt x="294741" y="77393"/>
                  </a:lnTo>
                  <a:lnTo>
                    <a:pt x="293433" y="80378"/>
                  </a:lnTo>
                  <a:lnTo>
                    <a:pt x="291719" y="82740"/>
                  </a:lnTo>
                  <a:lnTo>
                    <a:pt x="287515" y="86194"/>
                  </a:lnTo>
                  <a:lnTo>
                    <a:pt x="285064" y="87058"/>
                  </a:lnTo>
                  <a:lnTo>
                    <a:pt x="307109" y="87058"/>
                  </a:lnTo>
                  <a:lnTo>
                    <a:pt x="309567" y="82942"/>
                  </a:lnTo>
                  <a:lnTo>
                    <a:pt x="312419" y="74652"/>
                  </a:lnTo>
                  <a:lnTo>
                    <a:pt x="314158" y="64716"/>
                  </a:lnTo>
                  <a:lnTo>
                    <a:pt x="314782" y="53136"/>
                  </a:lnTo>
                  <a:lnTo>
                    <a:pt x="314213" y="41549"/>
                  </a:lnTo>
                  <a:lnTo>
                    <a:pt x="312505" y="31610"/>
                  </a:lnTo>
                  <a:lnTo>
                    <a:pt x="309660" y="23318"/>
                  </a:lnTo>
                  <a:lnTo>
                    <a:pt x="307191" y="19202"/>
                  </a:lnTo>
                  <a:close/>
                </a:path>
                <a:path w="474345" h="127635">
                  <a:moveTo>
                    <a:pt x="106425" y="17094"/>
                  </a:moveTo>
                  <a:lnTo>
                    <a:pt x="8978" y="17094"/>
                  </a:lnTo>
                  <a:lnTo>
                    <a:pt x="8978" y="28168"/>
                  </a:lnTo>
                  <a:lnTo>
                    <a:pt x="106425" y="28168"/>
                  </a:lnTo>
                  <a:lnTo>
                    <a:pt x="106425" y="17094"/>
                  </a:lnTo>
                  <a:close/>
                </a:path>
                <a:path w="474345" h="127635">
                  <a:moveTo>
                    <a:pt x="416242" y="22288"/>
                  </a:moveTo>
                  <a:lnTo>
                    <a:pt x="399275" y="22288"/>
                  </a:lnTo>
                  <a:lnTo>
                    <a:pt x="399236" y="33223"/>
                  </a:lnTo>
                  <a:lnTo>
                    <a:pt x="398692" y="42906"/>
                  </a:lnTo>
                  <a:lnTo>
                    <a:pt x="379064" y="82680"/>
                  </a:lnTo>
                  <a:lnTo>
                    <a:pt x="365061" y="93370"/>
                  </a:lnTo>
                  <a:lnTo>
                    <a:pt x="378104" y="103886"/>
                  </a:lnTo>
                  <a:lnTo>
                    <a:pt x="405396" y="74777"/>
                  </a:lnTo>
                  <a:lnTo>
                    <a:pt x="407822" y="68135"/>
                  </a:lnTo>
                  <a:lnTo>
                    <a:pt x="425136" y="68135"/>
                  </a:lnTo>
                  <a:lnTo>
                    <a:pt x="416242" y="33223"/>
                  </a:lnTo>
                  <a:lnTo>
                    <a:pt x="416242" y="22288"/>
                  </a:lnTo>
                  <a:close/>
                </a:path>
                <a:path w="474345" h="127635">
                  <a:moveTo>
                    <a:pt x="425136" y="68135"/>
                  </a:moveTo>
                  <a:lnTo>
                    <a:pt x="407822" y="68135"/>
                  </a:lnTo>
                  <a:lnTo>
                    <a:pt x="410159" y="74206"/>
                  </a:lnTo>
                  <a:lnTo>
                    <a:pt x="413943" y="80098"/>
                  </a:lnTo>
                  <a:lnTo>
                    <a:pt x="424421" y="91503"/>
                  </a:lnTo>
                  <a:lnTo>
                    <a:pt x="430402" y="96507"/>
                  </a:lnTo>
                  <a:lnTo>
                    <a:pt x="437121" y="100799"/>
                  </a:lnTo>
                  <a:lnTo>
                    <a:pt x="448348" y="90004"/>
                  </a:lnTo>
                  <a:lnTo>
                    <a:pt x="440504" y="84942"/>
                  </a:lnTo>
                  <a:lnTo>
                    <a:pt x="433811" y="79281"/>
                  </a:lnTo>
                  <a:lnTo>
                    <a:pt x="428268" y="73022"/>
                  </a:lnTo>
                  <a:lnTo>
                    <a:pt x="425136" y="68135"/>
                  </a:lnTo>
                  <a:close/>
                </a:path>
                <a:path w="474345" h="127635">
                  <a:moveTo>
                    <a:pt x="441756" y="9105"/>
                  </a:moveTo>
                  <a:lnTo>
                    <a:pt x="374027" y="9105"/>
                  </a:lnTo>
                  <a:lnTo>
                    <a:pt x="374027" y="22288"/>
                  </a:lnTo>
                  <a:lnTo>
                    <a:pt x="441756" y="22288"/>
                  </a:lnTo>
                  <a:lnTo>
                    <a:pt x="441756" y="9105"/>
                  </a:lnTo>
                  <a:close/>
                </a:path>
                <a:path w="474345" h="127635">
                  <a:moveTo>
                    <a:pt x="473989" y="1816"/>
                  </a:moveTo>
                  <a:lnTo>
                    <a:pt x="458152" y="1816"/>
                  </a:lnTo>
                  <a:lnTo>
                    <a:pt x="458152" y="127304"/>
                  </a:lnTo>
                  <a:lnTo>
                    <a:pt x="473989" y="127304"/>
                  </a:lnTo>
                  <a:lnTo>
                    <a:pt x="473989" y="1816"/>
                  </a:lnTo>
                  <a:close/>
                </a:path>
                <a:path w="474345" h="127635">
                  <a:moveTo>
                    <a:pt x="349986" y="1816"/>
                  </a:moveTo>
                  <a:lnTo>
                    <a:pt x="334136" y="1816"/>
                  </a:lnTo>
                  <a:lnTo>
                    <a:pt x="334136" y="127304"/>
                  </a:lnTo>
                  <a:lnTo>
                    <a:pt x="349986" y="127304"/>
                  </a:lnTo>
                  <a:lnTo>
                    <a:pt x="349986" y="1816"/>
                  </a:lnTo>
                  <a:close/>
                </a:path>
                <a:path w="474345" h="127635">
                  <a:moveTo>
                    <a:pt x="231419" y="1816"/>
                  </a:moveTo>
                  <a:lnTo>
                    <a:pt x="216280" y="1816"/>
                  </a:lnTo>
                  <a:lnTo>
                    <a:pt x="216280" y="127304"/>
                  </a:lnTo>
                  <a:lnTo>
                    <a:pt x="231419" y="127304"/>
                  </a:lnTo>
                  <a:lnTo>
                    <a:pt x="231419" y="1816"/>
                  </a:lnTo>
                  <a:close/>
                </a:path>
                <a:path w="474345" h="127635">
                  <a:moveTo>
                    <a:pt x="82435" y="0"/>
                  </a:moveTo>
                  <a:lnTo>
                    <a:pt x="32524" y="0"/>
                  </a:lnTo>
                  <a:lnTo>
                    <a:pt x="32524" y="10795"/>
                  </a:lnTo>
                  <a:lnTo>
                    <a:pt x="82435" y="10795"/>
                  </a:lnTo>
                  <a:lnTo>
                    <a:pt x="82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392156" y="4439411"/>
              <a:ext cx="638555" cy="16154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0402456" y="4449292"/>
              <a:ext cx="604520" cy="128270"/>
            </a:xfrm>
            <a:custGeom>
              <a:avLst/>
              <a:gdLst/>
              <a:ahLst/>
              <a:cxnLst/>
              <a:rect l="l" t="t" r="r" b="b"/>
              <a:pathLst>
                <a:path w="604520" h="128270">
                  <a:moveTo>
                    <a:pt x="431241" y="81051"/>
                  </a:moveTo>
                  <a:lnTo>
                    <a:pt x="389483" y="91681"/>
                  </a:lnTo>
                  <a:lnTo>
                    <a:pt x="385673" y="97307"/>
                  </a:lnTo>
                  <a:lnTo>
                    <a:pt x="385673" y="111429"/>
                  </a:lnTo>
                  <a:lnTo>
                    <a:pt x="420420" y="127336"/>
                  </a:lnTo>
                  <a:lnTo>
                    <a:pt x="431241" y="127736"/>
                  </a:lnTo>
                  <a:lnTo>
                    <a:pt x="441776" y="127336"/>
                  </a:lnTo>
                  <a:lnTo>
                    <a:pt x="473803" y="115671"/>
                  </a:lnTo>
                  <a:lnTo>
                    <a:pt x="422452" y="115671"/>
                  </a:lnTo>
                  <a:lnTo>
                    <a:pt x="415518" y="114769"/>
                  </a:lnTo>
                  <a:lnTo>
                    <a:pt x="405320" y="111124"/>
                  </a:lnTo>
                  <a:lnTo>
                    <a:pt x="402903" y="108381"/>
                  </a:lnTo>
                  <a:lnTo>
                    <a:pt x="402780" y="100304"/>
                  </a:lnTo>
                  <a:lnTo>
                    <a:pt x="405320" y="97421"/>
                  </a:lnTo>
                  <a:lnTo>
                    <a:pt x="415518" y="93967"/>
                  </a:lnTo>
                  <a:lnTo>
                    <a:pt x="422452" y="93103"/>
                  </a:lnTo>
                  <a:lnTo>
                    <a:pt x="473803" y="93103"/>
                  </a:lnTo>
                  <a:lnTo>
                    <a:pt x="472833" y="91681"/>
                  </a:lnTo>
                  <a:lnTo>
                    <a:pt x="465175" y="87426"/>
                  </a:lnTo>
                  <a:lnTo>
                    <a:pt x="458741" y="84635"/>
                  </a:lnTo>
                  <a:lnTo>
                    <a:pt x="450942" y="82643"/>
                  </a:lnTo>
                  <a:lnTo>
                    <a:pt x="441776" y="81449"/>
                  </a:lnTo>
                  <a:lnTo>
                    <a:pt x="431241" y="81051"/>
                  </a:lnTo>
                  <a:close/>
                </a:path>
                <a:path w="604520" h="128270">
                  <a:moveTo>
                    <a:pt x="473803" y="93103"/>
                  </a:moveTo>
                  <a:lnTo>
                    <a:pt x="439839" y="93103"/>
                  </a:lnTo>
                  <a:lnTo>
                    <a:pt x="446735" y="93967"/>
                  </a:lnTo>
                  <a:lnTo>
                    <a:pt x="457111" y="97421"/>
                  </a:lnTo>
                  <a:lnTo>
                    <a:pt x="459668" y="100304"/>
                  </a:lnTo>
                  <a:lnTo>
                    <a:pt x="459701" y="108381"/>
                  </a:lnTo>
                  <a:lnTo>
                    <a:pt x="457111" y="111239"/>
                  </a:lnTo>
                  <a:lnTo>
                    <a:pt x="446735" y="114795"/>
                  </a:lnTo>
                  <a:lnTo>
                    <a:pt x="439839" y="115671"/>
                  </a:lnTo>
                  <a:lnTo>
                    <a:pt x="473803" y="115671"/>
                  </a:lnTo>
                  <a:lnTo>
                    <a:pt x="476669" y="111429"/>
                  </a:lnTo>
                  <a:lnTo>
                    <a:pt x="476669" y="97307"/>
                  </a:lnTo>
                  <a:lnTo>
                    <a:pt x="473803" y="93103"/>
                  </a:lnTo>
                  <a:close/>
                </a:path>
                <a:path w="604520" h="128270">
                  <a:moveTo>
                    <a:pt x="476669" y="46977"/>
                  </a:moveTo>
                  <a:lnTo>
                    <a:pt x="461391" y="46977"/>
                  </a:lnTo>
                  <a:lnTo>
                    <a:pt x="461391" y="81051"/>
                  </a:lnTo>
                  <a:lnTo>
                    <a:pt x="476669" y="81051"/>
                  </a:lnTo>
                  <a:lnTo>
                    <a:pt x="476669" y="46977"/>
                  </a:lnTo>
                  <a:close/>
                </a:path>
                <a:path w="604520" h="128270">
                  <a:moveTo>
                    <a:pt x="450443" y="2108"/>
                  </a:moveTo>
                  <a:lnTo>
                    <a:pt x="435165" y="2108"/>
                  </a:lnTo>
                  <a:lnTo>
                    <a:pt x="435165" y="77254"/>
                  </a:lnTo>
                  <a:lnTo>
                    <a:pt x="450443" y="77254"/>
                  </a:lnTo>
                  <a:lnTo>
                    <a:pt x="450443" y="46977"/>
                  </a:lnTo>
                  <a:lnTo>
                    <a:pt x="476669" y="46977"/>
                  </a:lnTo>
                  <a:lnTo>
                    <a:pt x="476669" y="32537"/>
                  </a:lnTo>
                  <a:lnTo>
                    <a:pt x="450443" y="32537"/>
                  </a:lnTo>
                  <a:lnTo>
                    <a:pt x="450443" y="2108"/>
                  </a:lnTo>
                  <a:close/>
                </a:path>
                <a:path w="604520" h="128270">
                  <a:moveTo>
                    <a:pt x="408101" y="35191"/>
                  </a:moveTo>
                  <a:lnTo>
                    <a:pt x="390715" y="35191"/>
                  </a:lnTo>
                  <a:lnTo>
                    <a:pt x="383921" y="37096"/>
                  </a:lnTo>
                  <a:lnTo>
                    <a:pt x="374103" y="44665"/>
                  </a:lnTo>
                  <a:lnTo>
                    <a:pt x="371652" y="49504"/>
                  </a:lnTo>
                  <a:lnTo>
                    <a:pt x="371652" y="61277"/>
                  </a:lnTo>
                  <a:lnTo>
                    <a:pt x="374180" y="66141"/>
                  </a:lnTo>
                  <a:lnTo>
                    <a:pt x="384276" y="73799"/>
                  </a:lnTo>
                  <a:lnTo>
                    <a:pt x="390994" y="75717"/>
                  </a:lnTo>
                  <a:lnTo>
                    <a:pt x="407822" y="75717"/>
                  </a:lnTo>
                  <a:lnTo>
                    <a:pt x="414604" y="73799"/>
                  </a:lnTo>
                  <a:lnTo>
                    <a:pt x="424891" y="66141"/>
                  </a:lnTo>
                  <a:lnTo>
                    <a:pt x="425460" y="65062"/>
                  </a:lnTo>
                  <a:lnTo>
                    <a:pt x="395490" y="65062"/>
                  </a:lnTo>
                  <a:lnTo>
                    <a:pt x="392455" y="64173"/>
                  </a:lnTo>
                  <a:lnTo>
                    <a:pt x="388150" y="60617"/>
                  </a:lnTo>
                  <a:lnTo>
                    <a:pt x="387070" y="58381"/>
                  </a:lnTo>
                  <a:lnTo>
                    <a:pt x="387070" y="52958"/>
                  </a:lnTo>
                  <a:lnTo>
                    <a:pt x="388175" y="50647"/>
                  </a:lnTo>
                  <a:lnTo>
                    <a:pt x="392569" y="46812"/>
                  </a:lnTo>
                  <a:lnTo>
                    <a:pt x="395579" y="45859"/>
                  </a:lnTo>
                  <a:lnTo>
                    <a:pt x="425571" y="45859"/>
                  </a:lnTo>
                  <a:lnTo>
                    <a:pt x="424954" y="44665"/>
                  </a:lnTo>
                  <a:lnTo>
                    <a:pt x="414959" y="37096"/>
                  </a:lnTo>
                  <a:lnTo>
                    <a:pt x="408101" y="35191"/>
                  </a:lnTo>
                  <a:close/>
                </a:path>
                <a:path w="604520" h="128270">
                  <a:moveTo>
                    <a:pt x="425571" y="45859"/>
                  </a:moveTo>
                  <a:lnTo>
                    <a:pt x="403250" y="45859"/>
                  </a:lnTo>
                  <a:lnTo>
                    <a:pt x="406311" y="46812"/>
                  </a:lnTo>
                  <a:lnTo>
                    <a:pt x="410883" y="50647"/>
                  </a:lnTo>
                  <a:lnTo>
                    <a:pt x="412026" y="52958"/>
                  </a:lnTo>
                  <a:lnTo>
                    <a:pt x="412026" y="58381"/>
                  </a:lnTo>
                  <a:lnTo>
                    <a:pt x="410908" y="60617"/>
                  </a:lnTo>
                  <a:lnTo>
                    <a:pt x="406425" y="64173"/>
                  </a:lnTo>
                  <a:lnTo>
                    <a:pt x="403339" y="65062"/>
                  </a:lnTo>
                  <a:lnTo>
                    <a:pt x="425460" y="65062"/>
                  </a:lnTo>
                  <a:lnTo>
                    <a:pt x="427456" y="61277"/>
                  </a:lnTo>
                  <a:lnTo>
                    <a:pt x="427456" y="49504"/>
                  </a:lnTo>
                  <a:lnTo>
                    <a:pt x="425571" y="45859"/>
                  </a:lnTo>
                  <a:close/>
                </a:path>
                <a:path w="604520" h="128270">
                  <a:moveTo>
                    <a:pt x="476669" y="139"/>
                  </a:moveTo>
                  <a:lnTo>
                    <a:pt x="461391" y="139"/>
                  </a:lnTo>
                  <a:lnTo>
                    <a:pt x="461391" y="32537"/>
                  </a:lnTo>
                  <a:lnTo>
                    <a:pt x="476669" y="32537"/>
                  </a:lnTo>
                  <a:lnTo>
                    <a:pt x="476669" y="139"/>
                  </a:lnTo>
                  <a:close/>
                </a:path>
                <a:path w="604520" h="128270">
                  <a:moveTo>
                    <a:pt x="429272" y="19634"/>
                  </a:moveTo>
                  <a:lnTo>
                    <a:pt x="369684" y="19634"/>
                  </a:lnTo>
                  <a:lnTo>
                    <a:pt x="369684" y="31127"/>
                  </a:lnTo>
                  <a:lnTo>
                    <a:pt x="429272" y="31127"/>
                  </a:lnTo>
                  <a:lnTo>
                    <a:pt x="429272" y="19634"/>
                  </a:lnTo>
                  <a:close/>
                </a:path>
                <a:path w="604520" h="128270">
                  <a:moveTo>
                    <a:pt x="415391" y="1130"/>
                  </a:moveTo>
                  <a:lnTo>
                    <a:pt x="383286" y="1130"/>
                  </a:lnTo>
                  <a:lnTo>
                    <a:pt x="383286" y="12623"/>
                  </a:lnTo>
                  <a:lnTo>
                    <a:pt x="415391" y="12623"/>
                  </a:lnTo>
                  <a:lnTo>
                    <a:pt x="415391" y="1130"/>
                  </a:lnTo>
                  <a:close/>
                </a:path>
                <a:path w="604520" h="128270">
                  <a:moveTo>
                    <a:pt x="73520" y="75018"/>
                  </a:moveTo>
                  <a:lnTo>
                    <a:pt x="60896" y="75018"/>
                  </a:lnTo>
                  <a:lnTo>
                    <a:pt x="55054" y="75628"/>
                  </a:lnTo>
                  <a:lnTo>
                    <a:pt x="22612" y="97307"/>
                  </a:lnTo>
                  <a:lnTo>
                    <a:pt x="22580" y="105816"/>
                  </a:lnTo>
                  <a:lnTo>
                    <a:pt x="23672" y="109600"/>
                  </a:lnTo>
                  <a:lnTo>
                    <a:pt x="28067" y="116141"/>
                  </a:lnTo>
                  <a:lnTo>
                    <a:pt x="31178" y="118897"/>
                  </a:lnTo>
                  <a:lnTo>
                    <a:pt x="35191" y="121145"/>
                  </a:lnTo>
                  <a:lnTo>
                    <a:pt x="39116" y="123393"/>
                  </a:lnTo>
                  <a:lnTo>
                    <a:pt x="43789" y="125069"/>
                  </a:lnTo>
                  <a:lnTo>
                    <a:pt x="54635" y="127317"/>
                  </a:lnTo>
                  <a:lnTo>
                    <a:pt x="60579" y="127876"/>
                  </a:lnTo>
                  <a:lnTo>
                    <a:pt x="73469" y="127876"/>
                  </a:lnTo>
                  <a:lnTo>
                    <a:pt x="106586" y="115531"/>
                  </a:lnTo>
                  <a:lnTo>
                    <a:pt x="59131" y="115531"/>
                  </a:lnTo>
                  <a:lnTo>
                    <a:pt x="52514" y="114249"/>
                  </a:lnTo>
                  <a:lnTo>
                    <a:pt x="42138" y="109105"/>
                  </a:lnTo>
                  <a:lnTo>
                    <a:pt x="39547" y="105625"/>
                  </a:lnTo>
                  <a:lnTo>
                    <a:pt x="39625" y="96837"/>
                  </a:lnTo>
                  <a:lnTo>
                    <a:pt x="42113" y="93573"/>
                  </a:lnTo>
                  <a:lnTo>
                    <a:pt x="52400" y="88709"/>
                  </a:lnTo>
                  <a:lnTo>
                    <a:pt x="59029" y="87490"/>
                  </a:lnTo>
                  <a:lnTo>
                    <a:pt x="106479" y="87490"/>
                  </a:lnTo>
                  <a:lnTo>
                    <a:pt x="106159" y="87033"/>
                  </a:lnTo>
                  <a:lnTo>
                    <a:pt x="79425" y="75628"/>
                  </a:lnTo>
                  <a:lnTo>
                    <a:pt x="73520" y="75018"/>
                  </a:lnTo>
                  <a:close/>
                </a:path>
                <a:path w="604520" h="128270">
                  <a:moveTo>
                    <a:pt x="106479" y="87490"/>
                  </a:moveTo>
                  <a:lnTo>
                    <a:pt x="75476" y="87490"/>
                  </a:lnTo>
                  <a:lnTo>
                    <a:pt x="82169" y="88684"/>
                  </a:lnTo>
                  <a:lnTo>
                    <a:pt x="92265" y="93459"/>
                  </a:lnTo>
                  <a:lnTo>
                    <a:pt x="94780" y="96837"/>
                  </a:lnTo>
                  <a:lnTo>
                    <a:pt x="94714" y="105625"/>
                  </a:lnTo>
                  <a:lnTo>
                    <a:pt x="92240" y="108991"/>
                  </a:lnTo>
                  <a:lnTo>
                    <a:pt x="82054" y="114223"/>
                  </a:lnTo>
                  <a:lnTo>
                    <a:pt x="75387" y="115531"/>
                  </a:lnTo>
                  <a:lnTo>
                    <a:pt x="106586" y="115531"/>
                  </a:lnTo>
                  <a:lnTo>
                    <a:pt x="110744" y="109600"/>
                  </a:lnTo>
                  <a:lnTo>
                    <a:pt x="111887" y="105816"/>
                  </a:lnTo>
                  <a:lnTo>
                    <a:pt x="111774" y="96939"/>
                  </a:lnTo>
                  <a:lnTo>
                    <a:pt x="110786" y="93713"/>
                  </a:lnTo>
                  <a:lnTo>
                    <a:pt x="110663" y="93459"/>
                  </a:lnTo>
                  <a:lnTo>
                    <a:pt x="106479" y="87490"/>
                  </a:lnTo>
                  <a:close/>
                </a:path>
                <a:path w="604520" h="128270">
                  <a:moveTo>
                    <a:pt x="109220" y="0"/>
                  </a:moveTo>
                  <a:lnTo>
                    <a:pt x="93522" y="0"/>
                  </a:lnTo>
                  <a:lnTo>
                    <a:pt x="93522" y="27482"/>
                  </a:lnTo>
                  <a:lnTo>
                    <a:pt x="70243" y="27482"/>
                  </a:lnTo>
                  <a:lnTo>
                    <a:pt x="70243" y="40665"/>
                  </a:lnTo>
                  <a:lnTo>
                    <a:pt x="93522" y="40665"/>
                  </a:lnTo>
                  <a:lnTo>
                    <a:pt x="93522" y="76136"/>
                  </a:lnTo>
                  <a:lnTo>
                    <a:pt x="109220" y="76136"/>
                  </a:lnTo>
                  <a:lnTo>
                    <a:pt x="109220" y="0"/>
                  </a:lnTo>
                  <a:close/>
                </a:path>
                <a:path w="604520" h="128270">
                  <a:moveTo>
                    <a:pt x="49352" y="18656"/>
                  </a:moveTo>
                  <a:lnTo>
                    <a:pt x="32397" y="18656"/>
                  </a:lnTo>
                  <a:lnTo>
                    <a:pt x="32397" y="32816"/>
                  </a:lnTo>
                  <a:lnTo>
                    <a:pt x="29591" y="40385"/>
                  </a:lnTo>
                  <a:lnTo>
                    <a:pt x="0" y="63233"/>
                  </a:lnTo>
                  <a:lnTo>
                    <a:pt x="11785" y="73748"/>
                  </a:lnTo>
                  <a:lnTo>
                    <a:pt x="40944" y="47815"/>
                  </a:lnTo>
                  <a:lnTo>
                    <a:pt x="59319" y="47815"/>
                  </a:lnTo>
                  <a:lnTo>
                    <a:pt x="52070" y="39750"/>
                  </a:lnTo>
                  <a:lnTo>
                    <a:pt x="49405" y="32816"/>
                  </a:lnTo>
                  <a:lnTo>
                    <a:pt x="49352" y="18656"/>
                  </a:lnTo>
                  <a:close/>
                </a:path>
                <a:path w="604520" h="128270">
                  <a:moveTo>
                    <a:pt x="59319" y="47815"/>
                  </a:moveTo>
                  <a:lnTo>
                    <a:pt x="40944" y="47815"/>
                  </a:lnTo>
                  <a:lnTo>
                    <a:pt x="43472" y="52298"/>
                  </a:lnTo>
                  <a:lnTo>
                    <a:pt x="47282" y="56489"/>
                  </a:lnTo>
                  <a:lnTo>
                    <a:pt x="57467" y="64249"/>
                  </a:lnTo>
                  <a:lnTo>
                    <a:pt x="63093" y="67627"/>
                  </a:lnTo>
                  <a:lnTo>
                    <a:pt x="69265" y="70535"/>
                  </a:lnTo>
                  <a:lnTo>
                    <a:pt x="79082" y="59029"/>
                  </a:lnTo>
                  <a:lnTo>
                    <a:pt x="70104" y="56222"/>
                  </a:lnTo>
                  <a:lnTo>
                    <a:pt x="62915" y="51815"/>
                  </a:lnTo>
                  <a:lnTo>
                    <a:pt x="59319" y="47815"/>
                  </a:lnTo>
                  <a:close/>
                </a:path>
                <a:path w="604520" h="128270">
                  <a:moveTo>
                    <a:pt x="72212" y="5473"/>
                  </a:moveTo>
                  <a:lnTo>
                    <a:pt x="9817" y="5473"/>
                  </a:lnTo>
                  <a:lnTo>
                    <a:pt x="9817" y="18656"/>
                  </a:lnTo>
                  <a:lnTo>
                    <a:pt x="72212" y="18656"/>
                  </a:lnTo>
                  <a:lnTo>
                    <a:pt x="72212" y="5473"/>
                  </a:lnTo>
                  <a:close/>
                </a:path>
                <a:path w="604520" h="128270">
                  <a:moveTo>
                    <a:pt x="230301" y="83007"/>
                  </a:moveTo>
                  <a:lnTo>
                    <a:pt x="144500" y="83007"/>
                  </a:lnTo>
                  <a:lnTo>
                    <a:pt x="144500" y="96469"/>
                  </a:lnTo>
                  <a:lnTo>
                    <a:pt x="216979" y="96469"/>
                  </a:lnTo>
                  <a:lnTo>
                    <a:pt x="216979" y="126479"/>
                  </a:lnTo>
                  <a:lnTo>
                    <a:pt x="232829" y="126479"/>
                  </a:lnTo>
                  <a:lnTo>
                    <a:pt x="232829" y="85534"/>
                  </a:lnTo>
                  <a:lnTo>
                    <a:pt x="232524" y="84531"/>
                  </a:lnTo>
                  <a:lnTo>
                    <a:pt x="231305" y="83311"/>
                  </a:lnTo>
                  <a:lnTo>
                    <a:pt x="230301" y="83007"/>
                  </a:lnTo>
                  <a:close/>
                </a:path>
                <a:path w="604520" h="128270">
                  <a:moveTo>
                    <a:pt x="281838" y="82588"/>
                  </a:moveTo>
                  <a:lnTo>
                    <a:pt x="265582" y="82588"/>
                  </a:lnTo>
                  <a:lnTo>
                    <a:pt x="265582" y="120815"/>
                  </a:lnTo>
                  <a:lnTo>
                    <a:pt x="265836" y="121843"/>
                  </a:lnTo>
                  <a:lnTo>
                    <a:pt x="266865" y="122974"/>
                  </a:lnTo>
                  <a:lnTo>
                    <a:pt x="267868" y="123253"/>
                  </a:lnTo>
                  <a:lnTo>
                    <a:pt x="350824" y="123253"/>
                  </a:lnTo>
                  <a:lnTo>
                    <a:pt x="350824" y="109791"/>
                  </a:lnTo>
                  <a:lnTo>
                    <a:pt x="281838" y="109791"/>
                  </a:lnTo>
                  <a:lnTo>
                    <a:pt x="281838" y="82588"/>
                  </a:lnTo>
                  <a:close/>
                </a:path>
                <a:path w="604520" h="128270">
                  <a:moveTo>
                    <a:pt x="347319" y="0"/>
                  </a:moveTo>
                  <a:lnTo>
                    <a:pt x="331470" y="0"/>
                  </a:lnTo>
                  <a:lnTo>
                    <a:pt x="331470" y="90436"/>
                  </a:lnTo>
                  <a:lnTo>
                    <a:pt x="347319" y="90436"/>
                  </a:lnTo>
                  <a:lnTo>
                    <a:pt x="347319" y="49644"/>
                  </a:lnTo>
                  <a:lnTo>
                    <a:pt x="363728" y="49644"/>
                  </a:lnTo>
                  <a:lnTo>
                    <a:pt x="363728" y="36182"/>
                  </a:lnTo>
                  <a:lnTo>
                    <a:pt x="347319" y="36182"/>
                  </a:lnTo>
                  <a:lnTo>
                    <a:pt x="347319" y="0"/>
                  </a:lnTo>
                  <a:close/>
                </a:path>
                <a:path w="604520" h="128270">
                  <a:moveTo>
                    <a:pt x="309880" y="5194"/>
                  </a:moveTo>
                  <a:lnTo>
                    <a:pt x="253517" y="5194"/>
                  </a:lnTo>
                  <a:lnTo>
                    <a:pt x="253517" y="18656"/>
                  </a:lnTo>
                  <a:lnTo>
                    <a:pt x="295021" y="18656"/>
                  </a:lnTo>
                  <a:lnTo>
                    <a:pt x="293028" y="26888"/>
                  </a:lnTo>
                  <a:lnTo>
                    <a:pt x="265277" y="58419"/>
                  </a:lnTo>
                  <a:lnTo>
                    <a:pt x="245808" y="66459"/>
                  </a:lnTo>
                  <a:lnTo>
                    <a:pt x="255765" y="78244"/>
                  </a:lnTo>
                  <a:lnTo>
                    <a:pt x="296278" y="51600"/>
                  </a:lnTo>
                  <a:lnTo>
                    <a:pt x="312407" y="9118"/>
                  </a:lnTo>
                  <a:lnTo>
                    <a:pt x="312407" y="7721"/>
                  </a:lnTo>
                  <a:lnTo>
                    <a:pt x="312102" y="6718"/>
                  </a:lnTo>
                  <a:lnTo>
                    <a:pt x="310883" y="5499"/>
                  </a:lnTo>
                  <a:lnTo>
                    <a:pt x="309880" y="5194"/>
                  </a:lnTo>
                  <a:close/>
                </a:path>
                <a:path w="604520" h="128270">
                  <a:moveTo>
                    <a:pt x="587095" y="72491"/>
                  </a:moveTo>
                  <a:lnTo>
                    <a:pt x="502691" y="72491"/>
                  </a:lnTo>
                  <a:lnTo>
                    <a:pt x="502691" y="84696"/>
                  </a:lnTo>
                  <a:lnTo>
                    <a:pt x="571665" y="84696"/>
                  </a:lnTo>
                  <a:lnTo>
                    <a:pt x="571665" y="92963"/>
                  </a:lnTo>
                  <a:lnTo>
                    <a:pt x="505117" y="92963"/>
                  </a:lnTo>
                  <a:lnTo>
                    <a:pt x="504088" y="93268"/>
                  </a:lnTo>
                  <a:lnTo>
                    <a:pt x="502970" y="94487"/>
                  </a:lnTo>
                  <a:lnTo>
                    <a:pt x="502691" y="95491"/>
                  </a:lnTo>
                  <a:lnTo>
                    <a:pt x="502691" y="122364"/>
                  </a:lnTo>
                  <a:lnTo>
                    <a:pt x="502970" y="123393"/>
                  </a:lnTo>
                  <a:lnTo>
                    <a:pt x="504088" y="124510"/>
                  </a:lnTo>
                  <a:lnTo>
                    <a:pt x="505117" y="124790"/>
                  </a:lnTo>
                  <a:lnTo>
                    <a:pt x="592416" y="124790"/>
                  </a:lnTo>
                  <a:lnTo>
                    <a:pt x="592416" y="112737"/>
                  </a:lnTo>
                  <a:lnTo>
                    <a:pt x="520636" y="112737"/>
                  </a:lnTo>
                  <a:lnTo>
                    <a:pt x="520636" y="104178"/>
                  </a:lnTo>
                  <a:lnTo>
                    <a:pt x="587095" y="104178"/>
                  </a:lnTo>
                  <a:lnTo>
                    <a:pt x="588098" y="103898"/>
                  </a:lnTo>
                  <a:lnTo>
                    <a:pt x="589305" y="102781"/>
                  </a:lnTo>
                  <a:lnTo>
                    <a:pt x="589610" y="101752"/>
                  </a:lnTo>
                  <a:lnTo>
                    <a:pt x="589610" y="75018"/>
                  </a:lnTo>
                  <a:lnTo>
                    <a:pt x="589305" y="74015"/>
                  </a:lnTo>
                  <a:lnTo>
                    <a:pt x="588098" y="72796"/>
                  </a:lnTo>
                  <a:lnTo>
                    <a:pt x="587095" y="72491"/>
                  </a:lnTo>
                  <a:close/>
                </a:path>
                <a:path w="604520" h="128270">
                  <a:moveTo>
                    <a:pt x="554418" y="63233"/>
                  </a:moveTo>
                  <a:lnTo>
                    <a:pt x="538162" y="63233"/>
                  </a:lnTo>
                  <a:lnTo>
                    <a:pt x="538162" y="72491"/>
                  </a:lnTo>
                  <a:lnTo>
                    <a:pt x="554418" y="72491"/>
                  </a:lnTo>
                  <a:lnTo>
                    <a:pt x="554418" y="63233"/>
                  </a:lnTo>
                  <a:close/>
                </a:path>
                <a:path w="604520" h="128270">
                  <a:moveTo>
                    <a:pt x="604050" y="50482"/>
                  </a:moveTo>
                  <a:lnTo>
                    <a:pt x="488391" y="50482"/>
                  </a:lnTo>
                  <a:lnTo>
                    <a:pt x="488391" y="63233"/>
                  </a:lnTo>
                  <a:lnTo>
                    <a:pt x="604050" y="63233"/>
                  </a:lnTo>
                  <a:lnTo>
                    <a:pt x="604050" y="50482"/>
                  </a:lnTo>
                  <a:close/>
                </a:path>
                <a:path w="604520" h="128270">
                  <a:moveTo>
                    <a:pt x="165252" y="33235"/>
                  </a:moveTo>
                  <a:lnTo>
                    <a:pt x="148145" y="33235"/>
                  </a:lnTo>
                  <a:lnTo>
                    <a:pt x="147955" y="36880"/>
                  </a:lnTo>
                  <a:lnTo>
                    <a:pt x="147040" y="40335"/>
                  </a:lnTo>
                  <a:lnTo>
                    <a:pt x="122199" y="65900"/>
                  </a:lnTo>
                  <a:lnTo>
                    <a:pt x="133985" y="76415"/>
                  </a:lnTo>
                  <a:lnTo>
                    <a:pt x="156972" y="53149"/>
                  </a:lnTo>
                  <a:lnTo>
                    <a:pt x="174803" y="53149"/>
                  </a:lnTo>
                  <a:lnTo>
                    <a:pt x="165341" y="36601"/>
                  </a:lnTo>
                  <a:lnTo>
                    <a:pt x="165252" y="33235"/>
                  </a:lnTo>
                  <a:close/>
                </a:path>
                <a:path w="604520" h="128270">
                  <a:moveTo>
                    <a:pt x="174803" y="53149"/>
                  </a:moveTo>
                  <a:lnTo>
                    <a:pt x="156972" y="53149"/>
                  </a:lnTo>
                  <a:lnTo>
                    <a:pt x="158940" y="56413"/>
                  </a:lnTo>
                  <a:lnTo>
                    <a:pt x="162052" y="59918"/>
                  </a:lnTo>
                  <a:lnTo>
                    <a:pt x="170548" y="67398"/>
                  </a:lnTo>
                  <a:lnTo>
                    <a:pt x="174967" y="70434"/>
                  </a:lnTo>
                  <a:lnTo>
                    <a:pt x="179552" y="72770"/>
                  </a:lnTo>
                  <a:lnTo>
                    <a:pt x="188099" y="61417"/>
                  </a:lnTo>
                  <a:lnTo>
                    <a:pt x="185204" y="60299"/>
                  </a:lnTo>
                  <a:lnTo>
                    <a:pt x="182422" y="58826"/>
                  </a:lnTo>
                  <a:lnTo>
                    <a:pt x="177101" y="55181"/>
                  </a:lnTo>
                  <a:lnTo>
                    <a:pt x="174803" y="53149"/>
                  </a:lnTo>
                  <a:close/>
                </a:path>
                <a:path w="604520" h="128270">
                  <a:moveTo>
                    <a:pt x="183337" y="20891"/>
                  </a:moveTo>
                  <a:lnTo>
                    <a:pt x="129781" y="20891"/>
                  </a:lnTo>
                  <a:lnTo>
                    <a:pt x="129781" y="33235"/>
                  </a:lnTo>
                  <a:lnTo>
                    <a:pt x="183337" y="33235"/>
                  </a:lnTo>
                  <a:lnTo>
                    <a:pt x="183337" y="20891"/>
                  </a:lnTo>
                  <a:close/>
                </a:path>
                <a:path w="604520" h="128270">
                  <a:moveTo>
                    <a:pt x="587375" y="2946"/>
                  </a:moveTo>
                  <a:lnTo>
                    <a:pt x="504837" y="2946"/>
                  </a:lnTo>
                  <a:lnTo>
                    <a:pt x="503809" y="3251"/>
                  </a:lnTo>
                  <a:lnTo>
                    <a:pt x="502691" y="4470"/>
                  </a:lnTo>
                  <a:lnTo>
                    <a:pt x="502412" y="5473"/>
                  </a:lnTo>
                  <a:lnTo>
                    <a:pt x="502412" y="39636"/>
                  </a:lnTo>
                  <a:lnTo>
                    <a:pt x="502666" y="40639"/>
                  </a:lnTo>
                  <a:lnTo>
                    <a:pt x="503694" y="41668"/>
                  </a:lnTo>
                  <a:lnTo>
                    <a:pt x="504698" y="41922"/>
                  </a:lnTo>
                  <a:lnTo>
                    <a:pt x="587375" y="41922"/>
                  </a:lnTo>
                  <a:lnTo>
                    <a:pt x="588378" y="41643"/>
                  </a:lnTo>
                  <a:lnTo>
                    <a:pt x="589597" y="40525"/>
                  </a:lnTo>
                  <a:lnTo>
                    <a:pt x="589849" y="39636"/>
                  </a:lnTo>
                  <a:lnTo>
                    <a:pt x="589889" y="29730"/>
                  </a:lnTo>
                  <a:lnTo>
                    <a:pt x="518109" y="29730"/>
                  </a:lnTo>
                  <a:lnTo>
                    <a:pt x="518109" y="15151"/>
                  </a:lnTo>
                  <a:lnTo>
                    <a:pt x="589889" y="15151"/>
                  </a:lnTo>
                  <a:lnTo>
                    <a:pt x="589889" y="5473"/>
                  </a:lnTo>
                  <a:lnTo>
                    <a:pt x="589597" y="4470"/>
                  </a:lnTo>
                  <a:lnTo>
                    <a:pt x="588378" y="3251"/>
                  </a:lnTo>
                  <a:lnTo>
                    <a:pt x="587375" y="2946"/>
                  </a:lnTo>
                  <a:close/>
                </a:path>
                <a:path w="604520" h="128270">
                  <a:moveTo>
                    <a:pt x="589889" y="15151"/>
                  </a:moveTo>
                  <a:lnTo>
                    <a:pt x="574332" y="15151"/>
                  </a:lnTo>
                  <a:lnTo>
                    <a:pt x="574332" y="29730"/>
                  </a:lnTo>
                  <a:lnTo>
                    <a:pt x="589889" y="29730"/>
                  </a:lnTo>
                  <a:lnTo>
                    <a:pt x="589889" y="15151"/>
                  </a:lnTo>
                  <a:close/>
                </a:path>
                <a:path w="604520" h="128270">
                  <a:moveTo>
                    <a:pt x="172402" y="1409"/>
                  </a:moveTo>
                  <a:lnTo>
                    <a:pt x="140436" y="1409"/>
                  </a:lnTo>
                  <a:lnTo>
                    <a:pt x="140436" y="13182"/>
                  </a:lnTo>
                  <a:lnTo>
                    <a:pt x="172402" y="13182"/>
                  </a:lnTo>
                  <a:lnTo>
                    <a:pt x="172402" y="1409"/>
                  </a:lnTo>
                  <a:close/>
                </a:path>
                <a:path w="604520" h="128270">
                  <a:moveTo>
                    <a:pt x="206743" y="2108"/>
                  </a:moveTo>
                  <a:lnTo>
                    <a:pt x="191325" y="2108"/>
                  </a:lnTo>
                  <a:lnTo>
                    <a:pt x="191325" y="77685"/>
                  </a:lnTo>
                  <a:lnTo>
                    <a:pt x="206743" y="77685"/>
                  </a:lnTo>
                  <a:lnTo>
                    <a:pt x="206743" y="44729"/>
                  </a:lnTo>
                  <a:lnTo>
                    <a:pt x="232829" y="44729"/>
                  </a:lnTo>
                  <a:lnTo>
                    <a:pt x="232829" y="30429"/>
                  </a:lnTo>
                  <a:lnTo>
                    <a:pt x="206743" y="30429"/>
                  </a:lnTo>
                  <a:lnTo>
                    <a:pt x="206743" y="2108"/>
                  </a:lnTo>
                  <a:close/>
                </a:path>
                <a:path w="604520" h="128270">
                  <a:moveTo>
                    <a:pt x="232829" y="44729"/>
                  </a:moveTo>
                  <a:lnTo>
                    <a:pt x="217411" y="44729"/>
                  </a:lnTo>
                  <a:lnTo>
                    <a:pt x="217411" y="77685"/>
                  </a:lnTo>
                  <a:lnTo>
                    <a:pt x="232829" y="77685"/>
                  </a:lnTo>
                  <a:lnTo>
                    <a:pt x="232829" y="44729"/>
                  </a:lnTo>
                  <a:close/>
                </a:path>
                <a:path w="604520" h="128270">
                  <a:moveTo>
                    <a:pt x="232829" y="139"/>
                  </a:moveTo>
                  <a:lnTo>
                    <a:pt x="217411" y="139"/>
                  </a:lnTo>
                  <a:lnTo>
                    <a:pt x="217411" y="30429"/>
                  </a:lnTo>
                  <a:lnTo>
                    <a:pt x="232829" y="30429"/>
                  </a:lnTo>
                  <a:lnTo>
                    <a:pt x="232829" y="1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462260" y="4607051"/>
              <a:ext cx="498348" cy="160019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0471823" y="4617072"/>
              <a:ext cx="465455" cy="125730"/>
            </a:xfrm>
            <a:custGeom>
              <a:avLst/>
              <a:gdLst/>
              <a:ahLst/>
              <a:cxnLst/>
              <a:rect l="l" t="t" r="r" b="b"/>
              <a:pathLst>
                <a:path w="465454" h="125729">
                  <a:moveTo>
                    <a:pt x="15709" y="6311"/>
                  </a:moveTo>
                  <a:lnTo>
                    <a:pt x="0" y="6311"/>
                  </a:lnTo>
                  <a:lnTo>
                    <a:pt x="0" y="93052"/>
                  </a:lnTo>
                  <a:lnTo>
                    <a:pt x="266" y="94081"/>
                  </a:lnTo>
                  <a:lnTo>
                    <a:pt x="1295" y="95199"/>
                  </a:lnTo>
                  <a:lnTo>
                    <a:pt x="2298" y="95478"/>
                  </a:lnTo>
                  <a:lnTo>
                    <a:pt x="56934" y="95478"/>
                  </a:lnTo>
                  <a:lnTo>
                    <a:pt x="57937" y="95199"/>
                  </a:lnTo>
                  <a:lnTo>
                    <a:pt x="59143" y="94081"/>
                  </a:lnTo>
                  <a:lnTo>
                    <a:pt x="59448" y="93052"/>
                  </a:lnTo>
                  <a:lnTo>
                    <a:pt x="59448" y="82169"/>
                  </a:lnTo>
                  <a:lnTo>
                    <a:pt x="15709" y="82169"/>
                  </a:lnTo>
                  <a:lnTo>
                    <a:pt x="15709" y="49923"/>
                  </a:lnTo>
                  <a:lnTo>
                    <a:pt x="59448" y="49923"/>
                  </a:lnTo>
                  <a:lnTo>
                    <a:pt x="59448" y="36309"/>
                  </a:lnTo>
                  <a:lnTo>
                    <a:pt x="15709" y="36309"/>
                  </a:lnTo>
                  <a:lnTo>
                    <a:pt x="15709" y="6311"/>
                  </a:lnTo>
                  <a:close/>
                </a:path>
                <a:path w="465454" h="125729">
                  <a:moveTo>
                    <a:pt x="59448" y="49923"/>
                  </a:moveTo>
                  <a:lnTo>
                    <a:pt x="43751" y="49923"/>
                  </a:lnTo>
                  <a:lnTo>
                    <a:pt x="43751" y="82169"/>
                  </a:lnTo>
                  <a:lnTo>
                    <a:pt x="59448" y="82169"/>
                  </a:lnTo>
                  <a:lnTo>
                    <a:pt x="59448" y="49923"/>
                  </a:lnTo>
                  <a:close/>
                </a:path>
                <a:path w="465454" h="125729">
                  <a:moveTo>
                    <a:pt x="59448" y="6311"/>
                  </a:moveTo>
                  <a:lnTo>
                    <a:pt x="43751" y="6311"/>
                  </a:lnTo>
                  <a:lnTo>
                    <a:pt x="43751" y="36309"/>
                  </a:lnTo>
                  <a:lnTo>
                    <a:pt x="59448" y="36309"/>
                  </a:lnTo>
                  <a:lnTo>
                    <a:pt x="59448" y="6311"/>
                  </a:lnTo>
                  <a:close/>
                </a:path>
                <a:path w="465454" h="125729">
                  <a:moveTo>
                    <a:pt x="351942" y="98145"/>
                  </a:moveTo>
                  <a:lnTo>
                    <a:pt x="235991" y="98145"/>
                  </a:lnTo>
                  <a:lnTo>
                    <a:pt x="235991" y="111607"/>
                  </a:lnTo>
                  <a:lnTo>
                    <a:pt x="351942" y="111607"/>
                  </a:lnTo>
                  <a:lnTo>
                    <a:pt x="351942" y="98145"/>
                  </a:lnTo>
                  <a:close/>
                </a:path>
                <a:path w="465454" h="125729">
                  <a:moveTo>
                    <a:pt x="302031" y="72910"/>
                  </a:moveTo>
                  <a:lnTo>
                    <a:pt x="285623" y="72910"/>
                  </a:lnTo>
                  <a:lnTo>
                    <a:pt x="285623" y="98145"/>
                  </a:lnTo>
                  <a:lnTo>
                    <a:pt x="302031" y="98145"/>
                  </a:lnTo>
                  <a:lnTo>
                    <a:pt x="302031" y="72910"/>
                  </a:lnTo>
                  <a:close/>
                </a:path>
                <a:path w="465454" h="125729">
                  <a:moveTo>
                    <a:pt x="266700" y="3644"/>
                  </a:moveTo>
                  <a:lnTo>
                    <a:pt x="250710" y="3644"/>
                  </a:lnTo>
                  <a:lnTo>
                    <a:pt x="250710" y="70485"/>
                  </a:lnTo>
                  <a:lnTo>
                    <a:pt x="250977" y="71501"/>
                  </a:lnTo>
                  <a:lnTo>
                    <a:pt x="252006" y="72631"/>
                  </a:lnTo>
                  <a:lnTo>
                    <a:pt x="253009" y="72910"/>
                  </a:lnTo>
                  <a:lnTo>
                    <a:pt x="334556" y="72910"/>
                  </a:lnTo>
                  <a:lnTo>
                    <a:pt x="335559" y="72631"/>
                  </a:lnTo>
                  <a:lnTo>
                    <a:pt x="336778" y="71501"/>
                  </a:lnTo>
                  <a:lnTo>
                    <a:pt x="337083" y="70485"/>
                  </a:lnTo>
                  <a:lnTo>
                    <a:pt x="337083" y="59448"/>
                  </a:lnTo>
                  <a:lnTo>
                    <a:pt x="266700" y="59448"/>
                  </a:lnTo>
                  <a:lnTo>
                    <a:pt x="266700" y="37439"/>
                  </a:lnTo>
                  <a:lnTo>
                    <a:pt x="337083" y="37439"/>
                  </a:lnTo>
                  <a:lnTo>
                    <a:pt x="337083" y="24117"/>
                  </a:lnTo>
                  <a:lnTo>
                    <a:pt x="266700" y="24117"/>
                  </a:lnTo>
                  <a:lnTo>
                    <a:pt x="266700" y="3644"/>
                  </a:lnTo>
                  <a:close/>
                </a:path>
                <a:path w="465454" h="125729">
                  <a:moveTo>
                    <a:pt x="337083" y="37439"/>
                  </a:moveTo>
                  <a:lnTo>
                    <a:pt x="321246" y="37439"/>
                  </a:lnTo>
                  <a:lnTo>
                    <a:pt x="321246" y="59448"/>
                  </a:lnTo>
                  <a:lnTo>
                    <a:pt x="337083" y="59448"/>
                  </a:lnTo>
                  <a:lnTo>
                    <a:pt x="337083" y="37439"/>
                  </a:lnTo>
                  <a:close/>
                </a:path>
                <a:path w="465454" h="125729">
                  <a:moveTo>
                    <a:pt x="337083" y="3644"/>
                  </a:moveTo>
                  <a:lnTo>
                    <a:pt x="321233" y="3644"/>
                  </a:lnTo>
                  <a:lnTo>
                    <a:pt x="321233" y="24117"/>
                  </a:lnTo>
                  <a:lnTo>
                    <a:pt x="337083" y="24117"/>
                  </a:lnTo>
                  <a:lnTo>
                    <a:pt x="337083" y="3644"/>
                  </a:lnTo>
                  <a:close/>
                </a:path>
                <a:path w="465454" h="125729">
                  <a:moveTo>
                    <a:pt x="425069" y="7150"/>
                  </a:moveTo>
                  <a:lnTo>
                    <a:pt x="368287" y="7150"/>
                  </a:lnTo>
                  <a:lnTo>
                    <a:pt x="368287" y="20612"/>
                  </a:lnTo>
                  <a:lnTo>
                    <a:pt x="409930" y="20612"/>
                  </a:lnTo>
                  <a:lnTo>
                    <a:pt x="408497" y="31844"/>
                  </a:lnTo>
                  <a:lnTo>
                    <a:pt x="389536" y="70105"/>
                  </a:lnTo>
                  <a:lnTo>
                    <a:pt x="361416" y="91554"/>
                  </a:lnTo>
                  <a:lnTo>
                    <a:pt x="374738" y="102069"/>
                  </a:lnTo>
                  <a:lnTo>
                    <a:pt x="405874" y="74152"/>
                  </a:lnTo>
                  <a:lnTo>
                    <a:pt x="423129" y="38593"/>
                  </a:lnTo>
                  <a:lnTo>
                    <a:pt x="427596" y="11074"/>
                  </a:lnTo>
                  <a:lnTo>
                    <a:pt x="427596" y="9677"/>
                  </a:lnTo>
                  <a:lnTo>
                    <a:pt x="427291" y="8674"/>
                  </a:lnTo>
                  <a:lnTo>
                    <a:pt x="426072" y="7454"/>
                  </a:lnTo>
                  <a:lnTo>
                    <a:pt x="425069" y="7150"/>
                  </a:lnTo>
                  <a:close/>
                </a:path>
                <a:path w="465454" h="125729">
                  <a:moveTo>
                    <a:pt x="230022" y="98425"/>
                  </a:moveTo>
                  <a:lnTo>
                    <a:pt x="114211" y="98425"/>
                  </a:lnTo>
                  <a:lnTo>
                    <a:pt x="114211" y="111747"/>
                  </a:lnTo>
                  <a:lnTo>
                    <a:pt x="230022" y="111747"/>
                  </a:lnTo>
                  <a:lnTo>
                    <a:pt x="230022" y="98425"/>
                  </a:lnTo>
                  <a:close/>
                </a:path>
                <a:path w="465454" h="125729">
                  <a:moveTo>
                    <a:pt x="179971" y="79082"/>
                  </a:moveTo>
                  <a:lnTo>
                    <a:pt x="163423" y="79082"/>
                  </a:lnTo>
                  <a:lnTo>
                    <a:pt x="163423" y="98425"/>
                  </a:lnTo>
                  <a:lnTo>
                    <a:pt x="179971" y="98425"/>
                  </a:lnTo>
                  <a:lnTo>
                    <a:pt x="179971" y="79082"/>
                  </a:lnTo>
                  <a:close/>
                </a:path>
                <a:path w="465454" h="125729">
                  <a:moveTo>
                    <a:pt x="211797" y="5194"/>
                  </a:moveTo>
                  <a:lnTo>
                    <a:pt x="129070" y="5194"/>
                  </a:lnTo>
                  <a:lnTo>
                    <a:pt x="129070" y="18503"/>
                  </a:lnTo>
                  <a:lnTo>
                    <a:pt x="198894" y="18503"/>
                  </a:lnTo>
                  <a:lnTo>
                    <a:pt x="198894" y="35610"/>
                  </a:lnTo>
                  <a:lnTo>
                    <a:pt x="131648" y="35610"/>
                  </a:lnTo>
                  <a:lnTo>
                    <a:pt x="130619" y="35915"/>
                  </a:lnTo>
                  <a:lnTo>
                    <a:pt x="129501" y="37134"/>
                  </a:lnTo>
                  <a:lnTo>
                    <a:pt x="129209" y="38138"/>
                  </a:lnTo>
                  <a:lnTo>
                    <a:pt x="129209" y="76644"/>
                  </a:lnTo>
                  <a:lnTo>
                    <a:pt x="129501" y="77673"/>
                  </a:lnTo>
                  <a:lnTo>
                    <a:pt x="130619" y="78803"/>
                  </a:lnTo>
                  <a:lnTo>
                    <a:pt x="131648" y="79082"/>
                  </a:lnTo>
                  <a:lnTo>
                    <a:pt x="217411" y="79082"/>
                  </a:lnTo>
                  <a:lnTo>
                    <a:pt x="217411" y="65760"/>
                  </a:lnTo>
                  <a:lnTo>
                    <a:pt x="144779" y="65760"/>
                  </a:lnTo>
                  <a:lnTo>
                    <a:pt x="144779" y="48793"/>
                  </a:lnTo>
                  <a:lnTo>
                    <a:pt x="211797" y="48793"/>
                  </a:lnTo>
                  <a:lnTo>
                    <a:pt x="212801" y="48514"/>
                  </a:lnTo>
                  <a:lnTo>
                    <a:pt x="214020" y="47396"/>
                  </a:lnTo>
                  <a:lnTo>
                    <a:pt x="214325" y="46367"/>
                  </a:lnTo>
                  <a:lnTo>
                    <a:pt x="214325" y="7708"/>
                  </a:lnTo>
                  <a:lnTo>
                    <a:pt x="214020" y="6705"/>
                  </a:lnTo>
                  <a:lnTo>
                    <a:pt x="212801" y="5486"/>
                  </a:lnTo>
                  <a:lnTo>
                    <a:pt x="211797" y="5194"/>
                  </a:lnTo>
                  <a:close/>
                </a:path>
                <a:path w="465454" h="125729">
                  <a:moveTo>
                    <a:pt x="464896" y="0"/>
                  </a:moveTo>
                  <a:lnTo>
                    <a:pt x="449046" y="0"/>
                  </a:lnTo>
                  <a:lnTo>
                    <a:pt x="449046" y="125488"/>
                  </a:lnTo>
                  <a:lnTo>
                    <a:pt x="464896" y="125488"/>
                  </a:lnTo>
                  <a:lnTo>
                    <a:pt x="464896" y="0"/>
                  </a:lnTo>
                  <a:close/>
                </a:path>
                <a:path w="465454" h="125729">
                  <a:moveTo>
                    <a:pt x="93383" y="0"/>
                  </a:moveTo>
                  <a:lnTo>
                    <a:pt x="77533" y="0"/>
                  </a:lnTo>
                  <a:lnTo>
                    <a:pt x="77533" y="125488"/>
                  </a:lnTo>
                  <a:lnTo>
                    <a:pt x="93383" y="125488"/>
                  </a:lnTo>
                  <a:lnTo>
                    <a:pt x="93383" y="60007"/>
                  </a:lnTo>
                  <a:lnTo>
                    <a:pt x="110490" y="60007"/>
                  </a:lnTo>
                  <a:lnTo>
                    <a:pt x="110490" y="45847"/>
                  </a:lnTo>
                  <a:lnTo>
                    <a:pt x="93383" y="45847"/>
                  </a:lnTo>
                  <a:lnTo>
                    <a:pt x="93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10238231" y="1801367"/>
            <a:ext cx="1786255" cy="358140"/>
            <a:chOff x="10238231" y="1801367"/>
            <a:chExt cx="1786255" cy="358140"/>
          </a:xfrm>
        </p:grpSpPr>
        <p:sp>
          <p:nvSpPr>
            <p:cNvPr id="178" name="object 178"/>
            <p:cNvSpPr/>
            <p:nvPr/>
          </p:nvSpPr>
          <p:spPr>
            <a:xfrm>
              <a:off x="10255910" y="1818258"/>
              <a:ext cx="1715135" cy="288290"/>
            </a:xfrm>
            <a:custGeom>
              <a:avLst/>
              <a:gdLst/>
              <a:ahLst/>
              <a:cxnLst/>
              <a:rect l="l" t="t" r="r" b="b"/>
              <a:pathLst>
                <a:path w="1715134" h="288289">
                  <a:moveTo>
                    <a:pt x="1570977" y="0"/>
                  </a:moveTo>
                  <a:lnTo>
                    <a:pt x="144005" y="0"/>
                  </a:lnTo>
                  <a:lnTo>
                    <a:pt x="98485" y="7341"/>
                  </a:lnTo>
                  <a:lnTo>
                    <a:pt x="58954" y="27785"/>
                  </a:lnTo>
                  <a:lnTo>
                    <a:pt x="27782" y="58959"/>
                  </a:lnTo>
                  <a:lnTo>
                    <a:pt x="7340" y="98490"/>
                  </a:lnTo>
                  <a:lnTo>
                    <a:pt x="0" y="144005"/>
                  </a:lnTo>
                  <a:lnTo>
                    <a:pt x="7340" y="189520"/>
                  </a:lnTo>
                  <a:lnTo>
                    <a:pt x="27782" y="229051"/>
                  </a:lnTo>
                  <a:lnTo>
                    <a:pt x="58954" y="260224"/>
                  </a:lnTo>
                  <a:lnTo>
                    <a:pt x="98485" y="280668"/>
                  </a:lnTo>
                  <a:lnTo>
                    <a:pt x="144005" y="288010"/>
                  </a:lnTo>
                  <a:lnTo>
                    <a:pt x="1570977" y="288010"/>
                  </a:lnTo>
                  <a:lnTo>
                    <a:pt x="1616491" y="280668"/>
                  </a:lnTo>
                  <a:lnTo>
                    <a:pt x="1656018" y="260224"/>
                  </a:lnTo>
                  <a:lnTo>
                    <a:pt x="1687188" y="229051"/>
                  </a:lnTo>
                  <a:lnTo>
                    <a:pt x="1707629" y="189520"/>
                  </a:lnTo>
                  <a:lnTo>
                    <a:pt x="1714969" y="144005"/>
                  </a:lnTo>
                  <a:lnTo>
                    <a:pt x="1707629" y="98490"/>
                  </a:lnTo>
                  <a:lnTo>
                    <a:pt x="1687188" y="58959"/>
                  </a:lnTo>
                  <a:lnTo>
                    <a:pt x="1656018" y="27785"/>
                  </a:lnTo>
                  <a:lnTo>
                    <a:pt x="1616491" y="7341"/>
                  </a:lnTo>
                  <a:lnTo>
                    <a:pt x="157097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842053" y="1899183"/>
              <a:ext cx="546100" cy="147955"/>
            </a:xfrm>
            <a:custGeom>
              <a:avLst/>
              <a:gdLst/>
              <a:ahLst/>
              <a:cxnLst/>
              <a:rect l="l" t="t" r="r" b="b"/>
              <a:pathLst>
                <a:path w="546100" h="147955">
                  <a:moveTo>
                    <a:pt x="267690" y="115379"/>
                  </a:moveTo>
                  <a:lnTo>
                    <a:pt x="131737" y="115379"/>
                  </a:lnTo>
                  <a:lnTo>
                    <a:pt x="131737" y="131178"/>
                  </a:lnTo>
                  <a:lnTo>
                    <a:pt x="267690" y="131178"/>
                  </a:lnTo>
                  <a:lnTo>
                    <a:pt x="267690" y="115379"/>
                  </a:lnTo>
                  <a:close/>
                </a:path>
                <a:path w="546100" h="147955">
                  <a:moveTo>
                    <a:pt x="183743" y="83946"/>
                  </a:moveTo>
                  <a:lnTo>
                    <a:pt x="164807" y="83946"/>
                  </a:lnTo>
                  <a:lnTo>
                    <a:pt x="164807" y="115379"/>
                  </a:lnTo>
                  <a:lnTo>
                    <a:pt x="183743" y="115379"/>
                  </a:lnTo>
                  <a:lnTo>
                    <a:pt x="183743" y="83946"/>
                  </a:lnTo>
                  <a:close/>
                </a:path>
                <a:path w="546100" h="147955">
                  <a:moveTo>
                    <a:pt x="234924" y="83781"/>
                  </a:moveTo>
                  <a:lnTo>
                    <a:pt x="216331" y="83781"/>
                  </a:lnTo>
                  <a:lnTo>
                    <a:pt x="216331" y="115379"/>
                  </a:lnTo>
                  <a:lnTo>
                    <a:pt x="234924" y="115379"/>
                  </a:lnTo>
                  <a:lnTo>
                    <a:pt x="234924" y="83781"/>
                  </a:lnTo>
                  <a:close/>
                </a:path>
                <a:path w="546100" h="147955">
                  <a:moveTo>
                    <a:pt x="256489" y="62052"/>
                  </a:moveTo>
                  <a:lnTo>
                    <a:pt x="142925" y="62052"/>
                  </a:lnTo>
                  <a:lnTo>
                    <a:pt x="142760" y="78346"/>
                  </a:lnTo>
                  <a:lnTo>
                    <a:pt x="256489" y="78346"/>
                  </a:lnTo>
                  <a:lnTo>
                    <a:pt x="256489" y="62052"/>
                  </a:lnTo>
                  <a:close/>
                </a:path>
                <a:path w="546100" h="147955">
                  <a:moveTo>
                    <a:pt x="180619" y="22555"/>
                  </a:moveTo>
                  <a:lnTo>
                    <a:pt x="161848" y="22555"/>
                  </a:lnTo>
                  <a:lnTo>
                    <a:pt x="162178" y="62052"/>
                  </a:lnTo>
                  <a:lnTo>
                    <a:pt x="181114" y="62052"/>
                  </a:lnTo>
                  <a:lnTo>
                    <a:pt x="180619" y="22555"/>
                  </a:lnTo>
                  <a:close/>
                </a:path>
                <a:path w="546100" h="147955">
                  <a:moveTo>
                    <a:pt x="236905" y="22555"/>
                  </a:moveTo>
                  <a:lnTo>
                    <a:pt x="218465" y="22555"/>
                  </a:lnTo>
                  <a:lnTo>
                    <a:pt x="218147" y="62052"/>
                  </a:lnTo>
                  <a:lnTo>
                    <a:pt x="236575" y="62052"/>
                  </a:lnTo>
                  <a:lnTo>
                    <a:pt x="236905" y="22555"/>
                  </a:lnTo>
                  <a:close/>
                </a:path>
                <a:path w="546100" h="147955">
                  <a:moveTo>
                    <a:pt x="253199" y="6756"/>
                  </a:moveTo>
                  <a:lnTo>
                    <a:pt x="146049" y="6756"/>
                  </a:lnTo>
                  <a:lnTo>
                    <a:pt x="146049" y="22555"/>
                  </a:lnTo>
                  <a:lnTo>
                    <a:pt x="253199" y="22555"/>
                  </a:lnTo>
                  <a:lnTo>
                    <a:pt x="253199" y="6756"/>
                  </a:lnTo>
                  <a:close/>
                </a:path>
                <a:path w="546100" h="147955">
                  <a:moveTo>
                    <a:pt x="52006" y="9220"/>
                  </a:moveTo>
                  <a:lnTo>
                    <a:pt x="2844" y="9220"/>
                  </a:lnTo>
                  <a:lnTo>
                    <a:pt x="1638" y="9575"/>
                  </a:lnTo>
                  <a:lnTo>
                    <a:pt x="330" y="11010"/>
                  </a:lnTo>
                  <a:lnTo>
                    <a:pt x="0" y="12179"/>
                  </a:lnTo>
                  <a:lnTo>
                    <a:pt x="0" y="108584"/>
                  </a:lnTo>
                  <a:lnTo>
                    <a:pt x="304" y="109791"/>
                  </a:lnTo>
                  <a:lnTo>
                    <a:pt x="1511" y="111099"/>
                  </a:lnTo>
                  <a:lnTo>
                    <a:pt x="2679" y="111429"/>
                  </a:lnTo>
                  <a:lnTo>
                    <a:pt x="21475" y="111429"/>
                  </a:lnTo>
                  <a:lnTo>
                    <a:pt x="23088" y="111378"/>
                  </a:lnTo>
                  <a:lnTo>
                    <a:pt x="24193" y="111264"/>
                  </a:lnTo>
                  <a:lnTo>
                    <a:pt x="27050" y="111264"/>
                  </a:lnTo>
                  <a:lnTo>
                    <a:pt x="60236" y="107645"/>
                  </a:lnTo>
                  <a:lnTo>
                    <a:pt x="60236" y="95300"/>
                  </a:lnTo>
                  <a:lnTo>
                    <a:pt x="18097" y="95300"/>
                  </a:lnTo>
                  <a:lnTo>
                    <a:pt x="18097" y="24688"/>
                  </a:lnTo>
                  <a:lnTo>
                    <a:pt x="52006" y="24688"/>
                  </a:lnTo>
                  <a:lnTo>
                    <a:pt x="52006" y="9220"/>
                  </a:lnTo>
                  <a:close/>
                </a:path>
                <a:path w="546100" h="147955">
                  <a:moveTo>
                    <a:pt x="60236" y="91846"/>
                  </a:moveTo>
                  <a:lnTo>
                    <a:pt x="33896" y="95135"/>
                  </a:lnTo>
                  <a:lnTo>
                    <a:pt x="31597" y="95135"/>
                  </a:lnTo>
                  <a:lnTo>
                    <a:pt x="18097" y="95300"/>
                  </a:lnTo>
                  <a:lnTo>
                    <a:pt x="60236" y="95300"/>
                  </a:lnTo>
                  <a:lnTo>
                    <a:pt x="60236" y="91846"/>
                  </a:lnTo>
                  <a:close/>
                </a:path>
                <a:path w="546100" h="147955">
                  <a:moveTo>
                    <a:pt x="517004" y="2641"/>
                  </a:moveTo>
                  <a:lnTo>
                    <a:pt x="498894" y="2641"/>
                  </a:lnTo>
                  <a:lnTo>
                    <a:pt x="498894" y="27495"/>
                  </a:lnTo>
                  <a:lnTo>
                    <a:pt x="481279" y="27495"/>
                  </a:lnTo>
                  <a:lnTo>
                    <a:pt x="481279" y="43624"/>
                  </a:lnTo>
                  <a:lnTo>
                    <a:pt x="498894" y="43624"/>
                  </a:lnTo>
                  <a:lnTo>
                    <a:pt x="498894" y="63868"/>
                  </a:lnTo>
                  <a:lnTo>
                    <a:pt x="481279" y="63868"/>
                  </a:lnTo>
                  <a:lnTo>
                    <a:pt x="481279" y="80327"/>
                  </a:lnTo>
                  <a:lnTo>
                    <a:pt x="498894" y="80327"/>
                  </a:lnTo>
                  <a:lnTo>
                    <a:pt x="498894" y="140563"/>
                  </a:lnTo>
                  <a:lnTo>
                    <a:pt x="517004" y="140563"/>
                  </a:lnTo>
                  <a:lnTo>
                    <a:pt x="517004" y="2641"/>
                  </a:lnTo>
                  <a:close/>
                </a:path>
                <a:path w="546100" h="147955">
                  <a:moveTo>
                    <a:pt x="474535" y="7734"/>
                  </a:moveTo>
                  <a:lnTo>
                    <a:pt x="428777" y="7734"/>
                  </a:lnTo>
                  <a:lnTo>
                    <a:pt x="428777" y="23545"/>
                  </a:lnTo>
                  <a:lnTo>
                    <a:pt x="459066" y="23545"/>
                  </a:lnTo>
                  <a:lnTo>
                    <a:pt x="459066" y="52349"/>
                  </a:lnTo>
                  <a:lnTo>
                    <a:pt x="431634" y="52349"/>
                  </a:lnTo>
                  <a:lnTo>
                    <a:pt x="430428" y="52704"/>
                  </a:lnTo>
                  <a:lnTo>
                    <a:pt x="429107" y="54127"/>
                  </a:lnTo>
                  <a:lnTo>
                    <a:pt x="428777" y="55308"/>
                  </a:lnTo>
                  <a:lnTo>
                    <a:pt x="428777" y="109397"/>
                  </a:lnTo>
                  <a:lnTo>
                    <a:pt x="429107" y="110604"/>
                  </a:lnTo>
                  <a:lnTo>
                    <a:pt x="430428" y="111925"/>
                  </a:lnTo>
                  <a:lnTo>
                    <a:pt x="431634" y="112255"/>
                  </a:lnTo>
                  <a:lnTo>
                    <a:pt x="458952" y="112090"/>
                  </a:lnTo>
                  <a:lnTo>
                    <a:pt x="490499" y="109016"/>
                  </a:lnTo>
                  <a:lnTo>
                    <a:pt x="492150" y="108800"/>
                  </a:lnTo>
                  <a:lnTo>
                    <a:pt x="492150" y="96456"/>
                  </a:lnTo>
                  <a:lnTo>
                    <a:pt x="447052" y="96456"/>
                  </a:lnTo>
                  <a:lnTo>
                    <a:pt x="447052" y="67817"/>
                  </a:lnTo>
                  <a:lnTo>
                    <a:pt x="474535" y="67817"/>
                  </a:lnTo>
                  <a:lnTo>
                    <a:pt x="475716" y="67487"/>
                  </a:lnTo>
                  <a:lnTo>
                    <a:pt x="477138" y="66166"/>
                  </a:lnTo>
                  <a:lnTo>
                    <a:pt x="477494" y="64960"/>
                  </a:lnTo>
                  <a:lnTo>
                    <a:pt x="477494" y="10706"/>
                  </a:lnTo>
                  <a:lnTo>
                    <a:pt x="477138" y="9524"/>
                  </a:lnTo>
                  <a:lnTo>
                    <a:pt x="475716" y="8102"/>
                  </a:lnTo>
                  <a:lnTo>
                    <a:pt x="474535" y="7734"/>
                  </a:lnTo>
                  <a:close/>
                </a:path>
                <a:path w="546100" h="147955">
                  <a:moveTo>
                    <a:pt x="492150" y="93332"/>
                  </a:moveTo>
                  <a:lnTo>
                    <a:pt x="477659" y="95300"/>
                  </a:lnTo>
                  <a:lnTo>
                    <a:pt x="474916" y="95630"/>
                  </a:lnTo>
                  <a:lnTo>
                    <a:pt x="472122" y="95884"/>
                  </a:lnTo>
                  <a:lnTo>
                    <a:pt x="466420" y="96202"/>
                  </a:lnTo>
                  <a:lnTo>
                    <a:pt x="463778" y="96291"/>
                  </a:lnTo>
                  <a:lnTo>
                    <a:pt x="461365" y="96291"/>
                  </a:lnTo>
                  <a:lnTo>
                    <a:pt x="447052" y="96456"/>
                  </a:lnTo>
                  <a:lnTo>
                    <a:pt x="492150" y="96456"/>
                  </a:lnTo>
                  <a:lnTo>
                    <a:pt x="492150" y="93332"/>
                  </a:lnTo>
                  <a:close/>
                </a:path>
                <a:path w="546100" h="147955">
                  <a:moveTo>
                    <a:pt x="328485" y="5600"/>
                  </a:moveTo>
                  <a:lnTo>
                    <a:pt x="309054" y="5600"/>
                  </a:lnTo>
                  <a:lnTo>
                    <a:pt x="308992" y="38188"/>
                  </a:lnTo>
                  <a:lnTo>
                    <a:pt x="308390" y="47842"/>
                  </a:lnTo>
                  <a:lnTo>
                    <a:pt x="293910" y="85865"/>
                  </a:lnTo>
                  <a:lnTo>
                    <a:pt x="269557" y="107975"/>
                  </a:lnTo>
                  <a:lnTo>
                    <a:pt x="284695" y="120154"/>
                  </a:lnTo>
                  <a:lnTo>
                    <a:pt x="316012" y="85597"/>
                  </a:lnTo>
                  <a:lnTo>
                    <a:pt x="318935" y="78346"/>
                  </a:lnTo>
                  <a:lnTo>
                    <a:pt x="339298" y="78346"/>
                  </a:lnTo>
                  <a:lnTo>
                    <a:pt x="328485" y="38188"/>
                  </a:lnTo>
                  <a:lnTo>
                    <a:pt x="328485" y="5600"/>
                  </a:lnTo>
                  <a:close/>
                </a:path>
                <a:path w="546100" h="147955">
                  <a:moveTo>
                    <a:pt x="339298" y="78346"/>
                  </a:moveTo>
                  <a:lnTo>
                    <a:pt x="318935" y="78346"/>
                  </a:lnTo>
                  <a:lnTo>
                    <a:pt x="322110" y="85597"/>
                  </a:lnTo>
                  <a:lnTo>
                    <a:pt x="352678" y="116865"/>
                  </a:lnTo>
                  <a:lnTo>
                    <a:pt x="366496" y="104355"/>
                  </a:lnTo>
                  <a:lnTo>
                    <a:pt x="357485" y="98152"/>
                  </a:lnTo>
                  <a:lnTo>
                    <a:pt x="349710" y="91393"/>
                  </a:lnTo>
                  <a:lnTo>
                    <a:pt x="343168" y="84080"/>
                  </a:lnTo>
                  <a:lnTo>
                    <a:pt x="339298" y="78346"/>
                  </a:lnTo>
                  <a:close/>
                </a:path>
                <a:path w="546100" h="147955">
                  <a:moveTo>
                    <a:pt x="545477" y="165"/>
                  </a:moveTo>
                  <a:lnTo>
                    <a:pt x="527367" y="165"/>
                  </a:lnTo>
                  <a:lnTo>
                    <a:pt x="527367" y="147307"/>
                  </a:lnTo>
                  <a:lnTo>
                    <a:pt x="545477" y="147307"/>
                  </a:lnTo>
                  <a:lnTo>
                    <a:pt x="545477" y="165"/>
                  </a:lnTo>
                  <a:close/>
                </a:path>
                <a:path w="546100" h="147955">
                  <a:moveTo>
                    <a:pt x="393166" y="165"/>
                  </a:moveTo>
                  <a:lnTo>
                    <a:pt x="374726" y="165"/>
                  </a:lnTo>
                  <a:lnTo>
                    <a:pt x="374726" y="147485"/>
                  </a:lnTo>
                  <a:lnTo>
                    <a:pt x="393166" y="147485"/>
                  </a:lnTo>
                  <a:lnTo>
                    <a:pt x="393166" y="72262"/>
                  </a:lnTo>
                  <a:lnTo>
                    <a:pt x="413410" y="72262"/>
                  </a:lnTo>
                  <a:lnTo>
                    <a:pt x="413410" y="55638"/>
                  </a:lnTo>
                  <a:lnTo>
                    <a:pt x="393166" y="55638"/>
                  </a:lnTo>
                  <a:lnTo>
                    <a:pt x="393166" y="165"/>
                  </a:lnTo>
                  <a:close/>
                </a:path>
                <a:path w="546100" h="147955">
                  <a:moveTo>
                    <a:pt x="115214" y="67157"/>
                  </a:moveTo>
                  <a:lnTo>
                    <a:pt x="97269" y="67157"/>
                  </a:lnTo>
                  <a:lnTo>
                    <a:pt x="97269" y="147485"/>
                  </a:lnTo>
                  <a:lnTo>
                    <a:pt x="115214" y="147485"/>
                  </a:lnTo>
                  <a:lnTo>
                    <a:pt x="115214" y="67157"/>
                  </a:lnTo>
                  <a:close/>
                </a:path>
                <a:path w="546100" h="147955">
                  <a:moveTo>
                    <a:pt x="82626" y="2641"/>
                  </a:moveTo>
                  <a:lnTo>
                    <a:pt x="64846" y="2641"/>
                  </a:lnTo>
                  <a:lnTo>
                    <a:pt x="64846" y="140563"/>
                  </a:lnTo>
                  <a:lnTo>
                    <a:pt x="82626" y="140563"/>
                  </a:lnTo>
                  <a:lnTo>
                    <a:pt x="82626" y="67157"/>
                  </a:lnTo>
                  <a:lnTo>
                    <a:pt x="115214" y="67157"/>
                  </a:lnTo>
                  <a:lnTo>
                    <a:pt x="115214" y="48882"/>
                  </a:lnTo>
                  <a:lnTo>
                    <a:pt x="82626" y="48882"/>
                  </a:lnTo>
                  <a:lnTo>
                    <a:pt x="82626" y="2641"/>
                  </a:lnTo>
                  <a:close/>
                </a:path>
                <a:path w="546100" h="147955">
                  <a:moveTo>
                    <a:pt x="115214" y="0"/>
                  </a:moveTo>
                  <a:lnTo>
                    <a:pt x="97269" y="0"/>
                  </a:lnTo>
                  <a:lnTo>
                    <a:pt x="97269" y="48882"/>
                  </a:lnTo>
                  <a:lnTo>
                    <a:pt x="115214" y="48882"/>
                  </a:lnTo>
                  <a:lnTo>
                    <a:pt x="1152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238231" y="1801367"/>
              <a:ext cx="1786127" cy="358139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0255910" y="1818258"/>
              <a:ext cx="1715135" cy="288290"/>
            </a:xfrm>
            <a:custGeom>
              <a:avLst/>
              <a:gdLst/>
              <a:ahLst/>
              <a:cxnLst/>
              <a:rect l="l" t="t" r="r" b="b"/>
              <a:pathLst>
                <a:path w="1715134" h="288289">
                  <a:moveTo>
                    <a:pt x="0" y="144005"/>
                  </a:moveTo>
                  <a:lnTo>
                    <a:pt x="7340" y="98490"/>
                  </a:lnTo>
                  <a:lnTo>
                    <a:pt x="27782" y="58959"/>
                  </a:lnTo>
                  <a:lnTo>
                    <a:pt x="58954" y="27785"/>
                  </a:lnTo>
                  <a:lnTo>
                    <a:pt x="98485" y="7341"/>
                  </a:lnTo>
                  <a:lnTo>
                    <a:pt x="144005" y="0"/>
                  </a:lnTo>
                  <a:lnTo>
                    <a:pt x="1570977" y="0"/>
                  </a:lnTo>
                  <a:lnTo>
                    <a:pt x="1616491" y="7341"/>
                  </a:lnTo>
                  <a:lnTo>
                    <a:pt x="1656018" y="27785"/>
                  </a:lnTo>
                  <a:lnTo>
                    <a:pt x="1687188" y="58959"/>
                  </a:lnTo>
                  <a:lnTo>
                    <a:pt x="1707629" y="98490"/>
                  </a:lnTo>
                  <a:lnTo>
                    <a:pt x="1714969" y="144005"/>
                  </a:lnTo>
                  <a:lnTo>
                    <a:pt x="1707629" y="189520"/>
                  </a:lnTo>
                  <a:lnTo>
                    <a:pt x="1687188" y="229051"/>
                  </a:lnTo>
                  <a:lnTo>
                    <a:pt x="1656018" y="260224"/>
                  </a:lnTo>
                  <a:lnTo>
                    <a:pt x="1616491" y="280668"/>
                  </a:lnTo>
                  <a:lnTo>
                    <a:pt x="1570977" y="288010"/>
                  </a:lnTo>
                  <a:lnTo>
                    <a:pt x="144005" y="288010"/>
                  </a:lnTo>
                  <a:lnTo>
                    <a:pt x="98485" y="280668"/>
                  </a:lnTo>
                  <a:lnTo>
                    <a:pt x="58954" y="260224"/>
                  </a:lnTo>
                  <a:lnTo>
                    <a:pt x="27782" y="229051"/>
                  </a:lnTo>
                  <a:lnTo>
                    <a:pt x="7340" y="189520"/>
                  </a:lnTo>
                  <a:lnTo>
                    <a:pt x="0" y="14400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10238231" y="3752088"/>
            <a:ext cx="1786255" cy="358140"/>
            <a:chOff x="10238231" y="3752088"/>
            <a:chExt cx="1786255" cy="358140"/>
          </a:xfrm>
        </p:grpSpPr>
        <p:sp>
          <p:nvSpPr>
            <p:cNvPr id="183" name="object 183"/>
            <p:cNvSpPr/>
            <p:nvPr/>
          </p:nvSpPr>
          <p:spPr>
            <a:xfrm>
              <a:off x="10255910" y="3769118"/>
              <a:ext cx="1715135" cy="288290"/>
            </a:xfrm>
            <a:custGeom>
              <a:avLst/>
              <a:gdLst/>
              <a:ahLst/>
              <a:cxnLst/>
              <a:rect l="l" t="t" r="r" b="b"/>
              <a:pathLst>
                <a:path w="1715134" h="288289">
                  <a:moveTo>
                    <a:pt x="1570977" y="0"/>
                  </a:moveTo>
                  <a:lnTo>
                    <a:pt x="144005" y="0"/>
                  </a:lnTo>
                  <a:lnTo>
                    <a:pt x="98485" y="7341"/>
                  </a:lnTo>
                  <a:lnTo>
                    <a:pt x="58954" y="27785"/>
                  </a:lnTo>
                  <a:lnTo>
                    <a:pt x="27782" y="58959"/>
                  </a:lnTo>
                  <a:lnTo>
                    <a:pt x="7340" y="98490"/>
                  </a:lnTo>
                  <a:lnTo>
                    <a:pt x="0" y="144005"/>
                  </a:lnTo>
                  <a:lnTo>
                    <a:pt x="7340" y="189520"/>
                  </a:lnTo>
                  <a:lnTo>
                    <a:pt x="27782" y="229051"/>
                  </a:lnTo>
                  <a:lnTo>
                    <a:pt x="58954" y="260224"/>
                  </a:lnTo>
                  <a:lnTo>
                    <a:pt x="98485" y="280668"/>
                  </a:lnTo>
                  <a:lnTo>
                    <a:pt x="144005" y="288010"/>
                  </a:lnTo>
                  <a:lnTo>
                    <a:pt x="1570977" y="288010"/>
                  </a:lnTo>
                  <a:lnTo>
                    <a:pt x="1616491" y="280668"/>
                  </a:lnTo>
                  <a:lnTo>
                    <a:pt x="1656018" y="260224"/>
                  </a:lnTo>
                  <a:lnTo>
                    <a:pt x="1687188" y="229051"/>
                  </a:lnTo>
                  <a:lnTo>
                    <a:pt x="1707629" y="189520"/>
                  </a:lnTo>
                  <a:lnTo>
                    <a:pt x="1714969" y="144005"/>
                  </a:lnTo>
                  <a:lnTo>
                    <a:pt x="1707629" y="98490"/>
                  </a:lnTo>
                  <a:lnTo>
                    <a:pt x="1687188" y="58959"/>
                  </a:lnTo>
                  <a:lnTo>
                    <a:pt x="1656018" y="27785"/>
                  </a:lnTo>
                  <a:lnTo>
                    <a:pt x="1616491" y="7341"/>
                  </a:lnTo>
                  <a:lnTo>
                    <a:pt x="157097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589717" y="3850042"/>
              <a:ext cx="1036955" cy="147955"/>
            </a:xfrm>
            <a:custGeom>
              <a:avLst/>
              <a:gdLst/>
              <a:ahLst/>
              <a:cxnLst/>
              <a:rect l="l" t="t" r="r" b="b"/>
              <a:pathLst>
                <a:path w="1036954" h="147954">
                  <a:moveTo>
                    <a:pt x="136118" y="115379"/>
                  </a:moveTo>
                  <a:lnTo>
                    <a:pt x="77520" y="115379"/>
                  </a:lnTo>
                  <a:lnTo>
                    <a:pt x="77520" y="85750"/>
                  </a:lnTo>
                  <a:lnTo>
                    <a:pt x="115709" y="85750"/>
                  </a:lnTo>
                  <a:lnTo>
                    <a:pt x="116878" y="85420"/>
                  </a:lnTo>
                  <a:lnTo>
                    <a:pt x="118313" y="84099"/>
                  </a:lnTo>
                  <a:lnTo>
                    <a:pt x="118668" y="82892"/>
                  </a:lnTo>
                  <a:lnTo>
                    <a:pt x="118668" y="69951"/>
                  </a:lnTo>
                  <a:lnTo>
                    <a:pt x="118668" y="44107"/>
                  </a:lnTo>
                  <a:lnTo>
                    <a:pt x="118668" y="28473"/>
                  </a:lnTo>
                  <a:lnTo>
                    <a:pt x="118668" y="4445"/>
                  </a:lnTo>
                  <a:lnTo>
                    <a:pt x="100063" y="4445"/>
                  </a:lnTo>
                  <a:lnTo>
                    <a:pt x="100063" y="28473"/>
                  </a:lnTo>
                  <a:lnTo>
                    <a:pt x="100063" y="44107"/>
                  </a:lnTo>
                  <a:lnTo>
                    <a:pt x="100063" y="69951"/>
                  </a:lnTo>
                  <a:lnTo>
                    <a:pt x="36042" y="69951"/>
                  </a:lnTo>
                  <a:lnTo>
                    <a:pt x="36042" y="44107"/>
                  </a:lnTo>
                  <a:lnTo>
                    <a:pt x="100063" y="44107"/>
                  </a:lnTo>
                  <a:lnTo>
                    <a:pt x="100063" y="28473"/>
                  </a:lnTo>
                  <a:lnTo>
                    <a:pt x="36042" y="28473"/>
                  </a:lnTo>
                  <a:lnTo>
                    <a:pt x="36042" y="4445"/>
                  </a:lnTo>
                  <a:lnTo>
                    <a:pt x="17272" y="4445"/>
                  </a:lnTo>
                  <a:lnTo>
                    <a:pt x="17272" y="82892"/>
                  </a:lnTo>
                  <a:lnTo>
                    <a:pt x="17576" y="84099"/>
                  </a:lnTo>
                  <a:lnTo>
                    <a:pt x="18783" y="85420"/>
                  </a:lnTo>
                  <a:lnTo>
                    <a:pt x="19964" y="85750"/>
                  </a:lnTo>
                  <a:lnTo>
                    <a:pt x="58254" y="85750"/>
                  </a:lnTo>
                  <a:lnTo>
                    <a:pt x="58254" y="115379"/>
                  </a:lnTo>
                  <a:lnTo>
                    <a:pt x="0" y="115379"/>
                  </a:lnTo>
                  <a:lnTo>
                    <a:pt x="0" y="131178"/>
                  </a:lnTo>
                  <a:lnTo>
                    <a:pt x="136118" y="131178"/>
                  </a:lnTo>
                  <a:lnTo>
                    <a:pt x="136118" y="115379"/>
                  </a:lnTo>
                  <a:close/>
                </a:path>
                <a:path w="1036954" h="147954">
                  <a:moveTo>
                    <a:pt x="263080" y="11188"/>
                  </a:moveTo>
                  <a:lnTo>
                    <a:pt x="262712" y="10007"/>
                  </a:lnTo>
                  <a:lnTo>
                    <a:pt x="261289" y="8585"/>
                  </a:lnTo>
                  <a:lnTo>
                    <a:pt x="260108" y="8229"/>
                  </a:lnTo>
                  <a:lnTo>
                    <a:pt x="157568" y="8229"/>
                  </a:lnTo>
                  <a:lnTo>
                    <a:pt x="157568" y="23863"/>
                  </a:lnTo>
                  <a:lnTo>
                    <a:pt x="243154" y="23863"/>
                  </a:lnTo>
                  <a:lnTo>
                    <a:pt x="242785" y="32600"/>
                  </a:lnTo>
                  <a:lnTo>
                    <a:pt x="237845" y="78346"/>
                  </a:lnTo>
                  <a:lnTo>
                    <a:pt x="234924" y="96113"/>
                  </a:lnTo>
                  <a:lnTo>
                    <a:pt x="253365" y="96113"/>
                  </a:lnTo>
                  <a:lnTo>
                    <a:pt x="259283" y="53987"/>
                  </a:lnTo>
                  <a:lnTo>
                    <a:pt x="260172" y="46736"/>
                  </a:lnTo>
                  <a:lnTo>
                    <a:pt x="260908" y="39611"/>
                  </a:lnTo>
                  <a:lnTo>
                    <a:pt x="262115" y="25565"/>
                  </a:lnTo>
                  <a:lnTo>
                    <a:pt x="262636" y="18973"/>
                  </a:lnTo>
                  <a:lnTo>
                    <a:pt x="263080" y="12839"/>
                  </a:lnTo>
                  <a:lnTo>
                    <a:pt x="263080" y="11188"/>
                  </a:lnTo>
                  <a:close/>
                </a:path>
                <a:path w="1036954" h="147954">
                  <a:moveTo>
                    <a:pt x="279374" y="115379"/>
                  </a:moveTo>
                  <a:lnTo>
                    <a:pt x="209905" y="115379"/>
                  </a:lnTo>
                  <a:lnTo>
                    <a:pt x="209905" y="60566"/>
                  </a:lnTo>
                  <a:lnTo>
                    <a:pt x="190982" y="60566"/>
                  </a:lnTo>
                  <a:lnTo>
                    <a:pt x="190982" y="115379"/>
                  </a:lnTo>
                  <a:lnTo>
                    <a:pt x="143256" y="115379"/>
                  </a:lnTo>
                  <a:lnTo>
                    <a:pt x="143256" y="131178"/>
                  </a:lnTo>
                  <a:lnTo>
                    <a:pt x="279374" y="131178"/>
                  </a:lnTo>
                  <a:lnTo>
                    <a:pt x="279374" y="115379"/>
                  </a:lnTo>
                  <a:close/>
                </a:path>
                <a:path w="1036954" h="147954">
                  <a:moveTo>
                    <a:pt x="380161" y="104343"/>
                  </a:moveTo>
                  <a:lnTo>
                    <a:pt x="351434" y="75793"/>
                  </a:lnTo>
                  <a:lnTo>
                    <a:pt x="342138" y="38176"/>
                  </a:lnTo>
                  <a:lnTo>
                    <a:pt x="342138" y="5588"/>
                  </a:lnTo>
                  <a:lnTo>
                    <a:pt x="322554" y="5588"/>
                  </a:lnTo>
                  <a:lnTo>
                    <a:pt x="321957" y="47840"/>
                  </a:lnTo>
                  <a:lnTo>
                    <a:pt x="307644" y="85864"/>
                  </a:lnTo>
                  <a:lnTo>
                    <a:pt x="282892" y="107962"/>
                  </a:lnTo>
                  <a:lnTo>
                    <a:pt x="298361" y="120154"/>
                  </a:lnTo>
                  <a:lnTo>
                    <a:pt x="319913" y="99580"/>
                  </a:lnTo>
                  <a:lnTo>
                    <a:pt x="323100" y="95846"/>
                  </a:lnTo>
                  <a:lnTo>
                    <a:pt x="325793" y="92138"/>
                  </a:lnTo>
                  <a:lnTo>
                    <a:pt x="330174" y="84785"/>
                  </a:lnTo>
                  <a:lnTo>
                    <a:pt x="331711" y="81470"/>
                  </a:lnTo>
                  <a:lnTo>
                    <a:pt x="332587" y="78511"/>
                  </a:lnTo>
                  <a:lnTo>
                    <a:pt x="335394" y="84112"/>
                  </a:lnTo>
                  <a:lnTo>
                    <a:pt x="361442" y="113207"/>
                  </a:lnTo>
                  <a:lnTo>
                    <a:pt x="366496" y="116852"/>
                  </a:lnTo>
                  <a:lnTo>
                    <a:pt x="380161" y="104343"/>
                  </a:lnTo>
                  <a:close/>
                </a:path>
                <a:path w="1036954" h="147954">
                  <a:moveTo>
                    <a:pt x="411924" y="165"/>
                  </a:moveTo>
                  <a:lnTo>
                    <a:pt x="393331" y="165"/>
                  </a:lnTo>
                  <a:lnTo>
                    <a:pt x="393331" y="43446"/>
                  </a:lnTo>
                  <a:lnTo>
                    <a:pt x="363867" y="43446"/>
                  </a:lnTo>
                  <a:lnTo>
                    <a:pt x="363867" y="60236"/>
                  </a:lnTo>
                  <a:lnTo>
                    <a:pt x="393331" y="60236"/>
                  </a:lnTo>
                  <a:lnTo>
                    <a:pt x="393331" y="147472"/>
                  </a:lnTo>
                  <a:lnTo>
                    <a:pt x="411924" y="147472"/>
                  </a:lnTo>
                  <a:lnTo>
                    <a:pt x="411924" y="165"/>
                  </a:lnTo>
                  <a:close/>
                </a:path>
                <a:path w="1036954" h="147954">
                  <a:moveTo>
                    <a:pt x="560578" y="7569"/>
                  </a:moveTo>
                  <a:lnTo>
                    <a:pt x="542150" y="7569"/>
                  </a:lnTo>
                  <a:lnTo>
                    <a:pt x="542150" y="42799"/>
                  </a:lnTo>
                  <a:lnTo>
                    <a:pt x="542150" y="58750"/>
                  </a:lnTo>
                  <a:lnTo>
                    <a:pt x="542150" y="96608"/>
                  </a:lnTo>
                  <a:lnTo>
                    <a:pt x="509231" y="96608"/>
                  </a:lnTo>
                  <a:lnTo>
                    <a:pt x="509231" y="58750"/>
                  </a:lnTo>
                  <a:lnTo>
                    <a:pt x="542150" y="58750"/>
                  </a:lnTo>
                  <a:lnTo>
                    <a:pt x="542150" y="42799"/>
                  </a:lnTo>
                  <a:lnTo>
                    <a:pt x="509231" y="42799"/>
                  </a:lnTo>
                  <a:lnTo>
                    <a:pt x="509231" y="7569"/>
                  </a:lnTo>
                  <a:lnTo>
                    <a:pt x="490791" y="7569"/>
                  </a:lnTo>
                  <a:lnTo>
                    <a:pt x="490791" y="109397"/>
                  </a:lnTo>
                  <a:lnTo>
                    <a:pt x="491096" y="110604"/>
                  </a:lnTo>
                  <a:lnTo>
                    <a:pt x="492302" y="111925"/>
                  </a:lnTo>
                  <a:lnTo>
                    <a:pt x="493483" y="112255"/>
                  </a:lnTo>
                  <a:lnTo>
                    <a:pt x="557618" y="112255"/>
                  </a:lnTo>
                  <a:lnTo>
                    <a:pt x="558800" y="111925"/>
                  </a:lnTo>
                  <a:lnTo>
                    <a:pt x="560222" y="110604"/>
                  </a:lnTo>
                  <a:lnTo>
                    <a:pt x="560578" y="109397"/>
                  </a:lnTo>
                  <a:lnTo>
                    <a:pt x="560578" y="96608"/>
                  </a:lnTo>
                  <a:lnTo>
                    <a:pt x="560578" y="58750"/>
                  </a:lnTo>
                  <a:lnTo>
                    <a:pt x="560578" y="42799"/>
                  </a:lnTo>
                  <a:lnTo>
                    <a:pt x="560578" y="7569"/>
                  </a:lnTo>
                  <a:close/>
                </a:path>
                <a:path w="1036954" h="147954">
                  <a:moveTo>
                    <a:pt x="620496" y="53987"/>
                  </a:moveTo>
                  <a:lnTo>
                    <a:pt x="600405" y="53987"/>
                  </a:lnTo>
                  <a:lnTo>
                    <a:pt x="600405" y="165"/>
                  </a:lnTo>
                  <a:lnTo>
                    <a:pt x="581812" y="165"/>
                  </a:lnTo>
                  <a:lnTo>
                    <a:pt x="581812" y="147472"/>
                  </a:lnTo>
                  <a:lnTo>
                    <a:pt x="600405" y="147472"/>
                  </a:lnTo>
                  <a:lnTo>
                    <a:pt x="600405" y="70612"/>
                  </a:lnTo>
                  <a:lnTo>
                    <a:pt x="620496" y="70612"/>
                  </a:lnTo>
                  <a:lnTo>
                    <a:pt x="620496" y="53987"/>
                  </a:lnTo>
                  <a:close/>
                </a:path>
                <a:path w="1036954" h="147954">
                  <a:moveTo>
                    <a:pt x="760945" y="115709"/>
                  </a:moveTo>
                  <a:lnTo>
                    <a:pt x="702195" y="115709"/>
                  </a:lnTo>
                  <a:lnTo>
                    <a:pt x="702195" y="92989"/>
                  </a:lnTo>
                  <a:lnTo>
                    <a:pt x="746137" y="92989"/>
                  </a:lnTo>
                  <a:lnTo>
                    <a:pt x="746137" y="77355"/>
                  </a:lnTo>
                  <a:lnTo>
                    <a:pt x="660882" y="77355"/>
                  </a:lnTo>
                  <a:lnTo>
                    <a:pt x="660882" y="57442"/>
                  </a:lnTo>
                  <a:lnTo>
                    <a:pt x="739546" y="57442"/>
                  </a:lnTo>
                  <a:lnTo>
                    <a:pt x="740727" y="57111"/>
                  </a:lnTo>
                  <a:lnTo>
                    <a:pt x="742162" y="55791"/>
                  </a:lnTo>
                  <a:lnTo>
                    <a:pt x="742518" y="54584"/>
                  </a:lnTo>
                  <a:lnTo>
                    <a:pt x="742518" y="9220"/>
                  </a:lnTo>
                  <a:lnTo>
                    <a:pt x="742162" y="8039"/>
                  </a:lnTo>
                  <a:lnTo>
                    <a:pt x="740727" y="6616"/>
                  </a:lnTo>
                  <a:lnTo>
                    <a:pt x="739546" y="6248"/>
                  </a:lnTo>
                  <a:lnTo>
                    <a:pt x="642442" y="6248"/>
                  </a:lnTo>
                  <a:lnTo>
                    <a:pt x="642442" y="21894"/>
                  </a:lnTo>
                  <a:lnTo>
                    <a:pt x="724408" y="21894"/>
                  </a:lnTo>
                  <a:lnTo>
                    <a:pt x="724408" y="41973"/>
                  </a:lnTo>
                  <a:lnTo>
                    <a:pt x="645464" y="41973"/>
                  </a:lnTo>
                  <a:lnTo>
                    <a:pt x="644258" y="42329"/>
                  </a:lnTo>
                  <a:lnTo>
                    <a:pt x="642937" y="43751"/>
                  </a:lnTo>
                  <a:lnTo>
                    <a:pt x="642607" y="44932"/>
                  </a:lnTo>
                  <a:lnTo>
                    <a:pt x="642607" y="90144"/>
                  </a:lnTo>
                  <a:lnTo>
                    <a:pt x="642937" y="91351"/>
                  </a:lnTo>
                  <a:lnTo>
                    <a:pt x="644258" y="92659"/>
                  </a:lnTo>
                  <a:lnTo>
                    <a:pt x="645464" y="92989"/>
                  </a:lnTo>
                  <a:lnTo>
                    <a:pt x="682764" y="92989"/>
                  </a:lnTo>
                  <a:lnTo>
                    <a:pt x="682764" y="115709"/>
                  </a:lnTo>
                  <a:lnTo>
                    <a:pt x="624992" y="115709"/>
                  </a:lnTo>
                  <a:lnTo>
                    <a:pt x="624992" y="131343"/>
                  </a:lnTo>
                  <a:lnTo>
                    <a:pt x="760945" y="131343"/>
                  </a:lnTo>
                  <a:lnTo>
                    <a:pt x="760945" y="115709"/>
                  </a:lnTo>
                  <a:close/>
                </a:path>
                <a:path w="1036954" h="147954">
                  <a:moveTo>
                    <a:pt x="847585" y="11518"/>
                  </a:moveTo>
                  <a:lnTo>
                    <a:pt x="847229" y="10337"/>
                  </a:lnTo>
                  <a:lnTo>
                    <a:pt x="845807" y="8915"/>
                  </a:lnTo>
                  <a:lnTo>
                    <a:pt x="844626" y="8559"/>
                  </a:lnTo>
                  <a:lnTo>
                    <a:pt x="778129" y="8559"/>
                  </a:lnTo>
                  <a:lnTo>
                    <a:pt x="778129" y="24358"/>
                  </a:lnTo>
                  <a:lnTo>
                    <a:pt x="826846" y="24358"/>
                  </a:lnTo>
                  <a:lnTo>
                    <a:pt x="825296" y="37401"/>
                  </a:lnTo>
                  <a:lnTo>
                    <a:pt x="803097" y="82054"/>
                  </a:lnTo>
                  <a:lnTo>
                    <a:pt x="769899" y="107645"/>
                  </a:lnTo>
                  <a:lnTo>
                    <a:pt x="785368" y="119989"/>
                  </a:lnTo>
                  <a:lnTo>
                    <a:pt x="821639" y="87414"/>
                  </a:lnTo>
                  <a:lnTo>
                    <a:pt x="842251" y="45885"/>
                  </a:lnTo>
                  <a:lnTo>
                    <a:pt x="847585" y="13169"/>
                  </a:lnTo>
                  <a:lnTo>
                    <a:pt x="847585" y="11518"/>
                  </a:lnTo>
                  <a:close/>
                </a:path>
                <a:path w="1036954" h="147954">
                  <a:moveTo>
                    <a:pt x="906843" y="57442"/>
                  </a:moveTo>
                  <a:lnTo>
                    <a:pt x="886752" y="57442"/>
                  </a:lnTo>
                  <a:lnTo>
                    <a:pt x="886752" y="0"/>
                  </a:lnTo>
                  <a:lnTo>
                    <a:pt x="868324" y="0"/>
                  </a:lnTo>
                  <a:lnTo>
                    <a:pt x="868324" y="147472"/>
                  </a:lnTo>
                  <a:lnTo>
                    <a:pt x="886752" y="147472"/>
                  </a:lnTo>
                  <a:lnTo>
                    <a:pt x="886752" y="74066"/>
                  </a:lnTo>
                  <a:lnTo>
                    <a:pt x="906843" y="74066"/>
                  </a:lnTo>
                  <a:lnTo>
                    <a:pt x="906843" y="57442"/>
                  </a:lnTo>
                  <a:close/>
                </a:path>
                <a:path w="1036954" h="147954">
                  <a:moveTo>
                    <a:pt x="993140" y="11518"/>
                  </a:moveTo>
                  <a:lnTo>
                    <a:pt x="992784" y="10337"/>
                  </a:lnTo>
                  <a:lnTo>
                    <a:pt x="991362" y="8915"/>
                  </a:lnTo>
                  <a:lnTo>
                    <a:pt x="990180" y="8559"/>
                  </a:lnTo>
                  <a:lnTo>
                    <a:pt x="923518" y="8559"/>
                  </a:lnTo>
                  <a:lnTo>
                    <a:pt x="923518" y="24358"/>
                  </a:lnTo>
                  <a:lnTo>
                    <a:pt x="972400" y="24358"/>
                  </a:lnTo>
                  <a:lnTo>
                    <a:pt x="970711" y="37553"/>
                  </a:lnTo>
                  <a:lnTo>
                    <a:pt x="948461" y="82461"/>
                  </a:lnTo>
                  <a:lnTo>
                    <a:pt x="915454" y="107645"/>
                  </a:lnTo>
                  <a:lnTo>
                    <a:pt x="931100" y="119989"/>
                  </a:lnTo>
                  <a:lnTo>
                    <a:pt x="967651" y="87223"/>
                  </a:lnTo>
                  <a:lnTo>
                    <a:pt x="987894" y="45478"/>
                  </a:lnTo>
                  <a:lnTo>
                    <a:pt x="993140" y="13169"/>
                  </a:lnTo>
                  <a:lnTo>
                    <a:pt x="993140" y="11518"/>
                  </a:lnTo>
                  <a:close/>
                </a:path>
                <a:path w="1036954" h="147954">
                  <a:moveTo>
                    <a:pt x="1036916" y="165"/>
                  </a:moveTo>
                  <a:lnTo>
                    <a:pt x="1018324" y="165"/>
                  </a:lnTo>
                  <a:lnTo>
                    <a:pt x="1018324" y="147472"/>
                  </a:lnTo>
                  <a:lnTo>
                    <a:pt x="1036916" y="147472"/>
                  </a:lnTo>
                  <a:lnTo>
                    <a:pt x="1036916" y="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238231" y="3752088"/>
              <a:ext cx="1786127" cy="358139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10255910" y="3769118"/>
              <a:ext cx="1715135" cy="288290"/>
            </a:xfrm>
            <a:custGeom>
              <a:avLst/>
              <a:gdLst/>
              <a:ahLst/>
              <a:cxnLst/>
              <a:rect l="l" t="t" r="r" b="b"/>
              <a:pathLst>
                <a:path w="1715134" h="288289">
                  <a:moveTo>
                    <a:pt x="0" y="144005"/>
                  </a:moveTo>
                  <a:lnTo>
                    <a:pt x="7340" y="98490"/>
                  </a:lnTo>
                  <a:lnTo>
                    <a:pt x="27782" y="58959"/>
                  </a:lnTo>
                  <a:lnTo>
                    <a:pt x="58954" y="27785"/>
                  </a:lnTo>
                  <a:lnTo>
                    <a:pt x="98485" y="7341"/>
                  </a:lnTo>
                  <a:lnTo>
                    <a:pt x="144005" y="0"/>
                  </a:lnTo>
                  <a:lnTo>
                    <a:pt x="1570977" y="0"/>
                  </a:lnTo>
                  <a:lnTo>
                    <a:pt x="1616491" y="7341"/>
                  </a:lnTo>
                  <a:lnTo>
                    <a:pt x="1656018" y="27785"/>
                  </a:lnTo>
                  <a:lnTo>
                    <a:pt x="1687188" y="58959"/>
                  </a:lnTo>
                  <a:lnTo>
                    <a:pt x="1707629" y="98490"/>
                  </a:lnTo>
                  <a:lnTo>
                    <a:pt x="1714969" y="144005"/>
                  </a:lnTo>
                  <a:lnTo>
                    <a:pt x="1707629" y="189520"/>
                  </a:lnTo>
                  <a:lnTo>
                    <a:pt x="1687188" y="229051"/>
                  </a:lnTo>
                  <a:lnTo>
                    <a:pt x="1656018" y="260224"/>
                  </a:lnTo>
                  <a:lnTo>
                    <a:pt x="1616491" y="280668"/>
                  </a:lnTo>
                  <a:lnTo>
                    <a:pt x="1570977" y="288010"/>
                  </a:lnTo>
                  <a:lnTo>
                    <a:pt x="144005" y="288010"/>
                  </a:lnTo>
                  <a:lnTo>
                    <a:pt x="98485" y="280668"/>
                  </a:lnTo>
                  <a:lnTo>
                    <a:pt x="58954" y="260224"/>
                  </a:lnTo>
                  <a:lnTo>
                    <a:pt x="27782" y="229051"/>
                  </a:lnTo>
                  <a:lnTo>
                    <a:pt x="7340" y="189520"/>
                  </a:lnTo>
                  <a:lnTo>
                    <a:pt x="0" y="144005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10328147" y="5055108"/>
            <a:ext cx="754380" cy="497205"/>
            <a:chOff x="10328147" y="5055108"/>
            <a:chExt cx="754380" cy="497205"/>
          </a:xfrm>
        </p:grpSpPr>
        <p:pic>
          <p:nvPicPr>
            <p:cNvPr id="188" name="object 18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453115" y="5055108"/>
              <a:ext cx="507492" cy="161544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10463136" y="5064976"/>
              <a:ext cx="474345" cy="127635"/>
            </a:xfrm>
            <a:custGeom>
              <a:avLst/>
              <a:gdLst/>
              <a:ahLst/>
              <a:cxnLst/>
              <a:rect l="l" t="t" r="r" b="b"/>
              <a:pathLst>
                <a:path w="474345" h="127635">
                  <a:moveTo>
                    <a:pt x="98704" y="90436"/>
                  </a:moveTo>
                  <a:lnTo>
                    <a:pt x="16865" y="90436"/>
                  </a:lnTo>
                  <a:lnTo>
                    <a:pt x="15836" y="90741"/>
                  </a:lnTo>
                  <a:lnTo>
                    <a:pt x="14719" y="91960"/>
                  </a:lnTo>
                  <a:lnTo>
                    <a:pt x="14439" y="92963"/>
                  </a:lnTo>
                  <a:lnTo>
                    <a:pt x="14439" y="123342"/>
                  </a:lnTo>
                  <a:lnTo>
                    <a:pt x="14719" y="124371"/>
                  </a:lnTo>
                  <a:lnTo>
                    <a:pt x="15836" y="125488"/>
                  </a:lnTo>
                  <a:lnTo>
                    <a:pt x="16865" y="125768"/>
                  </a:lnTo>
                  <a:lnTo>
                    <a:pt x="98704" y="125768"/>
                  </a:lnTo>
                  <a:lnTo>
                    <a:pt x="99707" y="125488"/>
                  </a:lnTo>
                  <a:lnTo>
                    <a:pt x="100926" y="124371"/>
                  </a:lnTo>
                  <a:lnTo>
                    <a:pt x="101231" y="123342"/>
                  </a:lnTo>
                  <a:lnTo>
                    <a:pt x="101231" y="114553"/>
                  </a:lnTo>
                  <a:lnTo>
                    <a:pt x="30276" y="114553"/>
                  </a:lnTo>
                  <a:lnTo>
                    <a:pt x="30276" y="101650"/>
                  </a:lnTo>
                  <a:lnTo>
                    <a:pt x="101231" y="101650"/>
                  </a:lnTo>
                  <a:lnTo>
                    <a:pt x="101231" y="92963"/>
                  </a:lnTo>
                  <a:lnTo>
                    <a:pt x="100926" y="91960"/>
                  </a:lnTo>
                  <a:lnTo>
                    <a:pt x="99707" y="90741"/>
                  </a:lnTo>
                  <a:lnTo>
                    <a:pt x="98704" y="90436"/>
                  </a:lnTo>
                  <a:close/>
                </a:path>
                <a:path w="474345" h="127635">
                  <a:moveTo>
                    <a:pt x="101231" y="101650"/>
                  </a:moveTo>
                  <a:lnTo>
                    <a:pt x="85382" y="101650"/>
                  </a:lnTo>
                  <a:lnTo>
                    <a:pt x="85382" y="114553"/>
                  </a:lnTo>
                  <a:lnTo>
                    <a:pt x="101231" y="114553"/>
                  </a:lnTo>
                  <a:lnTo>
                    <a:pt x="101231" y="101650"/>
                  </a:lnTo>
                  <a:close/>
                </a:path>
                <a:path w="474345" h="127635">
                  <a:moveTo>
                    <a:pt x="115671" y="70523"/>
                  </a:moveTo>
                  <a:lnTo>
                    <a:pt x="0" y="70523"/>
                  </a:lnTo>
                  <a:lnTo>
                    <a:pt x="0" y="82867"/>
                  </a:lnTo>
                  <a:lnTo>
                    <a:pt x="115671" y="82867"/>
                  </a:lnTo>
                  <a:lnTo>
                    <a:pt x="115671" y="70523"/>
                  </a:lnTo>
                  <a:close/>
                </a:path>
                <a:path w="474345" h="127635">
                  <a:moveTo>
                    <a:pt x="57899" y="31965"/>
                  </a:moveTo>
                  <a:lnTo>
                    <a:pt x="19811" y="38862"/>
                  </a:lnTo>
                  <a:lnTo>
                    <a:pt x="16116" y="42760"/>
                  </a:lnTo>
                  <a:lnTo>
                    <a:pt x="16116" y="52298"/>
                  </a:lnTo>
                  <a:lnTo>
                    <a:pt x="19011" y="55880"/>
                  </a:lnTo>
                  <a:lnTo>
                    <a:pt x="30606" y="61201"/>
                  </a:lnTo>
                  <a:lnTo>
                    <a:pt x="38696" y="62814"/>
                  </a:lnTo>
                  <a:lnTo>
                    <a:pt x="49072" y="63372"/>
                  </a:lnTo>
                  <a:lnTo>
                    <a:pt x="49072" y="70523"/>
                  </a:lnTo>
                  <a:lnTo>
                    <a:pt x="66319" y="70523"/>
                  </a:lnTo>
                  <a:lnTo>
                    <a:pt x="66319" y="63372"/>
                  </a:lnTo>
                  <a:lnTo>
                    <a:pt x="76695" y="62814"/>
                  </a:lnTo>
                  <a:lnTo>
                    <a:pt x="84848" y="61201"/>
                  </a:lnTo>
                  <a:lnTo>
                    <a:pt x="96710" y="55880"/>
                  </a:lnTo>
                  <a:lnTo>
                    <a:pt x="98164" y="54127"/>
                  </a:lnTo>
                  <a:lnTo>
                    <a:pt x="50330" y="54127"/>
                  </a:lnTo>
                  <a:lnTo>
                    <a:pt x="44627" y="53581"/>
                  </a:lnTo>
                  <a:lnTo>
                    <a:pt x="36969" y="51434"/>
                  </a:lnTo>
                  <a:lnTo>
                    <a:pt x="35051" y="49911"/>
                  </a:lnTo>
                  <a:lnTo>
                    <a:pt x="35051" y="45986"/>
                  </a:lnTo>
                  <a:lnTo>
                    <a:pt x="37007" y="44424"/>
                  </a:lnTo>
                  <a:lnTo>
                    <a:pt x="44856" y="42087"/>
                  </a:lnTo>
                  <a:lnTo>
                    <a:pt x="50520" y="41503"/>
                  </a:lnTo>
                  <a:lnTo>
                    <a:pt x="98486" y="41503"/>
                  </a:lnTo>
                  <a:lnTo>
                    <a:pt x="95973" y="38862"/>
                  </a:lnTo>
                  <a:lnTo>
                    <a:pt x="88531" y="36106"/>
                  </a:lnTo>
                  <a:lnTo>
                    <a:pt x="82438" y="34296"/>
                  </a:lnTo>
                  <a:lnTo>
                    <a:pt x="75301" y="33002"/>
                  </a:lnTo>
                  <a:lnTo>
                    <a:pt x="67121" y="32225"/>
                  </a:lnTo>
                  <a:lnTo>
                    <a:pt x="57899" y="31965"/>
                  </a:lnTo>
                  <a:close/>
                </a:path>
                <a:path w="474345" h="127635">
                  <a:moveTo>
                    <a:pt x="98486" y="41503"/>
                  </a:moveTo>
                  <a:lnTo>
                    <a:pt x="65189" y="41503"/>
                  </a:lnTo>
                  <a:lnTo>
                    <a:pt x="70827" y="42087"/>
                  </a:lnTo>
                  <a:lnTo>
                    <a:pt x="78765" y="44424"/>
                  </a:lnTo>
                  <a:lnTo>
                    <a:pt x="80759" y="45986"/>
                  </a:lnTo>
                  <a:lnTo>
                    <a:pt x="80759" y="49911"/>
                  </a:lnTo>
                  <a:lnTo>
                    <a:pt x="78841" y="51434"/>
                  </a:lnTo>
                  <a:lnTo>
                    <a:pt x="71170" y="53581"/>
                  </a:lnTo>
                  <a:lnTo>
                    <a:pt x="65468" y="54127"/>
                  </a:lnTo>
                  <a:lnTo>
                    <a:pt x="98164" y="54127"/>
                  </a:lnTo>
                  <a:lnTo>
                    <a:pt x="99682" y="52298"/>
                  </a:lnTo>
                  <a:lnTo>
                    <a:pt x="99682" y="42760"/>
                  </a:lnTo>
                  <a:lnTo>
                    <a:pt x="98486" y="41503"/>
                  </a:lnTo>
                  <a:close/>
                </a:path>
                <a:path w="474345" h="127635">
                  <a:moveTo>
                    <a:pt x="208140" y="3924"/>
                  </a:moveTo>
                  <a:lnTo>
                    <a:pt x="193001" y="3924"/>
                  </a:lnTo>
                  <a:lnTo>
                    <a:pt x="193001" y="43192"/>
                  </a:lnTo>
                  <a:lnTo>
                    <a:pt x="179539" y="43192"/>
                  </a:lnTo>
                  <a:lnTo>
                    <a:pt x="179539" y="57912"/>
                  </a:lnTo>
                  <a:lnTo>
                    <a:pt x="193001" y="57912"/>
                  </a:lnTo>
                  <a:lnTo>
                    <a:pt x="193001" y="121424"/>
                  </a:lnTo>
                  <a:lnTo>
                    <a:pt x="208140" y="121424"/>
                  </a:lnTo>
                  <a:lnTo>
                    <a:pt x="208140" y="3924"/>
                  </a:lnTo>
                  <a:close/>
                </a:path>
                <a:path w="474345" h="127635">
                  <a:moveTo>
                    <a:pt x="184162" y="22999"/>
                  </a:moveTo>
                  <a:lnTo>
                    <a:pt x="160756" y="22999"/>
                  </a:lnTo>
                  <a:lnTo>
                    <a:pt x="160337" y="82168"/>
                  </a:lnTo>
                  <a:lnTo>
                    <a:pt x="158838" y="82257"/>
                  </a:lnTo>
                  <a:lnTo>
                    <a:pt x="157365" y="82308"/>
                  </a:lnTo>
                  <a:lnTo>
                    <a:pt x="124713" y="82308"/>
                  </a:lnTo>
                  <a:lnTo>
                    <a:pt x="124713" y="95910"/>
                  </a:lnTo>
                  <a:lnTo>
                    <a:pt x="141312" y="95910"/>
                  </a:lnTo>
                  <a:lnTo>
                    <a:pt x="154939" y="95783"/>
                  </a:lnTo>
                  <a:lnTo>
                    <a:pt x="187388" y="93941"/>
                  </a:lnTo>
                  <a:lnTo>
                    <a:pt x="187388" y="81610"/>
                  </a:lnTo>
                  <a:lnTo>
                    <a:pt x="175196" y="81610"/>
                  </a:lnTo>
                  <a:lnTo>
                    <a:pt x="175755" y="23139"/>
                  </a:lnTo>
                  <a:lnTo>
                    <a:pt x="184162" y="23139"/>
                  </a:lnTo>
                  <a:lnTo>
                    <a:pt x="184162" y="22999"/>
                  </a:lnTo>
                  <a:close/>
                </a:path>
                <a:path w="474345" h="127635">
                  <a:moveTo>
                    <a:pt x="184162" y="9537"/>
                  </a:moveTo>
                  <a:lnTo>
                    <a:pt x="126123" y="9537"/>
                  </a:lnTo>
                  <a:lnTo>
                    <a:pt x="126123" y="23139"/>
                  </a:lnTo>
                  <a:lnTo>
                    <a:pt x="134670" y="23139"/>
                  </a:lnTo>
                  <a:lnTo>
                    <a:pt x="135229" y="82308"/>
                  </a:lnTo>
                  <a:lnTo>
                    <a:pt x="150240" y="82308"/>
                  </a:lnTo>
                  <a:lnTo>
                    <a:pt x="149682" y="22999"/>
                  </a:lnTo>
                  <a:lnTo>
                    <a:pt x="184162" y="22999"/>
                  </a:lnTo>
                  <a:lnTo>
                    <a:pt x="184162" y="9537"/>
                  </a:lnTo>
                  <a:close/>
                </a:path>
                <a:path w="474345" h="127635">
                  <a:moveTo>
                    <a:pt x="187388" y="80479"/>
                  </a:moveTo>
                  <a:lnTo>
                    <a:pt x="175196" y="81610"/>
                  </a:lnTo>
                  <a:lnTo>
                    <a:pt x="187388" y="81610"/>
                  </a:lnTo>
                  <a:lnTo>
                    <a:pt x="187388" y="80479"/>
                  </a:lnTo>
                  <a:close/>
                </a:path>
                <a:path w="474345" h="127635">
                  <a:moveTo>
                    <a:pt x="282257" y="5054"/>
                  </a:moveTo>
                  <a:lnTo>
                    <a:pt x="252002" y="31621"/>
                  </a:lnTo>
                  <a:lnTo>
                    <a:pt x="249720" y="53136"/>
                  </a:lnTo>
                  <a:lnTo>
                    <a:pt x="250291" y="64723"/>
                  </a:lnTo>
                  <a:lnTo>
                    <a:pt x="269247" y="98324"/>
                  </a:lnTo>
                  <a:lnTo>
                    <a:pt x="282257" y="101231"/>
                  </a:lnTo>
                  <a:lnTo>
                    <a:pt x="289074" y="100505"/>
                  </a:lnTo>
                  <a:lnTo>
                    <a:pt x="295238" y="98324"/>
                  </a:lnTo>
                  <a:lnTo>
                    <a:pt x="300747" y="94689"/>
                  </a:lnTo>
                  <a:lnTo>
                    <a:pt x="305600" y="89598"/>
                  </a:lnTo>
                  <a:lnTo>
                    <a:pt x="307107" y="87071"/>
                  </a:lnTo>
                  <a:lnTo>
                    <a:pt x="279349" y="87071"/>
                  </a:lnTo>
                  <a:lnTo>
                    <a:pt x="276859" y="86207"/>
                  </a:lnTo>
                  <a:lnTo>
                    <a:pt x="272643" y="82753"/>
                  </a:lnTo>
                  <a:lnTo>
                    <a:pt x="270941" y="80390"/>
                  </a:lnTo>
                  <a:lnTo>
                    <a:pt x="269633" y="77393"/>
                  </a:lnTo>
                  <a:lnTo>
                    <a:pt x="268236" y="74307"/>
                  </a:lnTo>
                  <a:lnTo>
                    <a:pt x="267207" y="70688"/>
                  </a:lnTo>
                  <a:lnTo>
                    <a:pt x="265899" y="62369"/>
                  </a:lnTo>
                  <a:lnTo>
                    <a:pt x="265569" y="57861"/>
                  </a:lnTo>
                  <a:lnTo>
                    <a:pt x="265569" y="48234"/>
                  </a:lnTo>
                  <a:lnTo>
                    <a:pt x="265899" y="43776"/>
                  </a:lnTo>
                  <a:lnTo>
                    <a:pt x="267207" y="35458"/>
                  </a:lnTo>
                  <a:lnTo>
                    <a:pt x="268236" y="31876"/>
                  </a:lnTo>
                  <a:lnTo>
                    <a:pt x="269633" y="28879"/>
                  </a:lnTo>
                  <a:lnTo>
                    <a:pt x="270941" y="25895"/>
                  </a:lnTo>
                  <a:lnTo>
                    <a:pt x="272643" y="23533"/>
                  </a:lnTo>
                  <a:lnTo>
                    <a:pt x="276859" y="20078"/>
                  </a:lnTo>
                  <a:lnTo>
                    <a:pt x="279349" y="19215"/>
                  </a:lnTo>
                  <a:lnTo>
                    <a:pt x="307181" y="19215"/>
                  </a:lnTo>
                  <a:lnTo>
                    <a:pt x="305663" y="16687"/>
                  </a:lnTo>
                  <a:lnTo>
                    <a:pt x="300784" y="11596"/>
                  </a:lnTo>
                  <a:lnTo>
                    <a:pt x="295255" y="7961"/>
                  </a:lnTo>
                  <a:lnTo>
                    <a:pt x="289079" y="5781"/>
                  </a:lnTo>
                  <a:lnTo>
                    <a:pt x="282257" y="5054"/>
                  </a:lnTo>
                  <a:close/>
                </a:path>
                <a:path w="474345" h="127635">
                  <a:moveTo>
                    <a:pt x="307181" y="19215"/>
                  </a:moveTo>
                  <a:lnTo>
                    <a:pt x="285051" y="19215"/>
                  </a:lnTo>
                  <a:lnTo>
                    <a:pt x="287515" y="20078"/>
                  </a:lnTo>
                  <a:lnTo>
                    <a:pt x="291719" y="23533"/>
                  </a:lnTo>
                  <a:lnTo>
                    <a:pt x="293420" y="25895"/>
                  </a:lnTo>
                  <a:lnTo>
                    <a:pt x="294728" y="28879"/>
                  </a:lnTo>
                  <a:lnTo>
                    <a:pt x="296138" y="31876"/>
                  </a:lnTo>
                  <a:lnTo>
                    <a:pt x="297179" y="35458"/>
                  </a:lnTo>
                  <a:lnTo>
                    <a:pt x="298589" y="43776"/>
                  </a:lnTo>
                  <a:lnTo>
                    <a:pt x="298932" y="48234"/>
                  </a:lnTo>
                  <a:lnTo>
                    <a:pt x="298932" y="57861"/>
                  </a:lnTo>
                  <a:lnTo>
                    <a:pt x="298589" y="62369"/>
                  </a:lnTo>
                  <a:lnTo>
                    <a:pt x="297179" y="70688"/>
                  </a:lnTo>
                  <a:lnTo>
                    <a:pt x="296138" y="74307"/>
                  </a:lnTo>
                  <a:lnTo>
                    <a:pt x="294728" y="77393"/>
                  </a:lnTo>
                  <a:lnTo>
                    <a:pt x="293420" y="80390"/>
                  </a:lnTo>
                  <a:lnTo>
                    <a:pt x="291719" y="82753"/>
                  </a:lnTo>
                  <a:lnTo>
                    <a:pt x="287515" y="86207"/>
                  </a:lnTo>
                  <a:lnTo>
                    <a:pt x="285051" y="87071"/>
                  </a:lnTo>
                  <a:lnTo>
                    <a:pt x="307107" y="87071"/>
                  </a:lnTo>
                  <a:lnTo>
                    <a:pt x="309561" y="82954"/>
                  </a:lnTo>
                  <a:lnTo>
                    <a:pt x="312415" y="74663"/>
                  </a:lnTo>
                  <a:lnTo>
                    <a:pt x="314156" y="64723"/>
                  </a:lnTo>
                  <a:lnTo>
                    <a:pt x="314782" y="53136"/>
                  </a:lnTo>
                  <a:lnTo>
                    <a:pt x="314212" y="41556"/>
                  </a:lnTo>
                  <a:lnTo>
                    <a:pt x="312504" y="31621"/>
                  </a:lnTo>
                  <a:lnTo>
                    <a:pt x="309654" y="23331"/>
                  </a:lnTo>
                  <a:lnTo>
                    <a:pt x="307181" y="19215"/>
                  </a:lnTo>
                  <a:close/>
                </a:path>
                <a:path w="474345" h="127635">
                  <a:moveTo>
                    <a:pt x="106413" y="17106"/>
                  </a:moveTo>
                  <a:lnTo>
                    <a:pt x="8966" y="17106"/>
                  </a:lnTo>
                  <a:lnTo>
                    <a:pt x="8966" y="28181"/>
                  </a:lnTo>
                  <a:lnTo>
                    <a:pt x="106413" y="28181"/>
                  </a:lnTo>
                  <a:lnTo>
                    <a:pt x="106413" y="17106"/>
                  </a:lnTo>
                  <a:close/>
                </a:path>
                <a:path w="474345" h="127635">
                  <a:moveTo>
                    <a:pt x="416229" y="22301"/>
                  </a:moveTo>
                  <a:lnTo>
                    <a:pt x="399262" y="22301"/>
                  </a:lnTo>
                  <a:lnTo>
                    <a:pt x="399223" y="33235"/>
                  </a:lnTo>
                  <a:lnTo>
                    <a:pt x="398679" y="42917"/>
                  </a:lnTo>
                  <a:lnTo>
                    <a:pt x="379056" y="82692"/>
                  </a:lnTo>
                  <a:lnTo>
                    <a:pt x="365048" y="93383"/>
                  </a:lnTo>
                  <a:lnTo>
                    <a:pt x="378091" y="103898"/>
                  </a:lnTo>
                  <a:lnTo>
                    <a:pt x="405383" y="74777"/>
                  </a:lnTo>
                  <a:lnTo>
                    <a:pt x="407822" y="68148"/>
                  </a:lnTo>
                  <a:lnTo>
                    <a:pt x="425137" y="68148"/>
                  </a:lnTo>
                  <a:lnTo>
                    <a:pt x="416229" y="33235"/>
                  </a:lnTo>
                  <a:lnTo>
                    <a:pt x="416229" y="22301"/>
                  </a:lnTo>
                  <a:close/>
                </a:path>
                <a:path w="474345" h="127635">
                  <a:moveTo>
                    <a:pt x="425137" y="68148"/>
                  </a:moveTo>
                  <a:lnTo>
                    <a:pt x="407822" y="68148"/>
                  </a:lnTo>
                  <a:lnTo>
                    <a:pt x="410159" y="74218"/>
                  </a:lnTo>
                  <a:lnTo>
                    <a:pt x="413943" y="80111"/>
                  </a:lnTo>
                  <a:lnTo>
                    <a:pt x="424408" y="91516"/>
                  </a:lnTo>
                  <a:lnTo>
                    <a:pt x="430390" y="96507"/>
                  </a:lnTo>
                  <a:lnTo>
                    <a:pt x="437121" y="100812"/>
                  </a:lnTo>
                  <a:lnTo>
                    <a:pt x="448335" y="90017"/>
                  </a:lnTo>
                  <a:lnTo>
                    <a:pt x="440498" y="84949"/>
                  </a:lnTo>
                  <a:lnTo>
                    <a:pt x="433809" y="79289"/>
                  </a:lnTo>
                  <a:lnTo>
                    <a:pt x="428268" y="73033"/>
                  </a:lnTo>
                  <a:lnTo>
                    <a:pt x="425137" y="68148"/>
                  </a:lnTo>
                  <a:close/>
                </a:path>
                <a:path w="474345" h="127635">
                  <a:moveTo>
                    <a:pt x="441744" y="9118"/>
                  </a:moveTo>
                  <a:lnTo>
                    <a:pt x="374027" y="9118"/>
                  </a:lnTo>
                  <a:lnTo>
                    <a:pt x="374027" y="22301"/>
                  </a:lnTo>
                  <a:lnTo>
                    <a:pt x="441744" y="22301"/>
                  </a:lnTo>
                  <a:lnTo>
                    <a:pt x="441744" y="9118"/>
                  </a:lnTo>
                  <a:close/>
                </a:path>
                <a:path w="474345" h="127635">
                  <a:moveTo>
                    <a:pt x="473989" y="1828"/>
                  </a:moveTo>
                  <a:lnTo>
                    <a:pt x="458152" y="1828"/>
                  </a:lnTo>
                  <a:lnTo>
                    <a:pt x="458152" y="127317"/>
                  </a:lnTo>
                  <a:lnTo>
                    <a:pt x="473989" y="127317"/>
                  </a:lnTo>
                  <a:lnTo>
                    <a:pt x="473989" y="1828"/>
                  </a:lnTo>
                  <a:close/>
                </a:path>
                <a:path w="474345" h="127635">
                  <a:moveTo>
                    <a:pt x="349973" y="1828"/>
                  </a:moveTo>
                  <a:lnTo>
                    <a:pt x="334124" y="1828"/>
                  </a:lnTo>
                  <a:lnTo>
                    <a:pt x="334124" y="127317"/>
                  </a:lnTo>
                  <a:lnTo>
                    <a:pt x="349973" y="127317"/>
                  </a:lnTo>
                  <a:lnTo>
                    <a:pt x="349973" y="1828"/>
                  </a:lnTo>
                  <a:close/>
                </a:path>
                <a:path w="474345" h="127635">
                  <a:moveTo>
                    <a:pt x="231419" y="1828"/>
                  </a:moveTo>
                  <a:lnTo>
                    <a:pt x="216280" y="1828"/>
                  </a:lnTo>
                  <a:lnTo>
                    <a:pt x="216280" y="127317"/>
                  </a:lnTo>
                  <a:lnTo>
                    <a:pt x="231419" y="127317"/>
                  </a:lnTo>
                  <a:lnTo>
                    <a:pt x="231419" y="1828"/>
                  </a:lnTo>
                  <a:close/>
                </a:path>
                <a:path w="474345" h="127635">
                  <a:moveTo>
                    <a:pt x="82435" y="0"/>
                  </a:moveTo>
                  <a:lnTo>
                    <a:pt x="32524" y="0"/>
                  </a:lnTo>
                  <a:lnTo>
                    <a:pt x="32524" y="10794"/>
                  </a:lnTo>
                  <a:lnTo>
                    <a:pt x="82435" y="10794"/>
                  </a:lnTo>
                  <a:lnTo>
                    <a:pt x="82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328147" y="5224272"/>
              <a:ext cx="754379" cy="161543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10337139" y="5234165"/>
              <a:ext cx="721995" cy="128270"/>
            </a:xfrm>
            <a:custGeom>
              <a:avLst/>
              <a:gdLst/>
              <a:ahLst/>
              <a:cxnLst/>
              <a:rect l="l" t="t" r="r" b="b"/>
              <a:pathLst>
                <a:path w="721995" h="128270">
                  <a:moveTo>
                    <a:pt x="163144" y="71920"/>
                  </a:moveTo>
                  <a:lnTo>
                    <a:pt x="147586" y="71920"/>
                  </a:lnTo>
                  <a:lnTo>
                    <a:pt x="147586" y="122072"/>
                  </a:lnTo>
                  <a:lnTo>
                    <a:pt x="147866" y="123101"/>
                  </a:lnTo>
                  <a:lnTo>
                    <a:pt x="148983" y="124218"/>
                  </a:lnTo>
                  <a:lnTo>
                    <a:pt x="150012" y="124498"/>
                  </a:lnTo>
                  <a:lnTo>
                    <a:pt x="229044" y="124498"/>
                  </a:lnTo>
                  <a:lnTo>
                    <a:pt x="230047" y="124218"/>
                  </a:lnTo>
                  <a:lnTo>
                    <a:pt x="231267" y="123101"/>
                  </a:lnTo>
                  <a:lnTo>
                    <a:pt x="231571" y="122072"/>
                  </a:lnTo>
                  <a:lnTo>
                    <a:pt x="231571" y="111747"/>
                  </a:lnTo>
                  <a:lnTo>
                    <a:pt x="163144" y="111747"/>
                  </a:lnTo>
                  <a:lnTo>
                    <a:pt x="163144" y="98005"/>
                  </a:lnTo>
                  <a:lnTo>
                    <a:pt x="231571" y="98005"/>
                  </a:lnTo>
                  <a:lnTo>
                    <a:pt x="231571" y="85242"/>
                  </a:lnTo>
                  <a:lnTo>
                    <a:pt x="163144" y="85242"/>
                  </a:lnTo>
                  <a:lnTo>
                    <a:pt x="163144" y="71920"/>
                  </a:lnTo>
                  <a:close/>
                </a:path>
                <a:path w="721995" h="128270">
                  <a:moveTo>
                    <a:pt x="231571" y="98005"/>
                  </a:moveTo>
                  <a:lnTo>
                    <a:pt x="216001" y="98005"/>
                  </a:lnTo>
                  <a:lnTo>
                    <a:pt x="216001" y="111747"/>
                  </a:lnTo>
                  <a:lnTo>
                    <a:pt x="231571" y="111747"/>
                  </a:lnTo>
                  <a:lnTo>
                    <a:pt x="231571" y="98005"/>
                  </a:lnTo>
                  <a:close/>
                </a:path>
                <a:path w="721995" h="128270">
                  <a:moveTo>
                    <a:pt x="231571" y="71920"/>
                  </a:moveTo>
                  <a:lnTo>
                    <a:pt x="216001" y="71920"/>
                  </a:lnTo>
                  <a:lnTo>
                    <a:pt x="216001" y="85242"/>
                  </a:lnTo>
                  <a:lnTo>
                    <a:pt x="231571" y="85242"/>
                  </a:lnTo>
                  <a:lnTo>
                    <a:pt x="231571" y="71920"/>
                  </a:lnTo>
                  <a:close/>
                </a:path>
                <a:path w="721995" h="128270">
                  <a:moveTo>
                    <a:pt x="549516" y="82994"/>
                  </a:moveTo>
                  <a:lnTo>
                    <a:pt x="506945" y="93637"/>
                  </a:lnTo>
                  <a:lnTo>
                    <a:pt x="502970" y="99034"/>
                  </a:lnTo>
                  <a:lnTo>
                    <a:pt x="502970" y="112204"/>
                  </a:lnTo>
                  <a:lnTo>
                    <a:pt x="538776" y="127749"/>
                  </a:lnTo>
                  <a:lnTo>
                    <a:pt x="549516" y="128142"/>
                  </a:lnTo>
                  <a:lnTo>
                    <a:pt x="560196" y="127749"/>
                  </a:lnTo>
                  <a:lnTo>
                    <a:pt x="593222" y="116090"/>
                  </a:lnTo>
                  <a:lnTo>
                    <a:pt x="540639" y="116090"/>
                  </a:lnTo>
                  <a:lnTo>
                    <a:pt x="533628" y="115176"/>
                  </a:lnTo>
                  <a:lnTo>
                    <a:pt x="523341" y="111531"/>
                  </a:lnTo>
                  <a:lnTo>
                    <a:pt x="520776" y="108978"/>
                  </a:lnTo>
                  <a:lnTo>
                    <a:pt x="520776" y="102628"/>
                  </a:lnTo>
                  <a:lnTo>
                    <a:pt x="523341" y="100012"/>
                  </a:lnTo>
                  <a:lnTo>
                    <a:pt x="533628" y="95707"/>
                  </a:lnTo>
                  <a:lnTo>
                    <a:pt x="540639" y="94640"/>
                  </a:lnTo>
                  <a:lnTo>
                    <a:pt x="592815" y="94640"/>
                  </a:lnTo>
                  <a:lnTo>
                    <a:pt x="592074" y="93637"/>
                  </a:lnTo>
                  <a:lnTo>
                    <a:pt x="584073" y="89382"/>
                  </a:lnTo>
                  <a:lnTo>
                    <a:pt x="577419" y="86589"/>
                  </a:lnTo>
                  <a:lnTo>
                    <a:pt x="569442" y="84593"/>
                  </a:lnTo>
                  <a:lnTo>
                    <a:pt x="560141" y="83394"/>
                  </a:lnTo>
                  <a:lnTo>
                    <a:pt x="549516" y="82994"/>
                  </a:lnTo>
                  <a:close/>
                </a:path>
                <a:path w="721995" h="128270">
                  <a:moveTo>
                    <a:pt x="592815" y="94640"/>
                  </a:moveTo>
                  <a:lnTo>
                    <a:pt x="558304" y="94640"/>
                  </a:lnTo>
                  <a:lnTo>
                    <a:pt x="565289" y="95707"/>
                  </a:lnTo>
                  <a:lnTo>
                    <a:pt x="575665" y="100012"/>
                  </a:lnTo>
                  <a:lnTo>
                    <a:pt x="578256" y="102628"/>
                  </a:lnTo>
                  <a:lnTo>
                    <a:pt x="578256" y="108978"/>
                  </a:lnTo>
                  <a:lnTo>
                    <a:pt x="575665" y="111531"/>
                  </a:lnTo>
                  <a:lnTo>
                    <a:pt x="565289" y="115176"/>
                  </a:lnTo>
                  <a:lnTo>
                    <a:pt x="558304" y="116090"/>
                  </a:lnTo>
                  <a:lnTo>
                    <a:pt x="593222" y="116090"/>
                  </a:lnTo>
                  <a:lnTo>
                    <a:pt x="596061" y="112204"/>
                  </a:lnTo>
                  <a:lnTo>
                    <a:pt x="596061" y="99034"/>
                  </a:lnTo>
                  <a:lnTo>
                    <a:pt x="592815" y="94640"/>
                  </a:lnTo>
                  <a:close/>
                </a:path>
                <a:path w="721995" h="128270">
                  <a:moveTo>
                    <a:pt x="39827" y="83273"/>
                  </a:moveTo>
                  <a:lnTo>
                    <a:pt x="23558" y="83273"/>
                  </a:lnTo>
                  <a:lnTo>
                    <a:pt x="23558" y="120954"/>
                  </a:lnTo>
                  <a:lnTo>
                    <a:pt x="23812" y="121970"/>
                  </a:lnTo>
                  <a:lnTo>
                    <a:pt x="24841" y="123101"/>
                  </a:lnTo>
                  <a:lnTo>
                    <a:pt x="25857" y="123380"/>
                  </a:lnTo>
                  <a:lnTo>
                    <a:pt x="109512" y="123380"/>
                  </a:lnTo>
                  <a:lnTo>
                    <a:pt x="109512" y="109918"/>
                  </a:lnTo>
                  <a:lnTo>
                    <a:pt x="39827" y="109918"/>
                  </a:lnTo>
                  <a:lnTo>
                    <a:pt x="39827" y="83273"/>
                  </a:lnTo>
                  <a:close/>
                </a:path>
                <a:path w="721995" h="128270">
                  <a:moveTo>
                    <a:pt x="105448" y="279"/>
                  </a:moveTo>
                  <a:lnTo>
                    <a:pt x="89598" y="279"/>
                  </a:lnTo>
                  <a:lnTo>
                    <a:pt x="89598" y="92532"/>
                  </a:lnTo>
                  <a:lnTo>
                    <a:pt x="105448" y="92532"/>
                  </a:lnTo>
                  <a:lnTo>
                    <a:pt x="105448" y="49631"/>
                  </a:lnTo>
                  <a:lnTo>
                    <a:pt x="121704" y="49631"/>
                  </a:lnTo>
                  <a:lnTo>
                    <a:pt x="121704" y="36169"/>
                  </a:lnTo>
                  <a:lnTo>
                    <a:pt x="105448" y="36169"/>
                  </a:lnTo>
                  <a:lnTo>
                    <a:pt x="105448" y="279"/>
                  </a:lnTo>
                  <a:close/>
                </a:path>
                <a:path w="721995" h="128270">
                  <a:moveTo>
                    <a:pt x="49072" y="2946"/>
                  </a:moveTo>
                  <a:lnTo>
                    <a:pt x="32397" y="2946"/>
                  </a:lnTo>
                  <a:lnTo>
                    <a:pt x="32296" y="25095"/>
                  </a:lnTo>
                  <a:lnTo>
                    <a:pt x="31407" y="29794"/>
                  </a:lnTo>
                  <a:lnTo>
                    <a:pt x="28041" y="38480"/>
                  </a:lnTo>
                  <a:lnTo>
                    <a:pt x="25704" y="42481"/>
                  </a:lnTo>
                  <a:lnTo>
                    <a:pt x="22720" y="46126"/>
                  </a:lnTo>
                  <a:lnTo>
                    <a:pt x="19824" y="49771"/>
                  </a:lnTo>
                  <a:lnTo>
                    <a:pt x="16408" y="53060"/>
                  </a:lnTo>
                  <a:lnTo>
                    <a:pt x="8559" y="58953"/>
                  </a:lnTo>
                  <a:lnTo>
                    <a:pt x="4394" y="61455"/>
                  </a:lnTo>
                  <a:lnTo>
                    <a:pt x="0" y="63512"/>
                  </a:lnTo>
                  <a:lnTo>
                    <a:pt x="12204" y="74167"/>
                  </a:lnTo>
                  <a:lnTo>
                    <a:pt x="40805" y="45846"/>
                  </a:lnTo>
                  <a:lnTo>
                    <a:pt x="59851" y="45846"/>
                  </a:lnTo>
                  <a:lnTo>
                    <a:pt x="55105" y="40004"/>
                  </a:lnTo>
                  <a:lnTo>
                    <a:pt x="52908" y="36258"/>
                  </a:lnTo>
                  <a:lnTo>
                    <a:pt x="49733" y="28219"/>
                  </a:lnTo>
                  <a:lnTo>
                    <a:pt x="48983" y="24066"/>
                  </a:lnTo>
                  <a:lnTo>
                    <a:pt x="49072" y="2946"/>
                  </a:lnTo>
                  <a:close/>
                </a:path>
                <a:path w="721995" h="128270">
                  <a:moveTo>
                    <a:pt x="59851" y="45846"/>
                  </a:moveTo>
                  <a:lnTo>
                    <a:pt x="40805" y="45846"/>
                  </a:lnTo>
                  <a:lnTo>
                    <a:pt x="43332" y="50609"/>
                  </a:lnTo>
                  <a:lnTo>
                    <a:pt x="47256" y="55194"/>
                  </a:lnTo>
                  <a:lnTo>
                    <a:pt x="57912" y="63982"/>
                  </a:lnTo>
                  <a:lnTo>
                    <a:pt x="63614" y="67716"/>
                  </a:lnTo>
                  <a:lnTo>
                    <a:pt x="69684" y="70802"/>
                  </a:lnTo>
                  <a:lnTo>
                    <a:pt x="79641" y="59029"/>
                  </a:lnTo>
                  <a:lnTo>
                    <a:pt x="75438" y="57530"/>
                  </a:lnTo>
                  <a:lnTo>
                    <a:pt x="71462" y="55422"/>
                  </a:lnTo>
                  <a:lnTo>
                    <a:pt x="63982" y="49999"/>
                  </a:lnTo>
                  <a:lnTo>
                    <a:pt x="60718" y="46913"/>
                  </a:lnTo>
                  <a:lnTo>
                    <a:pt x="59851" y="45846"/>
                  </a:lnTo>
                  <a:close/>
                </a:path>
                <a:path w="721995" h="128270">
                  <a:moveTo>
                    <a:pt x="468541" y="73469"/>
                  </a:moveTo>
                  <a:lnTo>
                    <a:pt x="384136" y="73469"/>
                  </a:lnTo>
                  <a:lnTo>
                    <a:pt x="384136" y="85382"/>
                  </a:lnTo>
                  <a:lnTo>
                    <a:pt x="453110" y="85382"/>
                  </a:lnTo>
                  <a:lnTo>
                    <a:pt x="453110" y="93789"/>
                  </a:lnTo>
                  <a:lnTo>
                    <a:pt x="386562" y="93789"/>
                  </a:lnTo>
                  <a:lnTo>
                    <a:pt x="385533" y="94094"/>
                  </a:lnTo>
                  <a:lnTo>
                    <a:pt x="384416" y="95313"/>
                  </a:lnTo>
                  <a:lnTo>
                    <a:pt x="384136" y="96316"/>
                  </a:lnTo>
                  <a:lnTo>
                    <a:pt x="384136" y="122491"/>
                  </a:lnTo>
                  <a:lnTo>
                    <a:pt x="384416" y="123520"/>
                  </a:lnTo>
                  <a:lnTo>
                    <a:pt x="385533" y="124637"/>
                  </a:lnTo>
                  <a:lnTo>
                    <a:pt x="386562" y="124917"/>
                  </a:lnTo>
                  <a:lnTo>
                    <a:pt x="473722" y="124917"/>
                  </a:lnTo>
                  <a:lnTo>
                    <a:pt x="473722" y="113144"/>
                  </a:lnTo>
                  <a:lnTo>
                    <a:pt x="402081" y="113144"/>
                  </a:lnTo>
                  <a:lnTo>
                    <a:pt x="402081" y="104597"/>
                  </a:lnTo>
                  <a:lnTo>
                    <a:pt x="468541" y="104597"/>
                  </a:lnTo>
                  <a:lnTo>
                    <a:pt x="469544" y="104305"/>
                  </a:lnTo>
                  <a:lnTo>
                    <a:pt x="470763" y="103187"/>
                  </a:lnTo>
                  <a:lnTo>
                    <a:pt x="471055" y="102158"/>
                  </a:lnTo>
                  <a:lnTo>
                    <a:pt x="471055" y="75984"/>
                  </a:lnTo>
                  <a:lnTo>
                    <a:pt x="470763" y="74980"/>
                  </a:lnTo>
                  <a:lnTo>
                    <a:pt x="469544" y="73774"/>
                  </a:lnTo>
                  <a:lnTo>
                    <a:pt x="468541" y="73469"/>
                  </a:lnTo>
                  <a:close/>
                </a:path>
                <a:path w="721995" h="128270">
                  <a:moveTo>
                    <a:pt x="435864" y="62102"/>
                  </a:moveTo>
                  <a:lnTo>
                    <a:pt x="419468" y="62102"/>
                  </a:lnTo>
                  <a:lnTo>
                    <a:pt x="419468" y="73469"/>
                  </a:lnTo>
                  <a:lnTo>
                    <a:pt x="435864" y="73469"/>
                  </a:lnTo>
                  <a:lnTo>
                    <a:pt x="435864" y="62102"/>
                  </a:lnTo>
                  <a:close/>
                </a:path>
                <a:path w="721995" h="128270">
                  <a:moveTo>
                    <a:pt x="485508" y="49910"/>
                  </a:moveTo>
                  <a:lnTo>
                    <a:pt x="369836" y="49910"/>
                  </a:lnTo>
                  <a:lnTo>
                    <a:pt x="369836" y="62102"/>
                  </a:lnTo>
                  <a:lnTo>
                    <a:pt x="485508" y="62102"/>
                  </a:lnTo>
                  <a:lnTo>
                    <a:pt x="485508" y="49910"/>
                  </a:lnTo>
                  <a:close/>
                </a:path>
                <a:path w="721995" h="128270">
                  <a:moveTo>
                    <a:pt x="231711" y="39814"/>
                  </a:moveTo>
                  <a:lnTo>
                    <a:pt x="216001" y="39814"/>
                  </a:lnTo>
                  <a:lnTo>
                    <a:pt x="216001" y="67157"/>
                  </a:lnTo>
                  <a:lnTo>
                    <a:pt x="231711" y="67157"/>
                  </a:lnTo>
                  <a:lnTo>
                    <a:pt x="231711" y="39814"/>
                  </a:lnTo>
                  <a:close/>
                </a:path>
                <a:path w="721995" h="128270">
                  <a:moveTo>
                    <a:pt x="171424" y="1257"/>
                  </a:moveTo>
                  <a:lnTo>
                    <a:pt x="157861" y="1257"/>
                  </a:lnTo>
                  <a:lnTo>
                    <a:pt x="153428" y="2095"/>
                  </a:lnTo>
                  <a:lnTo>
                    <a:pt x="145389" y="5460"/>
                  </a:lnTo>
                  <a:lnTo>
                    <a:pt x="141973" y="7708"/>
                  </a:lnTo>
                  <a:lnTo>
                    <a:pt x="139166" y="10515"/>
                  </a:lnTo>
                  <a:lnTo>
                    <a:pt x="136271" y="13309"/>
                  </a:lnTo>
                  <a:lnTo>
                    <a:pt x="134048" y="16611"/>
                  </a:lnTo>
                  <a:lnTo>
                    <a:pt x="130975" y="24180"/>
                  </a:lnTo>
                  <a:lnTo>
                    <a:pt x="130341" y="27482"/>
                  </a:lnTo>
                  <a:lnTo>
                    <a:pt x="130271" y="37388"/>
                  </a:lnTo>
                  <a:lnTo>
                    <a:pt x="130975" y="41147"/>
                  </a:lnTo>
                  <a:lnTo>
                    <a:pt x="134048" y="48717"/>
                  </a:lnTo>
                  <a:lnTo>
                    <a:pt x="136271" y="52019"/>
                  </a:lnTo>
                  <a:lnTo>
                    <a:pt x="139166" y="54813"/>
                  </a:lnTo>
                  <a:lnTo>
                    <a:pt x="141973" y="57619"/>
                  </a:lnTo>
                  <a:lnTo>
                    <a:pt x="145389" y="59816"/>
                  </a:lnTo>
                  <a:lnTo>
                    <a:pt x="153428" y="62991"/>
                  </a:lnTo>
                  <a:lnTo>
                    <a:pt x="157861" y="63792"/>
                  </a:lnTo>
                  <a:lnTo>
                    <a:pt x="171145" y="63792"/>
                  </a:lnTo>
                  <a:lnTo>
                    <a:pt x="178168" y="61544"/>
                  </a:lnTo>
                  <a:lnTo>
                    <a:pt x="189484" y="52577"/>
                  </a:lnTo>
                  <a:lnTo>
                    <a:pt x="190705" y="50609"/>
                  </a:lnTo>
                  <a:lnTo>
                    <a:pt x="157302" y="50609"/>
                  </a:lnTo>
                  <a:lnTo>
                    <a:pt x="153174" y="48806"/>
                  </a:lnTo>
                  <a:lnTo>
                    <a:pt x="147472" y="41617"/>
                  </a:lnTo>
                  <a:lnTo>
                    <a:pt x="146037" y="37388"/>
                  </a:lnTo>
                  <a:lnTo>
                    <a:pt x="146037" y="27482"/>
                  </a:lnTo>
                  <a:lnTo>
                    <a:pt x="147472" y="23228"/>
                  </a:lnTo>
                  <a:lnTo>
                    <a:pt x="153174" y="16306"/>
                  </a:lnTo>
                  <a:lnTo>
                    <a:pt x="157302" y="14579"/>
                  </a:lnTo>
                  <a:lnTo>
                    <a:pt x="190663" y="14579"/>
                  </a:lnTo>
                  <a:lnTo>
                    <a:pt x="189903" y="13296"/>
                  </a:lnTo>
                  <a:lnTo>
                    <a:pt x="178587" y="3670"/>
                  </a:lnTo>
                  <a:lnTo>
                    <a:pt x="171424" y="1257"/>
                  </a:lnTo>
                  <a:close/>
                </a:path>
                <a:path w="721995" h="128270">
                  <a:moveTo>
                    <a:pt x="190663" y="14579"/>
                  </a:moveTo>
                  <a:lnTo>
                    <a:pt x="168059" y="14579"/>
                  </a:lnTo>
                  <a:lnTo>
                    <a:pt x="172161" y="16332"/>
                  </a:lnTo>
                  <a:lnTo>
                    <a:pt x="177965" y="23342"/>
                  </a:lnTo>
                  <a:lnTo>
                    <a:pt x="179382" y="27482"/>
                  </a:lnTo>
                  <a:lnTo>
                    <a:pt x="179412" y="37388"/>
                  </a:lnTo>
                  <a:lnTo>
                    <a:pt x="177965" y="41617"/>
                  </a:lnTo>
                  <a:lnTo>
                    <a:pt x="172161" y="48806"/>
                  </a:lnTo>
                  <a:lnTo>
                    <a:pt x="168059" y="50609"/>
                  </a:lnTo>
                  <a:lnTo>
                    <a:pt x="190705" y="50609"/>
                  </a:lnTo>
                  <a:lnTo>
                    <a:pt x="193052" y="46824"/>
                  </a:lnTo>
                  <a:lnTo>
                    <a:pt x="194551" y="39814"/>
                  </a:lnTo>
                  <a:lnTo>
                    <a:pt x="231711" y="39814"/>
                  </a:lnTo>
                  <a:lnTo>
                    <a:pt x="231711" y="26352"/>
                  </a:lnTo>
                  <a:lnTo>
                    <a:pt x="194830" y="26352"/>
                  </a:lnTo>
                  <a:lnTo>
                    <a:pt x="193433" y="19253"/>
                  </a:lnTo>
                  <a:lnTo>
                    <a:pt x="190663" y="14579"/>
                  </a:lnTo>
                  <a:close/>
                </a:path>
                <a:path w="721995" h="128270">
                  <a:moveTo>
                    <a:pt x="231711" y="279"/>
                  </a:moveTo>
                  <a:lnTo>
                    <a:pt x="216001" y="279"/>
                  </a:lnTo>
                  <a:lnTo>
                    <a:pt x="216001" y="26352"/>
                  </a:lnTo>
                  <a:lnTo>
                    <a:pt x="231711" y="26352"/>
                  </a:lnTo>
                  <a:lnTo>
                    <a:pt x="231711" y="279"/>
                  </a:lnTo>
                  <a:close/>
                </a:path>
                <a:path w="721995" h="128270">
                  <a:moveTo>
                    <a:pt x="314934" y="7429"/>
                  </a:moveTo>
                  <a:lnTo>
                    <a:pt x="258152" y="7429"/>
                  </a:lnTo>
                  <a:lnTo>
                    <a:pt x="258152" y="20891"/>
                  </a:lnTo>
                  <a:lnTo>
                    <a:pt x="299783" y="20891"/>
                  </a:lnTo>
                  <a:lnTo>
                    <a:pt x="298351" y="32123"/>
                  </a:lnTo>
                  <a:lnTo>
                    <a:pt x="279391" y="70379"/>
                  </a:lnTo>
                  <a:lnTo>
                    <a:pt x="251282" y="91833"/>
                  </a:lnTo>
                  <a:lnTo>
                    <a:pt x="264591" y="102349"/>
                  </a:lnTo>
                  <a:lnTo>
                    <a:pt x="295734" y="74431"/>
                  </a:lnTo>
                  <a:lnTo>
                    <a:pt x="312983" y="38868"/>
                  </a:lnTo>
                  <a:lnTo>
                    <a:pt x="317449" y="11353"/>
                  </a:lnTo>
                  <a:lnTo>
                    <a:pt x="317449" y="9956"/>
                  </a:lnTo>
                  <a:lnTo>
                    <a:pt x="317157" y="8940"/>
                  </a:lnTo>
                  <a:lnTo>
                    <a:pt x="315937" y="7734"/>
                  </a:lnTo>
                  <a:lnTo>
                    <a:pt x="314934" y="7429"/>
                  </a:lnTo>
                  <a:close/>
                </a:path>
                <a:path w="721995" h="128270">
                  <a:moveTo>
                    <a:pt x="607428" y="64630"/>
                  </a:moveTo>
                  <a:lnTo>
                    <a:pt x="491756" y="64630"/>
                  </a:lnTo>
                  <a:lnTo>
                    <a:pt x="491756" y="77254"/>
                  </a:lnTo>
                  <a:lnTo>
                    <a:pt x="607428" y="77254"/>
                  </a:lnTo>
                  <a:lnTo>
                    <a:pt x="607428" y="64630"/>
                  </a:lnTo>
                  <a:close/>
                </a:path>
                <a:path w="721995" h="128270">
                  <a:moveTo>
                    <a:pt x="557784" y="54394"/>
                  </a:moveTo>
                  <a:lnTo>
                    <a:pt x="540969" y="54394"/>
                  </a:lnTo>
                  <a:lnTo>
                    <a:pt x="540969" y="64630"/>
                  </a:lnTo>
                  <a:lnTo>
                    <a:pt x="557784" y="64630"/>
                  </a:lnTo>
                  <a:lnTo>
                    <a:pt x="557784" y="54394"/>
                  </a:lnTo>
                  <a:close/>
                </a:path>
                <a:path w="721995" h="128270">
                  <a:moveTo>
                    <a:pt x="593128" y="2514"/>
                  </a:moveTo>
                  <a:lnTo>
                    <a:pt x="508622" y="2514"/>
                  </a:lnTo>
                  <a:lnTo>
                    <a:pt x="507593" y="2819"/>
                  </a:lnTo>
                  <a:lnTo>
                    <a:pt x="506475" y="4038"/>
                  </a:lnTo>
                  <a:lnTo>
                    <a:pt x="506196" y="5041"/>
                  </a:lnTo>
                  <a:lnTo>
                    <a:pt x="506196" y="51968"/>
                  </a:lnTo>
                  <a:lnTo>
                    <a:pt x="506450" y="52997"/>
                  </a:lnTo>
                  <a:lnTo>
                    <a:pt x="507479" y="54114"/>
                  </a:lnTo>
                  <a:lnTo>
                    <a:pt x="508482" y="54394"/>
                  </a:lnTo>
                  <a:lnTo>
                    <a:pt x="594385" y="54394"/>
                  </a:lnTo>
                  <a:lnTo>
                    <a:pt x="594385" y="42900"/>
                  </a:lnTo>
                  <a:lnTo>
                    <a:pt x="522312" y="42900"/>
                  </a:lnTo>
                  <a:lnTo>
                    <a:pt x="522312" y="34061"/>
                  </a:lnTo>
                  <a:lnTo>
                    <a:pt x="592556" y="34061"/>
                  </a:lnTo>
                  <a:lnTo>
                    <a:pt x="592556" y="22986"/>
                  </a:lnTo>
                  <a:lnTo>
                    <a:pt x="522312" y="22986"/>
                  </a:lnTo>
                  <a:lnTo>
                    <a:pt x="522312" y="13881"/>
                  </a:lnTo>
                  <a:lnTo>
                    <a:pt x="593128" y="13881"/>
                  </a:lnTo>
                  <a:lnTo>
                    <a:pt x="593128" y="2514"/>
                  </a:lnTo>
                  <a:close/>
                </a:path>
                <a:path w="721995" h="128270">
                  <a:moveTo>
                    <a:pt x="697090" y="39814"/>
                  </a:moveTo>
                  <a:lnTo>
                    <a:pt x="681672" y="39814"/>
                  </a:lnTo>
                  <a:lnTo>
                    <a:pt x="681672" y="60007"/>
                  </a:lnTo>
                  <a:lnTo>
                    <a:pt x="662190" y="60007"/>
                  </a:lnTo>
                  <a:lnTo>
                    <a:pt x="662190" y="73748"/>
                  </a:lnTo>
                  <a:lnTo>
                    <a:pt x="681672" y="73748"/>
                  </a:lnTo>
                  <a:lnTo>
                    <a:pt x="681672" y="119875"/>
                  </a:lnTo>
                  <a:lnTo>
                    <a:pt x="697090" y="119875"/>
                  </a:lnTo>
                  <a:lnTo>
                    <a:pt x="697090" y="39814"/>
                  </a:lnTo>
                  <a:close/>
                </a:path>
                <a:path w="721995" h="128270">
                  <a:moveTo>
                    <a:pt x="664845" y="8547"/>
                  </a:moveTo>
                  <a:lnTo>
                    <a:pt x="620268" y="8547"/>
                  </a:lnTo>
                  <a:lnTo>
                    <a:pt x="620268" y="21729"/>
                  </a:lnTo>
                  <a:lnTo>
                    <a:pt x="650963" y="21729"/>
                  </a:lnTo>
                  <a:lnTo>
                    <a:pt x="650215" y="32440"/>
                  </a:lnTo>
                  <a:lnTo>
                    <a:pt x="636361" y="69424"/>
                  </a:lnTo>
                  <a:lnTo>
                    <a:pt x="613537" y="90995"/>
                  </a:lnTo>
                  <a:lnTo>
                    <a:pt x="627418" y="100380"/>
                  </a:lnTo>
                  <a:lnTo>
                    <a:pt x="655792" y="65985"/>
                  </a:lnTo>
                  <a:lnTo>
                    <a:pt x="664425" y="39814"/>
                  </a:lnTo>
                  <a:lnTo>
                    <a:pt x="697090" y="39814"/>
                  </a:lnTo>
                  <a:lnTo>
                    <a:pt x="697090" y="26073"/>
                  </a:lnTo>
                  <a:lnTo>
                    <a:pt x="666534" y="26073"/>
                  </a:lnTo>
                  <a:lnTo>
                    <a:pt x="666876" y="21704"/>
                  </a:lnTo>
                  <a:lnTo>
                    <a:pt x="667283" y="14808"/>
                  </a:lnTo>
                  <a:lnTo>
                    <a:pt x="667372" y="11074"/>
                  </a:lnTo>
                  <a:lnTo>
                    <a:pt x="667067" y="10071"/>
                  </a:lnTo>
                  <a:lnTo>
                    <a:pt x="665848" y="8851"/>
                  </a:lnTo>
                  <a:lnTo>
                    <a:pt x="664845" y="8547"/>
                  </a:lnTo>
                  <a:close/>
                </a:path>
                <a:path w="721995" h="128270">
                  <a:moveTo>
                    <a:pt x="697090" y="2374"/>
                  </a:moveTo>
                  <a:lnTo>
                    <a:pt x="681672" y="2374"/>
                  </a:lnTo>
                  <a:lnTo>
                    <a:pt x="681672" y="26073"/>
                  </a:lnTo>
                  <a:lnTo>
                    <a:pt x="697090" y="26073"/>
                  </a:lnTo>
                  <a:lnTo>
                    <a:pt x="697090" y="2374"/>
                  </a:lnTo>
                  <a:close/>
                </a:path>
                <a:path w="721995" h="128270">
                  <a:moveTo>
                    <a:pt x="721626" y="279"/>
                  </a:moveTo>
                  <a:lnTo>
                    <a:pt x="706208" y="279"/>
                  </a:lnTo>
                  <a:lnTo>
                    <a:pt x="706208" y="125768"/>
                  </a:lnTo>
                  <a:lnTo>
                    <a:pt x="721626" y="125768"/>
                  </a:lnTo>
                  <a:lnTo>
                    <a:pt x="721626" y="279"/>
                  </a:lnTo>
                  <a:close/>
                </a:path>
                <a:path w="721995" h="128270">
                  <a:moveTo>
                    <a:pt x="354749" y="279"/>
                  </a:moveTo>
                  <a:lnTo>
                    <a:pt x="338912" y="279"/>
                  </a:lnTo>
                  <a:lnTo>
                    <a:pt x="338912" y="125768"/>
                  </a:lnTo>
                  <a:lnTo>
                    <a:pt x="354749" y="125768"/>
                  </a:lnTo>
                  <a:lnTo>
                    <a:pt x="354749" y="279"/>
                  </a:lnTo>
                  <a:close/>
                </a:path>
                <a:path w="721995" h="128270">
                  <a:moveTo>
                    <a:pt x="436435" y="0"/>
                  </a:moveTo>
                  <a:lnTo>
                    <a:pt x="419049" y="0"/>
                  </a:lnTo>
                  <a:lnTo>
                    <a:pt x="419049" y="7619"/>
                  </a:lnTo>
                  <a:lnTo>
                    <a:pt x="417906" y="11264"/>
                  </a:lnTo>
                  <a:lnTo>
                    <a:pt x="413321" y="17614"/>
                  </a:lnTo>
                  <a:lnTo>
                    <a:pt x="410210" y="20370"/>
                  </a:lnTo>
                  <a:lnTo>
                    <a:pt x="406285" y="22707"/>
                  </a:lnTo>
                  <a:lnTo>
                    <a:pt x="402361" y="25145"/>
                  </a:lnTo>
                  <a:lnTo>
                    <a:pt x="397671" y="27190"/>
                  </a:lnTo>
                  <a:lnTo>
                    <a:pt x="386956" y="30441"/>
                  </a:lnTo>
                  <a:lnTo>
                    <a:pt x="381190" y="31826"/>
                  </a:lnTo>
                  <a:lnTo>
                    <a:pt x="375018" y="32943"/>
                  </a:lnTo>
                  <a:lnTo>
                    <a:pt x="384416" y="44297"/>
                  </a:lnTo>
                  <a:lnTo>
                    <a:pt x="424239" y="27177"/>
                  </a:lnTo>
                  <a:lnTo>
                    <a:pt x="427875" y="21869"/>
                  </a:lnTo>
                  <a:lnTo>
                    <a:pt x="447821" y="21869"/>
                  </a:lnTo>
                  <a:lnTo>
                    <a:pt x="445592" y="20472"/>
                  </a:lnTo>
                  <a:lnTo>
                    <a:pt x="442366" y="17614"/>
                  </a:lnTo>
                  <a:lnTo>
                    <a:pt x="437502" y="11264"/>
                  </a:lnTo>
                  <a:lnTo>
                    <a:pt x="436333" y="7619"/>
                  </a:lnTo>
                  <a:lnTo>
                    <a:pt x="436435" y="0"/>
                  </a:lnTo>
                  <a:close/>
                </a:path>
                <a:path w="721995" h="128270">
                  <a:moveTo>
                    <a:pt x="447821" y="21869"/>
                  </a:moveTo>
                  <a:lnTo>
                    <a:pt x="427875" y="21869"/>
                  </a:lnTo>
                  <a:lnTo>
                    <a:pt x="429653" y="24676"/>
                  </a:lnTo>
                  <a:lnTo>
                    <a:pt x="466674" y="43459"/>
                  </a:lnTo>
                  <a:lnTo>
                    <a:pt x="470776" y="44297"/>
                  </a:lnTo>
                  <a:lnTo>
                    <a:pt x="480034" y="33083"/>
                  </a:lnTo>
                  <a:lnTo>
                    <a:pt x="474332" y="32156"/>
                  </a:lnTo>
                  <a:lnTo>
                    <a:pt x="468845" y="30835"/>
                  </a:lnTo>
                  <a:lnTo>
                    <a:pt x="458279" y="27482"/>
                  </a:lnTo>
                  <a:lnTo>
                    <a:pt x="453631" y="25425"/>
                  </a:lnTo>
                  <a:lnTo>
                    <a:pt x="449605" y="22986"/>
                  </a:lnTo>
                  <a:lnTo>
                    <a:pt x="447821" y="21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460735" y="5391912"/>
              <a:ext cx="498348" cy="160019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10470845" y="5402084"/>
              <a:ext cx="465455" cy="125730"/>
            </a:xfrm>
            <a:custGeom>
              <a:avLst/>
              <a:gdLst/>
              <a:ahLst/>
              <a:cxnLst/>
              <a:rect l="l" t="t" r="r" b="b"/>
              <a:pathLst>
                <a:path w="465454" h="125729">
                  <a:moveTo>
                    <a:pt x="15697" y="6311"/>
                  </a:moveTo>
                  <a:lnTo>
                    <a:pt x="0" y="6311"/>
                  </a:lnTo>
                  <a:lnTo>
                    <a:pt x="0" y="93052"/>
                  </a:lnTo>
                  <a:lnTo>
                    <a:pt x="253" y="94081"/>
                  </a:lnTo>
                  <a:lnTo>
                    <a:pt x="1282" y="95199"/>
                  </a:lnTo>
                  <a:lnTo>
                    <a:pt x="2285" y="95478"/>
                  </a:lnTo>
                  <a:lnTo>
                    <a:pt x="56921" y="95478"/>
                  </a:lnTo>
                  <a:lnTo>
                    <a:pt x="57924" y="95199"/>
                  </a:lnTo>
                  <a:lnTo>
                    <a:pt x="59143" y="94081"/>
                  </a:lnTo>
                  <a:lnTo>
                    <a:pt x="59448" y="93052"/>
                  </a:lnTo>
                  <a:lnTo>
                    <a:pt x="59448" y="82156"/>
                  </a:lnTo>
                  <a:lnTo>
                    <a:pt x="15697" y="82156"/>
                  </a:lnTo>
                  <a:lnTo>
                    <a:pt x="15697" y="49911"/>
                  </a:lnTo>
                  <a:lnTo>
                    <a:pt x="59448" y="49911"/>
                  </a:lnTo>
                  <a:lnTo>
                    <a:pt x="59448" y="36309"/>
                  </a:lnTo>
                  <a:lnTo>
                    <a:pt x="15697" y="36309"/>
                  </a:lnTo>
                  <a:lnTo>
                    <a:pt x="15697" y="6311"/>
                  </a:lnTo>
                  <a:close/>
                </a:path>
                <a:path w="465454" h="125729">
                  <a:moveTo>
                    <a:pt x="59448" y="49911"/>
                  </a:moveTo>
                  <a:lnTo>
                    <a:pt x="43738" y="49911"/>
                  </a:lnTo>
                  <a:lnTo>
                    <a:pt x="43738" y="82156"/>
                  </a:lnTo>
                  <a:lnTo>
                    <a:pt x="59448" y="82156"/>
                  </a:lnTo>
                  <a:lnTo>
                    <a:pt x="59448" y="49911"/>
                  </a:lnTo>
                  <a:close/>
                </a:path>
                <a:path w="465454" h="125729">
                  <a:moveTo>
                    <a:pt x="59448" y="6311"/>
                  </a:moveTo>
                  <a:lnTo>
                    <a:pt x="43738" y="6311"/>
                  </a:lnTo>
                  <a:lnTo>
                    <a:pt x="43738" y="36309"/>
                  </a:lnTo>
                  <a:lnTo>
                    <a:pt x="59448" y="36309"/>
                  </a:lnTo>
                  <a:lnTo>
                    <a:pt x="59448" y="6311"/>
                  </a:lnTo>
                  <a:close/>
                </a:path>
                <a:path w="465454" h="125729">
                  <a:moveTo>
                    <a:pt x="351942" y="98145"/>
                  </a:moveTo>
                  <a:lnTo>
                    <a:pt x="235991" y="98145"/>
                  </a:lnTo>
                  <a:lnTo>
                    <a:pt x="235991" y="111607"/>
                  </a:lnTo>
                  <a:lnTo>
                    <a:pt x="351942" y="111607"/>
                  </a:lnTo>
                  <a:lnTo>
                    <a:pt x="351942" y="98145"/>
                  </a:lnTo>
                  <a:close/>
                </a:path>
                <a:path w="465454" h="125729">
                  <a:moveTo>
                    <a:pt x="302018" y="72910"/>
                  </a:moveTo>
                  <a:lnTo>
                    <a:pt x="285623" y="72910"/>
                  </a:lnTo>
                  <a:lnTo>
                    <a:pt x="285623" y="98145"/>
                  </a:lnTo>
                  <a:lnTo>
                    <a:pt x="302018" y="98145"/>
                  </a:lnTo>
                  <a:lnTo>
                    <a:pt x="302018" y="72910"/>
                  </a:lnTo>
                  <a:close/>
                </a:path>
                <a:path w="465454" h="125729">
                  <a:moveTo>
                    <a:pt x="266687" y="3644"/>
                  </a:moveTo>
                  <a:lnTo>
                    <a:pt x="250710" y="3644"/>
                  </a:lnTo>
                  <a:lnTo>
                    <a:pt x="250710" y="70472"/>
                  </a:lnTo>
                  <a:lnTo>
                    <a:pt x="250964" y="71501"/>
                  </a:lnTo>
                  <a:lnTo>
                    <a:pt x="251993" y="72618"/>
                  </a:lnTo>
                  <a:lnTo>
                    <a:pt x="252996" y="72910"/>
                  </a:lnTo>
                  <a:lnTo>
                    <a:pt x="334556" y="72910"/>
                  </a:lnTo>
                  <a:lnTo>
                    <a:pt x="335559" y="72618"/>
                  </a:lnTo>
                  <a:lnTo>
                    <a:pt x="336778" y="71501"/>
                  </a:lnTo>
                  <a:lnTo>
                    <a:pt x="337070" y="70472"/>
                  </a:lnTo>
                  <a:lnTo>
                    <a:pt x="337070" y="59448"/>
                  </a:lnTo>
                  <a:lnTo>
                    <a:pt x="266687" y="59448"/>
                  </a:lnTo>
                  <a:lnTo>
                    <a:pt x="266687" y="37439"/>
                  </a:lnTo>
                  <a:lnTo>
                    <a:pt x="337070" y="37439"/>
                  </a:lnTo>
                  <a:lnTo>
                    <a:pt x="337070" y="24117"/>
                  </a:lnTo>
                  <a:lnTo>
                    <a:pt x="266687" y="24117"/>
                  </a:lnTo>
                  <a:lnTo>
                    <a:pt x="266687" y="3644"/>
                  </a:lnTo>
                  <a:close/>
                </a:path>
                <a:path w="465454" h="125729">
                  <a:moveTo>
                    <a:pt x="337070" y="37439"/>
                  </a:moveTo>
                  <a:lnTo>
                    <a:pt x="321233" y="37439"/>
                  </a:lnTo>
                  <a:lnTo>
                    <a:pt x="321233" y="59448"/>
                  </a:lnTo>
                  <a:lnTo>
                    <a:pt x="337070" y="59448"/>
                  </a:lnTo>
                  <a:lnTo>
                    <a:pt x="337070" y="37439"/>
                  </a:lnTo>
                  <a:close/>
                </a:path>
                <a:path w="465454" h="125729">
                  <a:moveTo>
                    <a:pt x="337070" y="3644"/>
                  </a:moveTo>
                  <a:lnTo>
                    <a:pt x="321233" y="3644"/>
                  </a:lnTo>
                  <a:lnTo>
                    <a:pt x="321233" y="24117"/>
                  </a:lnTo>
                  <a:lnTo>
                    <a:pt x="337070" y="24117"/>
                  </a:lnTo>
                  <a:lnTo>
                    <a:pt x="337070" y="3644"/>
                  </a:lnTo>
                  <a:close/>
                </a:path>
                <a:path w="465454" h="125729">
                  <a:moveTo>
                    <a:pt x="425069" y="7150"/>
                  </a:moveTo>
                  <a:lnTo>
                    <a:pt x="368287" y="7150"/>
                  </a:lnTo>
                  <a:lnTo>
                    <a:pt x="368287" y="20612"/>
                  </a:lnTo>
                  <a:lnTo>
                    <a:pt x="409917" y="20612"/>
                  </a:lnTo>
                  <a:lnTo>
                    <a:pt x="408486" y="31844"/>
                  </a:lnTo>
                  <a:lnTo>
                    <a:pt x="389525" y="70099"/>
                  </a:lnTo>
                  <a:lnTo>
                    <a:pt x="361416" y="91554"/>
                  </a:lnTo>
                  <a:lnTo>
                    <a:pt x="374726" y="102069"/>
                  </a:lnTo>
                  <a:lnTo>
                    <a:pt x="405869" y="74152"/>
                  </a:lnTo>
                  <a:lnTo>
                    <a:pt x="423119" y="38588"/>
                  </a:lnTo>
                  <a:lnTo>
                    <a:pt x="427596" y="11074"/>
                  </a:lnTo>
                  <a:lnTo>
                    <a:pt x="427596" y="9677"/>
                  </a:lnTo>
                  <a:lnTo>
                    <a:pt x="427291" y="8661"/>
                  </a:lnTo>
                  <a:lnTo>
                    <a:pt x="426072" y="7454"/>
                  </a:lnTo>
                  <a:lnTo>
                    <a:pt x="425069" y="7150"/>
                  </a:lnTo>
                  <a:close/>
                </a:path>
                <a:path w="465454" h="125729">
                  <a:moveTo>
                    <a:pt x="230022" y="98425"/>
                  </a:moveTo>
                  <a:lnTo>
                    <a:pt x="114211" y="98425"/>
                  </a:lnTo>
                  <a:lnTo>
                    <a:pt x="114211" y="111747"/>
                  </a:lnTo>
                  <a:lnTo>
                    <a:pt x="230022" y="111747"/>
                  </a:lnTo>
                  <a:lnTo>
                    <a:pt x="230022" y="98425"/>
                  </a:lnTo>
                  <a:close/>
                </a:path>
                <a:path w="465454" h="125729">
                  <a:moveTo>
                    <a:pt x="179958" y="79070"/>
                  </a:moveTo>
                  <a:lnTo>
                    <a:pt x="163423" y="79070"/>
                  </a:lnTo>
                  <a:lnTo>
                    <a:pt x="163423" y="98425"/>
                  </a:lnTo>
                  <a:lnTo>
                    <a:pt x="179958" y="98425"/>
                  </a:lnTo>
                  <a:lnTo>
                    <a:pt x="179958" y="79070"/>
                  </a:lnTo>
                  <a:close/>
                </a:path>
                <a:path w="465454" h="125729">
                  <a:moveTo>
                    <a:pt x="211797" y="5181"/>
                  </a:moveTo>
                  <a:lnTo>
                    <a:pt x="129070" y="5181"/>
                  </a:lnTo>
                  <a:lnTo>
                    <a:pt x="129070" y="18503"/>
                  </a:lnTo>
                  <a:lnTo>
                    <a:pt x="198894" y="18503"/>
                  </a:lnTo>
                  <a:lnTo>
                    <a:pt x="198894" y="35610"/>
                  </a:lnTo>
                  <a:lnTo>
                    <a:pt x="131635" y="35610"/>
                  </a:lnTo>
                  <a:lnTo>
                    <a:pt x="130606" y="35915"/>
                  </a:lnTo>
                  <a:lnTo>
                    <a:pt x="129489" y="37134"/>
                  </a:lnTo>
                  <a:lnTo>
                    <a:pt x="129209" y="38138"/>
                  </a:lnTo>
                  <a:lnTo>
                    <a:pt x="129209" y="76644"/>
                  </a:lnTo>
                  <a:lnTo>
                    <a:pt x="129489" y="77673"/>
                  </a:lnTo>
                  <a:lnTo>
                    <a:pt x="130606" y="78790"/>
                  </a:lnTo>
                  <a:lnTo>
                    <a:pt x="131635" y="79070"/>
                  </a:lnTo>
                  <a:lnTo>
                    <a:pt x="217398" y="79070"/>
                  </a:lnTo>
                  <a:lnTo>
                    <a:pt x="217398" y="65760"/>
                  </a:lnTo>
                  <a:lnTo>
                    <a:pt x="144767" y="65760"/>
                  </a:lnTo>
                  <a:lnTo>
                    <a:pt x="144767" y="48793"/>
                  </a:lnTo>
                  <a:lnTo>
                    <a:pt x="211797" y="48793"/>
                  </a:lnTo>
                  <a:lnTo>
                    <a:pt x="212801" y="48514"/>
                  </a:lnTo>
                  <a:lnTo>
                    <a:pt x="214007" y="47383"/>
                  </a:lnTo>
                  <a:lnTo>
                    <a:pt x="214312" y="46355"/>
                  </a:lnTo>
                  <a:lnTo>
                    <a:pt x="214312" y="7708"/>
                  </a:lnTo>
                  <a:lnTo>
                    <a:pt x="214007" y="6705"/>
                  </a:lnTo>
                  <a:lnTo>
                    <a:pt x="212801" y="5486"/>
                  </a:lnTo>
                  <a:lnTo>
                    <a:pt x="211797" y="5181"/>
                  </a:lnTo>
                  <a:close/>
                </a:path>
                <a:path w="465454" h="125729">
                  <a:moveTo>
                    <a:pt x="464896" y="0"/>
                  </a:moveTo>
                  <a:lnTo>
                    <a:pt x="449046" y="0"/>
                  </a:lnTo>
                  <a:lnTo>
                    <a:pt x="449046" y="125488"/>
                  </a:lnTo>
                  <a:lnTo>
                    <a:pt x="464896" y="125488"/>
                  </a:lnTo>
                  <a:lnTo>
                    <a:pt x="464896" y="0"/>
                  </a:lnTo>
                  <a:close/>
                </a:path>
                <a:path w="465454" h="125729">
                  <a:moveTo>
                    <a:pt x="93370" y="0"/>
                  </a:moveTo>
                  <a:lnTo>
                    <a:pt x="77533" y="0"/>
                  </a:lnTo>
                  <a:lnTo>
                    <a:pt x="77533" y="125488"/>
                  </a:lnTo>
                  <a:lnTo>
                    <a:pt x="93370" y="125488"/>
                  </a:lnTo>
                  <a:lnTo>
                    <a:pt x="93370" y="60007"/>
                  </a:lnTo>
                  <a:lnTo>
                    <a:pt x="110477" y="60007"/>
                  </a:lnTo>
                  <a:lnTo>
                    <a:pt x="110477" y="45847"/>
                  </a:lnTo>
                  <a:lnTo>
                    <a:pt x="93370" y="45847"/>
                  </a:lnTo>
                  <a:lnTo>
                    <a:pt x="93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10456164" y="5931408"/>
            <a:ext cx="513715" cy="326390"/>
            <a:chOff x="10456164" y="5931408"/>
            <a:chExt cx="513715" cy="326390"/>
          </a:xfrm>
        </p:grpSpPr>
        <p:pic>
          <p:nvPicPr>
            <p:cNvPr id="195" name="object 19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456164" y="5931408"/>
              <a:ext cx="513587" cy="160019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10465955" y="5941066"/>
              <a:ext cx="480059" cy="126364"/>
            </a:xfrm>
            <a:custGeom>
              <a:avLst/>
              <a:gdLst/>
              <a:ahLst/>
              <a:cxnLst/>
              <a:rect l="l" t="t" r="r" b="b"/>
              <a:pathLst>
                <a:path w="480059" h="126364">
                  <a:moveTo>
                    <a:pt x="462787" y="86372"/>
                  </a:moveTo>
                  <a:lnTo>
                    <a:pt x="376974" y="86372"/>
                  </a:lnTo>
                  <a:lnTo>
                    <a:pt x="376974" y="99275"/>
                  </a:lnTo>
                  <a:lnTo>
                    <a:pt x="449046" y="99275"/>
                  </a:lnTo>
                  <a:lnTo>
                    <a:pt x="449046" y="126326"/>
                  </a:lnTo>
                  <a:lnTo>
                    <a:pt x="465302" y="126326"/>
                  </a:lnTo>
                  <a:lnTo>
                    <a:pt x="465302" y="88900"/>
                  </a:lnTo>
                  <a:lnTo>
                    <a:pt x="464997" y="87896"/>
                  </a:lnTo>
                  <a:lnTo>
                    <a:pt x="463791" y="86677"/>
                  </a:lnTo>
                  <a:lnTo>
                    <a:pt x="462787" y="86372"/>
                  </a:lnTo>
                  <a:close/>
                </a:path>
                <a:path w="480059" h="126364">
                  <a:moveTo>
                    <a:pt x="357962" y="98285"/>
                  </a:moveTo>
                  <a:lnTo>
                    <a:pt x="241871" y="98285"/>
                  </a:lnTo>
                  <a:lnTo>
                    <a:pt x="241871" y="111747"/>
                  </a:lnTo>
                  <a:lnTo>
                    <a:pt x="357962" y="111747"/>
                  </a:lnTo>
                  <a:lnTo>
                    <a:pt x="357962" y="98285"/>
                  </a:lnTo>
                  <a:close/>
                </a:path>
                <a:path w="480059" h="126364">
                  <a:moveTo>
                    <a:pt x="307162" y="2667"/>
                  </a:moveTo>
                  <a:lnTo>
                    <a:pt x="292861" y="2667"/>
                  </a:lnTo>
                  <a:lnTo>
                    <a:pt x="286511" y="3606"/>
                  </a:lnTo>
                  <a:lnTo>
                    <a:pt x="256717" y="28562"/>
                  </a:lnTo>
                  <a:lnTo>
                    <a:pt x="255752" y="33134"/>
                  </a:lnTo>
                  <a:lnTo>
                    <a:pt x="255793" y="46977"/>
                  </a:lnTo>
                  <a:lnTo>
                    <a:pt x="291642" y="72910"/>
                  </a:lnTo>
                  <a:lnTo>
                    <a:pt x="291642" y="98285"/>
                  </a:lnTo>
                  <a:lnTo>
                    <a:pt x="308051" y="98285"/>
                  </a:lnTo>
                  <a:lnTo>
                    <a:pt x="308051" y="72910"/>
                  </a:lnTo>
                  <a:lnTo>
                    <a:pt x="316361" y="71443"/>
                  </a:lnTo>
                  <a:lnTo>
                    <a:pt x="323630" y="69003"/>
                  </a:lnTo>
                  <a:lnTo>
                    <a:pt x="329857" y="65590"/>
                  </a:lnTo>
                  <a:lnTo>
                    <a:pt x="335038" y="61201"/>
                  </a:lnTo>
                  <a:lnTo>
                    <a:pt x="336183" y="60007"/>
                  </a:lnTo>
                  <a:lnTo>
                    <a:pt x="291934" y="60007"/>
                  </a:lnTo>
                  <a:lnTo>
                    <a:pt x="285292" y="58026"/>
                  </a:lnTo>
                  <a:lnTo>
                    <a:pt x="275005" y="50076"/>
                  </a:lnTo>
                  <a:lnTo>
                    <a:pt x="272440" y="44729"/>
                  </a:lnTo>
                  <a:lnTo>
                    <a:pt x="272440" y="31267"/>
                  </a:lnTo>
                  <a:lnTo>
                    <a:pt x="275005" y="25920"/>
                  </a:lnTo>
                  <a:lnTo>
                    <a:pt x="285292" y="17970"/>
                  </a:lnTo>
                  <a:lnTo>
                    <a:pt x="291934" y="15989"/>
                  </a:lnTo>
                  <a:lnTo>
                    <a:pt x="336344" y="15989"/>
                  </a:lnTo>
                  <a:lnTo>
                    <a:pt x="329133" y="9867"/>
                  </a:lnTo>
                  <a:lnTo>
                    <a:pt x="324510" y="7340"/>
                  </a:lnTo>
                  <a:lnTo>
                    <a:pt x="313474" y="3606"/>
                  </a:lnTo>
                  <a:lnTo>
                    <a:pt x="307162" y="2667"/>
                  </a:lnTo>
                  <a:close/>
                </a:path>
                <a:path w="480059" h="126364">
                  <a:moveTo>
                    <a:pt x="336344" y="15989"/>
                  </a:moveTo>
                  <a:lnTo>
                    <a:pt x="308101" y="15989"/>
                  </a:lnTo>
                  <a:lnTo>
                    <a:pt x="314718" y="17970"/>
                  </a:lnTo>
                  <a:lnTo>
                    <a:pt x="325081" y="25920"/>
                  </a:lnTo>
                  <a:lnTo>
                    <a:pt x="327685" y="31267"/>
                  </a:lnTo>
                  <a:lnTo>
                    <a:pt x="327685" y="44729"/>
                  </a:lnTo>
                  <a:lnTo>
                    <a:pt x="325081" y="50076"/>
                  </a:lnTo>
                  <a:lnTo>
                    <a:pt x="314718" y="58026"/>
                  </a:lnTo>
                  <a:lnTo>
                    <a:pt x="308101" y="60007"/>
                  </a:lnTo>
                  <a:lnTo>
                    <a:pt x="336183" y="60007"/>
                  </a:lnTo>
                  <a:lnTo>
                    <a:pt x="341261" y="54711"/>
                  </a:lnTo>
                  <a:lnTo>
                    <a:pt x="344360" y="46977"/>
                  </a:lnTo>
                  <a:lnTo>
                    <a:pt x="344360" y="33134"/>
                  </a:lnTo>
                  <a:lnTo>
                    <a:pt x="343382" y="28562"/>
                  </a:lnTo>
                  <a:lnTo>
                    <a:pt x="339458" y="19964"/>
                  </a:lnTo>
                  <a:lnTo>
                    <a:pt x="336613" y="16217"/>
                  </a:lnTo>
                  <a:lnTo>
                    <a:pt x="336344" y="15989"/>
                  </a:lnTo>
                  <a:close/>
                </a:path>
                <a:path w="480059" h="126364">
                  <a:moveTo>
                    <a:pt x="178613" y="52019"/>
                  </a:moveTo>
                  <a:lnTo>
                    <a:pt x="162013" y="52019"/>
                  </a:lnTo>
                  <a:lnTo>
                    <a:pt x="158546" y="58174"/>
                  </a:lnTo>
                  <a:lnTo>
                    <a:pt x="154585" y="64012"/>
                  </a:lnTo>
                  <a:lnTo>
                    <a:pt x="121919" y="91706"/>
                  </a:lnTo>
                  <a:lnTo>
                    <a:pt x="135102" y="102362"/>
                  </a:lnTo>
                  <a:lnTo>
                    <a:pt x="147244" y="93265"/>
                  </a:lnTo>
                  <a:lnTo>
                    <a:pt x="157741" y="83502"/>
                  </a:lnTo>
                  <a:lnTo>
                    <a:pt x="166594" y="73072"/>
                  </a:lnTo>
                  <a:lnTo>
                    <a:pt x="173799" y="61976"/>
                  </a:lnTo>
                  <a:lnTo>
                    <a:pt x="178613" y="52019"/>
                  </a:lnTo>
                  <a:close/>
                </a:path>
                <a:path w="480059" h="126364">
                  <a:moveTo>
                    <a:pt x="185572" y="7429"/>
                  </a:moveTo>
                  <a:lnTo>
                    <a:pt x="129768" y="7429"/>
                  </a:lnTo>
                  <a:lnTo>
                    <a:pt x="129768" y="20332"/>
                  </a:lnTo>
                  <a:lnTo>
                    <a:pt x="170713" y="20332"/>
                  </a:lnTo>
                  <a:lnTo>
                    <a:pt x="170433" y="23787"/>
                  </a:lnTo>
                  <a:lnTo>
                    <a:pt x="150101" y="41503"/>
                  </a:lnTo>
                  <a:lnTo>
                    <a:pt x="125564" y="41503"/>
                  </a:lnTo>
                  <a:lnTo>
                    <a:pt x="125564" y="53987"/>
                  </a:lnTo>
                  <a:lnTo>
                    <a:pt x="144017" y="53987"/>
                  </a:lnTo>
                  <a:lnTo>
                    <a:pt x="147739" y="53873"/>
                  </a:lnTo>
                  <a:lnTo>
                    <a:pt x="155117" y="53403"/>
                  </a:lnTo>
                  <a:lnTo>
                    <a:pt x="158648" y="52857"/>
                  </a:lnTo>
                  <a:lnTo>
                    <a:pt x="162013" y="52019"/>
                  </a:lnTo>
                  <a:lnTo>
                    <a:pt x="178613" y="52019"/>
                  </a:lnTo>
                  <a:lnTo>
                    <a:pt x="179473" y="50241"/>
                  </a:lnTo>
                  <a:lnTo>
                    <a:pt x="183749" y="37895"/>
                  </a:lnTo>
                  <a:lnTo>
                    <a:pt x="186626" y="24937"/>
                  </a:lnTo>
                  <a:lnTo>
                    <a:pt x="188099" y="11366"/>
                  </a:lnTo>
                  <a:lnTo>
                    <a:pt x="188099" y="9956"/>
                  </a:lnTo>
                  <a:lnTo>
                    <a:pt x="187794" y="8953"/>
                  </a:lnTo>
                  <a:lnTo>
                    <a:pt x="186575" y="7734"/>
                  </a:lnTo>
                  <a:lnTo>
                    <a:pt x="185572" y="7429"/>
                  </a:lnTo>
                  <a:close/>
                </a:path>
                <a:path w="480059" h="126364">
                  <a:moveTo>
                    <a:pt x="56693" y="52019"/>
                  </a:moveTo>
                  <a:lnTo>
                    <a:pt x="40093" y="52019"/>
                  </a:lnTo>
                  <a:lnTo>
                    <a:pt x="36626" y="58174"/>
                  </a:lnTo>
                  <a:lnTo>
                    <a:pt x="32665" y="64012"/>
                  </a:lnTo>
                  <a:lnTo>
                    <a:pt x="0" y="91706"/>
                  </a:lnTo>
                  <a:lnTo>
                    <a:pt x="13182" y="102362"/>
                  </a:lnTo>
                  <a:lnTo>
                    <a:pt x="25324" y="93265"/>
                  </a:lnTo>
                  <a:lnTo>
                    <a:pt x="35821" y="83502"/>
                  </a:lnTo>
                  <a:lnTo>
                    <a:pt x="44674" y="73072"/>
                  </a:lnTo>
                  <a:lnTo>
                    <a:pt x="51879" y="61976"/>
                  </a:lnTo>
                  <a:lnTo>
                    <a:pt x="56693" y="52019"/>
                  </a:lnTo>
                  <a:close/>
                </a:path>
                <a:path w="480059" h="126364">
                  <a:moveTo>
                    <a:pt x="63652" y="7429"/>
                  </a:moveTo>
                  <a:lnTo>
                    <a:pt x="7848" y="7429"/>
                  </a:lnTo>
                  <a:lnTo>
                    <a:pt x="7848" y="20332"/>
                  </a:lnTo>
                  <a:lnTo>
                    <a:pt x="48793" y="20332"/>
                  </a:lnTo>
                  <a:lnTo>
                    <a:pt x="48513" y="23787"/>
                  </a:lnTo>
                  <a:lnTo>
                    <a:pt x="28181" y="41503"/>
                  </a:lnTo>
                  <a:lnTo>
                    <a:pt x="3644" y="41503"/>
                  </a:lnTo>
                  <a:lnTo>
                    <a:pt x="3644" y="53987"/>
                  </a:lnTo>
                  <a:lnTo>
                    <a:pt x="22097" y="53987"/>
                  </a:lnTo>
                  <a:lnTo>
                    <a:pt x="25819" y="53873"/>
                  </a:lnTo>
                  <a:lnTo>
                    <a:pt x="33197" y="53403"/>
                  </a:lnTo>
                  <a:lnTo>
                    <a:pt x="36728" y="52857"/>
                  </a:lnTo>
                  <a:lnTo>
                    <a:pt x="40093" y="52019"/>
                  </a:lnTo>
                  <a:lnTo>
                    <a:pt x="56693" y="52019"/>
                  </a:lnTo>
                  <a:lnTo>
                    <a:pt x="57553" y="50241"/>
                  </a:lnTo>
                  <a:lnTo>
                    <a:pt x="61829" y="37895"/>
                  </a:lnTo>
                  <a:lnTo>
                    <a:pt x="64706" y="24937"/>
                  </a:lnTo>
                  <a:lnTo>
                    <a:pt x="66179" y="11366"/>
                  </a:lnTo>
                  <a:lnTo>
                    <a:pt x="66179" y="9956"/>
                  </a:lnTo>
                  <a:lnTo>
                    <a:pt x="65874" y="8953"/>
                  </a:lnTo>
                  <a:lnTo>
                    <a:pt x="64655" y="7734"/>
                  </a:lnTo>
                  <a:lnTo>
                    <a:pt x="63652" y="7429"/>
                  </a:lnTo>
                  <a:close/>
                </a:path>
                <a:path w="480059" h="126364">
                  <a:moveTo>
                    <a:pt x="479742" y="65620"/>
                  </a:moveTo>
                  <a:lnTo>
                    <a:pt x="364070" y="65620"/>
                  </a:lnTo>
                  <a:lnTo>
                    <a:pt x="364070" y="78524"/>
                  </a:lnTo>
                  <a:lnTo>
                    <a:pt x="479742" y="78524"/>
                  </a:lnTo>
                  <a:lnTo>
                    <a:pt x="479742" y="65620"/>
                  </a:lnTo>
                  <a:close/>
                </a:path>
                <a:path w="480059" h="126364">
                  <a:moveTo>
                    <a:pt x="429691" y="55943"/>
                  </a:moveTo>
                  <a:lnTo>
                    <a:pt x="412445" y="55943"/>
                  </a:lnTo>
                  <a:lnTo>
                    <a:pt x="412445" y="65620"/>
                  </a:lnTo>
                  <a:lnTo>
                    <a:pt x="429691" y="65620"/>
                  </a:lnTo>
                  <a:lnTo>
                    <a:pt x="429691" y="55943"/>
                  </a:lnTo>
                  <a:close/>
                </a:path>
                <a:path w="480059" h="126364">
                  <a:moveTo>
                    <a:pt x="465302" y="2527"/>
                  </a:moveTo>
                  <a:lnTo>
                    <a:pt x="380949" y="2527"/>
                  </a:lnTo>
                  <a:lnTo>
                    <a:pt x="379920" y="2832"/>
                  </a:lnTo>
                  <a:lnTo>
                    <a:pt x="378802" y="4051"/>
                  </a:lnTo>
                  <a:lnTo>
                    <a:pt x="378510" y="5054"/>
                  </a:lnTo>
                  <a:lnTo>
                    <a:pt x="378510" y="53517"/>
                  </a:lnTo>
                  <a:lnTo>
                    <a:pt x="378777" y="54546"/>
                  </a:lnTo>
                  <a:lnTo>
                    <a:pt x="379806" y="55664"/>
                  </a:lnTo>
                  <a:lnTo>
                    <a:pt x="380809" y="55943"/>
                  </a:lnTo>
                  <a:lnTo>
                    <a:pt x="466572" y="55943"/>
                  </a:lnTo>
                  <a:lnTo>
                    <a:pt x="466572" y="44450"/>
                  </a:lnTo>
                  <a:lnTo>
                    <a:pt x="394639" y="44450"/>
                  </a:lnTo>
                  <a:lnTo>
                    <a:pt x="394639" y="34632"/>
                  </a:lnTo>
                  <a:lnTo>
                    <a:pt x="464743" y="34632"/>
                  </a:lnTo>
                  <a:lnTo>
                    <a:pt x="464743" y="23558"/>
                  </a:lnTo>
                  <a:lnTo>
                    <a:pt x="394639" y="23558"/>
                  </a:lnTo>
                  <a:lnTo>
                    <a:pt x="394639" y="13881"/>
                  </a:lnTo>
                  <a:lnTo>
                    <a:pt x="465302" y="13881"/>
                  </a:lnTo>
                  <a:lnTo>
                    <a:pt x="465302" y="2527"/>
                  </a:lnTo>
                  <a:close/>
                </a:path>
                <a:path w="480059" h="126364">
                  <a:moveTo>
                    <a:pt x="221322" y="0"/>
                  </a:moveTo>
                  <a:lnTo>
                    <a:pt x="205485" y="0"/>
                  </a:lnTo>
                  <a:lnTo>
                    <a:pt x="205485" y="125628"/>
                  </a:lnTo>
                  <a:lnTo>
                    <a:pt x="221322" y="125628"/>
                  </a:lnTo>
                  <a:lnTo>
                    <a:pt x="221322" y="62255"/>
                  </a:lnTo>
                  <a:lnTo>
                    <a:pt x="238290" y="62255"/>
                  </a:lnTo>
                  <a:lnTo>
                    <a:pt x="238290" y="48094"/>
                  </a:lnTo>
                  <a:lnTo>
                    <a:pt x="221322" y="48094"/>
                  </a:lnTo>
                  <a:lnTo>
                    <a:pt x="221322" y="0"/>
                  </a:lnTo>
                  <a:close/>
                </a:path>
                <a:path w="480059" h="126364">
                  <a:moveTo>
                    <a:pt x="99402" y="0"/>
                  </a:moveTo>
                  <a:lnTo>
                    <a:pt x="83565" y="0"/>
                  </a:lnTo>
                  <a:lnTo>
                    <a:pt x="83565" y="125628"/>
                  </a:lnTo>
                  <a:lnTo>
                    <a:pt x="99402" y="125628"/>
                  </a:lnTo>
                  <a:lnTo>
                    <a:pt x="99402" y="62255"/>
                  </a:lnTo>
                  <a:lnTo>
                    <a:pt x="116370" y="62255"/>
                  </a:lnTo>
                  <a:lnTo>
                    <a:pt x="116370" y="48094"/>
                  </a:lnTo>
                  <a:lnTo>
                    <a:pt x="99402" y="48094"/>
                  </a:lnTo>
                  <a:lnTo>
                    <a:pt x="99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573512" y="6099048"/>
              <a:ext cx="266700" cy="15849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583532" y="6108857"/>
              <a:ext cx="231990" cy="125475"/>
            </a:xfrm>
            <a:prstGeom prst="rect">
              <a:avLst/>
            </a:prstGeom>
          </p:spPr>
        </p:pic>
      </p:grpSp>
      <p:grpSp>
        <p:nvGrpSpPr>
          <p:cNvPr id="199" name="object 199"/>
          <p:cNvGrpSpPr/>
          <p:nvPr/>
        </p:nvGrpSpPr>
        <p:grpSpPr>
          <a:xfrm>
            <a:off x="11246891" y="5725647"/>
            <a:ext cx="724535" cy="724535"/>
            <a:chOff x="11246891" y="5725647"/>
            <a:chExt cx="724535" cy="724535"/>
          </a:xfrm>
        </p:grpSpPr>
        <p:sp>
          <p:nvSpPr>
            <p:cNvPr id="200" name="object 200"/>
            <p:cNvSpPr/>
            <p:nvPr/>
          </p:nvSpPr>
          <p:spPr>
            <a:xfrm>
              <a:off x="11246891" y="5725647"/>
              <a:ext cx="724535" cy="724535"/>
            </a:xfrm>
            <a:custGeom>
              <a:avLst/>
              <a:gdLst/>
              <a:ahLst/>
              <a:cxnLst/>
              <a:rect l="l" t="t" r="r" b="b"/>
              <a:pathLst>
                <a:path w="724534" h="724535">
                  <a:moveTo>
                    <a:pt x="671220" y="0"/>
                  </a:moveTo>
                  <a:lnTo>
                    <a:pt x="52781" y="0"/>
                  </a:lnTo>
                  <a:lnTo>
                    <a:pt x="32237" y="4148"/>
                  </a:lnTo>
                  <a:lnTo>
                    <a:pt x="15460" y="15460"/>
                  </a:lnTo>
                  <a:lnTo>
                    <a:pt x="4148" y="32237"/>
                  </a:lnTo>
                  <a:lnTo>
                    <a:pt x="0" y="52781"/>
                  </a:lnTo>
                  <a:lnTo>
                    <a:pt x="0" y="671220"/>
                  </a:lnTo>
                  <a:lnTo>
                    <a:pt x="4148" y="691763"/>
                  </a:lnTo>
                  <a:lnTo>
                    <a:pt x="15460" y="708540"/>
                  </a:lnTo>
                  <a:lnTo>
                    <a:pt x="32237" y="719853"/>
                  </a:lnTo>
                  <a:lnTo>
                    <a:pt x="52781" y="724001"/>
                  </a:lnTo>
                  <a:lnTo>
                    <a:pt x="671220" y="724001"/>
                  </a:lnTo>
                  <a:lnTo>
                    <a:pt x="691763" y="719853"/>
                  </a:lnTo>
                  <a:lnTo>
                    <a:pt x="708540" y="708540"/>
                  </a:lnTo>
                  <a:lnTo>
                    <a:pt x="719853" y="691763"/>
                  </a:lnTo>
                  <a:lnTo>
                    <a:pt x="724001" y="671220"/>
                  </a:lnTo>
                  <a:lnTo>
                    <a:pt x="724001" y="52781"/>
                  </a:lnTo>
                  <a:lnTo>
                    <a:pt x="719853" y="32237"/>
                  </a:lnTo>
                  <a:lnTo>
                    <a:pt x="708540" y="15460"/>
                  </a:lnTo>
                  <a:lnTo>
                    <a:pt x="691763" y="4148"/>
                  </a:lnTo>
                  <a:lnTo>
                    <a:pt x="671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303367" y="5778738"/>
              <a:ext cx="617156" cy="617156"/>
            </a:xfrm>
            <a:prstGeom prst="rect">
              <a:avLst/>
            </a:prstGeom>
          </p:spPr>
        </p:pic>
      </p:grpSp>
      <p:sp>
        <p:nvSpPr>
          <p:cNvPr id="202" name="object 202"/>
          <p:cNvSpPr/>
          <p:nvPr/>
        </p:nvSpPr>
        <p:spPr>
          <a:xfrm>
            <a:off x="10218966" y="490730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4">
                <a:moveTo>
                  <a:pt x="0" y="0"/>
                </a:moveTo>
                <a:lnTo>
                  <a:pt x="971994" y="0"/>
                </a:lnTo>
              </a:path>
            </a:pathLst>
          </a:custGeom>
          <a:ln w="1905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3" name="object 20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1246891" y="4155630"/>
            <a:ext cx="724001" cy="724001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10218966" y="5697877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4">
                <a:moveTo>
                  <a:pt x="0" y="0"/>
                </a:moveTo>
                <a:lnTo>
                  <a:pt x="971994" y="0"/>
                </a:lnTo>
              </a:path>
            </a:pathLst>
          </a:custGeom>
          <a:ln w="1905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" name="object 20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1246891" y="4940643"/>
            <a:ext cx="724001" cy="724001"/>
          </a:xfrm>
          <a:prstGeom prst="rect">
            <a:avLst/>
          </a:prstGeom>
        </p:spPr>
      </p:pic>
      <p:grpSp>
        <p:nvGrpSpPr>
          <p:cNvPr id="206" name="object 206"/>
          <p:cNvGrpSpPr/>
          <p:nvPr/>
        </p:nvGrpSpPr>
        <p:grpSpPr>
          <a:xfrm>
            <a:off x="10227716" y="2265184"/>
            <a:ext cx="1750695" cy="1348105"/>
            <a:chOff x="10227716" y="2265184"/>
            <a:chExt cx="1750695" cy="1348105"/>
          </a:xfrm>
        </p:grpSpPr>
        <p:sp>
          <p:nvSpPr>
            <p:cNvPr id="207" name="object 207"/>
            <p:cNvSpPr/>
            <p:nvPr/>
          </p:nvSpPr>
          <p:spPr>
            <a:xfrm>
              <a:off x="10227716" y="2265184"/>
              <a:ext cx="1750695" cy="1348105"/>
            </a:xfrm>
            <a:custGeom>
              <a:avLst/>
              <a:gdLst/>
              <a:ahLst/>
              <a:cxnLst/>
              <a:rect l="l" t="t" r="r" b="b"/>
              <a:pathLst>
                <a:path w="1750695" h="1348104">
                  <a:moveTo>
                    <a:pt x="1689392" y="0"/>
                  </a:moveTo>
                  <a:lnTo>
                    <a:pt x="61175" y="0"/>
                  </a:lnTo>
                  <a:lnTo>
                    <a:pt x="37360" y="4808"/>
                  </a:lnTo>
                  <a:lnTo>
                    <a:pt x="17914" y="17919"/>
                  </a:lnTo>
                  <a:lnTo>
                    <a:pt x="4806" y="37365"/>
                  </a:lnTo>
                  <a:lnTo>
                    <a:pt x="0" y="61175"/>
                  </a:lnTo>
                  <a:lnTo>
                    <a:pt x="0" y="1286484"/>
                  </a:lnTo>
                  <a:lnTo>
                    <a:pt x="4806" y="1310293"/>
                  </a:lnTo>
                  <a:lnTo>
                    <a:pt x="17914" y="1329734"/>
                  </a:lnTo>
                  <a:lnTo>
                    <a:pt x="37360" y="1342841"/>
                  </a:lnTo>
                  <a:lnTo>
                    <a:pt x="61175" y="1347647"/>
                  </a:lnTo>
                  <a:lnTo>
                    <a:pt x="1689392" y="1347647"/>
                  </a:lnTo>
                  <a:lnTo>
                    <a:pt x="1713200" y="1342841"/>
                  </a:lnTo>
                  <a:lnTo>
                    <a:pt x="1732641" y="1329734"/>
                  </a:lnTo>
                  <a:lnTo>
                    <a:pt x="1745749" y="1310293"/>
                  </a:lnTo>
                  <a:lnTo>
                    <a:pt x="1750555" y="1286484"/>
                  </a:lnTo>
                  <a:lnTo>
                    <a:pt x="1750555" y="61175"/>
                  </a:lnTo>
                  <a:lnTo>
                    <a:pt x="1745749" y="37365"/>
                  </a:lnTo>
                  <a:lnTo>
                    <a:pt x="1732641" y="17919"/>
                  </a:lnTo>
                  <a:lnTo>
                    <a:pt x="1713200" y="4808"/>
                  </a:lnTo>
                  <a:lnTo>
                    <a:pt x="1689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245280" y="2368435"/>
              <a:ext cx="1715414" cy="1141158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615036" y="1134605"/>
            <a:ext cx="1375410" cy="352425"/>
            <a:chOff x="615036" y="1134605"/>
            <a:chExt cx="1375410" cy="352425"/>
          </a:xfrm>
        </p:grpSpPr>
        <p:sp>
          <p:nvSpPr>
            <p:cNvPr id="210" name="object 210"/>
            <p:cNvSpPr/>
            <p:nvPr/>
          </p:nvSpPr>
          <p:spPr>
            <a:xfrm>
              <a:off x="624561" y="1144130"/>
              <a:ext cx="1356360" cy="333375"/>
            </a:xfrm>
            <a:custGeom>
              <a:avLst/>
              <a:gdLst/>
              <a:ahLst/>
              <a:cxnLst/>
              <a:rect l="l" t="t" r="r" b="b"/>
              <a:pathLst>
                <a:path w="1356360" h="333375">
                  <a:moveTo>
                    <a:pt x="1189482" y="0"/>
                  </a:moveTo>
                  <a:lnTo>
                    <a:pt x="166611" y="0"/>
                  </a:lnTo>
                  <a:lnTo>
                    <a:pt x="122316" y="5951"/>
                  </a:lnTo>
                  <a:lnTo>
                    <a:pt x="82516" y="22748"/>
                  </a:lnTo>
                  <a:lnTo>
                    <a:pt x="48796" y="48801"/>
                  </a:lnTo>
                  <a:lnTo>
                    <a:pt x="22745" y="82521"/>
                  </a:lnTo>
                  <a:lnTo>
                    <a:pt x="5951" y="122321"/>
                  </a:lnTo>
                  <a:lnTo>
                    <a:pt x="0" y="166611"/>
                  </a:lnTo>
                  <a:lnTo>
                    <a:pt x="5951" y="210901"/>
                  </a:lnTo>
                  <a:lnTo>
                    <a:pt x="22745" y="250700"/>
                  </a:lnTo>
                  <a:lnTo>
                    <a:pt x="48796" y="284421"/>
                  </a:lnTo>
                  <a:lnTo>
                    <a:pt x="82516" y="310474"/>
                  </a:lnTo>
                  <a:lnTo>
                    <a:pt x="122316" y="327270"/>
                  </a:lnTo>
                  <a:lnTo>
                    <a:pt x="166611" y="333222"/>
                  </a:lnTo>
                  <a:lnTo>
                    <a:pt x="1189482" y="333222"/>
                  </a:lnTo>
                  <a:lnTo>
                    <a:pt x="1233776" y="327270"/>
                  </a:lnTo>
                  <a:lnTo>
                    <a:pt x="1273577" y="310474"/>
                  </a:lnTo>
                  <a:lnTo>
                    <a:pt x="1307296" y="284421"/>
                  </a:lnTo>
                  <a:lnTo>
                    <a:pt x="1333347" y="250700"/>
                  </a:lnTo>
                  <a:lnTo>
                    <a:pt x="1350142" y="210901"/>
                  </a:lnTo>
                  <a:lnTo>
                    <a:pt x="1356093" y="166611"/>
                  </a:lnTo>
                  <a:lnTo>
                    <a:pt x="1350142" y="122321"/>
                  </a:lnTo>
                  <a:lnTo>
                    <a:pt x="1333347" y="82521"/>
                  </a:lnTo>
                  <a:lnTo>
                    <a:pt x="1307296" y="48801"/>
                  </a:lnTo>
                  <a:lnTo>
                    <a:pt x="1273577" y="22748"/>
                  </a:lnTo>
                  <a:lnTo>
                    <a:pt x="1233776" y="5951"/>
                  </a:lnTo>
                  <a:lnTo>
                    <a:pt x="1189482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24561" y="1144130"/>
              <a:ext cx="1356360" cy="333375"/>
            </a:xfrm>
            <a:custGeom>
              <a:avLst/>
              <a:gdLst/>
              <a:ahLst/>
              <a:cxnLst/>
              <a:rect l="l" t="t" r="r" b="b"/>
              <a:pathLst>
                <a:path w="1356360" h="333375">
                  <a:moveTo>
                    <a:pt x="0" y="166611"/>
                  </a:moveTo>
                  <a:lnTo>
                    <a:pt x="5951" y="122321"/>
                  </a:lnTo>
                  <a:lnTo>
                    <a:pt x="22745" y="82521"/>
                  </a:lnTo>
                  <a:lnTo>
                    <a:pt x="48796" y="48801"/>
                  </a:lnTo>
                  <a:lnTo>
                    <a:pt x="82516" y="22748"/>
                  </a:lnTo>
                  <a:lnTo>
                    <a:pt x="122316" y="5951"/>
                  </a:lnTo>
                  <a:lnTo>
                    <a:pt x="166611" y="0"/>
                  </a:lnTo>
                  <a:lnTo>
                    <a:pt x="1189482" y="0"/>
                  </a:lnTo>
                  <a:lnTo>
                    <a:pt x="1233776" y="5951"/>
                  </a:lnTo>
                  <a:lnTo>
                    <a:pt x="1273577" y="22748"/>
                  </a:lnTo>
                  <a:lnTo>
                    <a:pt x="1307296" y="48801"/>
                  </a:lnTo>
                  <a:lnTo>
                    <a:pt x="1333347" y="82521"/>
                  </a:lnTo>
                  <a:lnTo>
                    <a:pt x="1350142" y="122321"/>
                  </a:lnTo>
                  <a:lnTo>
                    <a:pt x="1356093" y="166611"/>
                  </a:lnTo>
                  <a:lnTo>
                    <a:pt x="1350142" y="210901"/>
                  </a:lnTo>
                  <a:lnTo>
                    <a:pt x="1333347" y="250700"/>
                  </a:lnTo>
                  <a:lnTo>
                    <a:pt x="1307296" y="284421"/>
                  </a:lnTo>
                  <a:lnTo>
                    <a:pt x="1273577" y="310474"/>
                  </a:lnTo>
                  <a:lnTo>
                    <a:pt x="1233776" y="327270"/>
                  </a:lnTo>
                  <a:lnTo>
                    <a:pt x="1189482" y="333222"/>
                  </a:lnTo>
                  <a:lnTo>
                    <a:pt x="166611" y="333222"/>
                  </a:lnTo>
                  <a:lnTo>
                    <a:pt x="122316" y="327270"/>
                  </a:lnTo>
                  <a:lnTo>
                    <a:pt x="82516" y="310474"/>
                  </a:lnTo>
                  <a:lnTo>
                    <a:pt x="48796" y="284421"/>
                  </a:lnTo>
                  <a:lnTo>
                    <a:pt x="22745" y="250700"/>
                  </a:lnTo>
                  <a:lnTo>
                    <a:pt x="5951" y="210901"/>
                  </a:lnTo>
                  <a:lnTo>
                    <a:pt x="0" y="166611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066800" y="1205483"/>
              <a:ext cx="231647" cy="242315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78275" y="1216482"/>
              <a:ext cx="188595" cy="200710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327404" y="1199387"/>
              <a:ext cx="220979" cy="24993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339265" y="1211452"/>
              <a:ext cx="178079" cy="205968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825822" y="1286751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47441" y="1286751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>
                  <a:moveTo>
                    <a:pt x="23990" y="0"/>
                  </a:moveTo>
                  <a:lnTo>
                    <a:pt x="14653" y="1885"/>
                  </a:lnTo>
                  <a:lnTo>
                    <a:pt x="7027" y="7027"/>
                  </a:lnTo>
                  <a:lnTo>
                    <a:pt x="1885" y="14653"/>
                  </a:lnTo>
                  <a:lnTo>
                    <a:pt x="0" y="23990"/>
                  </a:lnTo>
                  <a:lnTo>
                    <a:pt x="1885" y="33326"/>
                  </a:lnTo>
                  <a:lnTo>
                    <a:pt x="7027" y="40952"/>
                  </a:lnTo>
                  <a:lnTo>
                    <a:pt x="14653" y="46094"/>
                  </a:lnTo>
                  <a:lnTo>
                    <a:pt x="23990" y="47980"/>
                  </a:lnTo>
                  <a:lnTo>
                    <a:pt x="33332" y="46094"/>
                  </a:lnTo>
                  <a:lnTo>
                    <a:pt x="40957" y="40952"/>
                  </a:lnTo>
                  <a:lnTo>
                    <a:pt x="46096" y="33326"/>
                  </a:lnTo>
                  <a:lnTo>
                    <a:pt x="47980" y="23990"/>
                  </a:lnTo>
                  <a:lnTo>
                    <a:pt x="46096" y="14653"/>
                  </a:lnTo>
                  <a:lnTo>
                    <a:pt x="40957" y="7027"/>
                  </a:lnTo>
                  <a:lnTo>
                    <a:pt x="33332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49183" y="1286751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59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827555" y="1286751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59">
                  <a:moveTo>
                    <a:pt x="23990" y="0"/>
                  </a:moveTo>
                  <a:lnTo>
                    <a:pt x="14648" y="1885"/>
                  </a:lnTo>
                  <a:lnTo>
                    <a:pt x="7023" y="7027"/>
                  </a:lnTo>
                  <a:lnTo>
                    <a:pt x="1883" y="14653"/>
                  </a:lnTo>
                  <a:lnTo>
                    <a:pt x="0" y="23990"/>
                  </a:lnTo>
                  <a:lnTo>
                    <a:pt x="1883" y="33326"/>
                  </a:lnTo>
                  <a:lnTo>
                    <a:pt x="7023" y="40952"/>
                  </a:lnTo>
                  <a:lnTo>
                    <a:pt x="14648" y="46094"/>
                  </a:lnTo>
                  <a:lnTo>
                    <a:pt x="23990" y="47980"/>
                  </a:lnTo>
                  <a:lnTo>
                    <a:pt x="33326" y="46094"/>
                  </a:lnTo>
                  <a:lnTo>
                    <a:pt x="40952" y="40952"/>
                  </a:lnTo>
                  <a:lnTo>
                    <a:pt x="46094" y="33326"/>
                  </a:lnTo>
                  <a:lnTo>
                    <a:pt x="47980" y="23990"/>
                  </a:lnTo>
                  <a:lnTo>
                    <a:pt x="46094" y="14653"/>
                  </a:lnTo>
                  <a:lnTo>
                    <a:pt x="40952" y="7027"/>
                  </a:lnTo>
                  <a:lnTo>
                    <a:pt x="33326" y="1885"/>
                  </a:lnTo>
                  <a:lnTo>
                    <a:pt x="23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65" dirty="0"/>
              <a:t>20</a:t>
            </a:fld>
            <a:endParaRPr spc="6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700" y="2627338"/>
            <a:ext cx="4800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730" dirty="0">
                <a:solidFill>
                  <a:srgbClr val="252525"/>
                </a:solidFill>
              </a:rPr>
              <a:t>감사합니</a:t>
            </a:r>
            <a:r>
              <a:rPr sz="7200" spc="-10" dirty="0">
                <a:solidFill>
                  <a:srgbClr val="252525"/>
                </a:solidFill>
              </a:rPr>
              <a:t>다</a:t>
            </a:r>
            <a:endParaRPr sz="7200"/>
          </a:p>
        </p:txBody>
      </p:sp>
      <p:grpSp>
        <p:nvGrpSpPr>
          <p:cNvPr id="4" name="object 4"/>
          <p:cNvGrpSpPr/>
          <p:nvPr/>
        </p:nvGrpSpPr>
        <p:grpSpPr>
          <a:xfrm>
            <a:off x="0" y="2282050"/>
            <a:ext cx="12192000" cy="4575810"/>
            <a:chOff x="0" y="2282050"/>
            <a:chExt cx="12192000" cy="45758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1089" y="4165142"/>
              <a:ext cx="2272499" cy="4251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6185" y="4191571"/>
              <a:ext cx="2194725" cy="372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5689" y="2289428"/>
              <a:ext cx="642924" cy="2181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7062" y="2282558"/>
              <a:ext cx="1864777" cy="2260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7778" y="2284844"/>
              <a:ext cx="465786" cy="2242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179" y="2282050"/>
              <a:ext cx="917343" cy="2265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2450" y="2288666"/>
              <a:ext cx="456107" cy="219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445006"/>
              <a:ext cx="12192000" cy="2412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2191987" cy="95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532" y="214020"/>
            <a:ext cx="4751068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D0D0D"/>
                </a:solidFill>
              </a:rPr>
              <a:t>한국산업기술진흥원</a:t>
            </a:r>
            <a:r>
              <a:rPr sz="3200" spc="-220" dirty="0">
                <a:solidFill>
                  <a:srgbClr val="0D0D0D"/>
                </a:solidFill>
              </a:rPr>
              <a:t> </a:t>
            </a:r>
            <a:r>
              <a:rPr sz="3200" spc="-25" dirty="0">
                <a:solidFill>
                  <a:srgbClr val="0D0D0D"/>
                </a:solidFill>
              </a:rPr>
              <a:t>소개</a:t>
            </a:r>
            <a:endParaRPr sz="3200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1245082"/>
            <a:ext cx="12192000" cy="5613400"/>
            <a:chOff x="0" y="1245082"/>
            <a:chExt cx="12192000" cy="5613400"/>
          </a:xfrm>
        </p:grpSpPr>
        <p:sp>
          <p:nvSpPr>
            <p:cNvPr id="5" name="object 5"/>
            <p:cNvSpPr/>
            <p:nvPr/>
          </p:nvSpPr>
          <p:spPr>
            <a:xfrm>
              <a:off x="0" y="1447800"/>
              <a:ext cx="12192000" cy="5410200"/>
            </a:xfrm>
            <a:custGeom>
              <a:avLst/>
              <a:gdLst/>
              <a:ahLst/>
              <a:cxnLst/>
              <a:rect l="l" t="t" r="r" b="b"/>
              <a:pathLst>
                <a:path w="12192000" h="5410200">
                  <a:moveTo>
                    <a:pt x="12192000" y="0"/>
                  </a:moveTo>
                  <a:lnTo>
                    <a:pt x="0" y="0"/>
                  </a:lnTo>
                  <a:lnTo>
                    <a:pt x="0" y="5410200"/>
                  </a:lnTo>
                  <a:lnTo>
                    <a:pt x="12192000" y="5410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232" y="1245082"/>
              <a:ext cx="3020695" cy="381635"/>
            </a:xfrm>
            <a:custGeom>
              <a:avLst/>
              <a:gdLst/>
              <a:ahLst/>
              <a:cxnLst/>
              <a:rect l="l" t="t" r="r" b="b"/>
              <a:pathLst>
                <a:path w="3020695" h="381635">
                  <a:moveTo>
                    <a:pt x="2829623" y="0"/>
                  </a:moveTo>
                  <a:lnTo>
                    <a:pt x="190779" y="0"/>
                  </a:lnTo>
                  <a:lnTo>
                    <a:pt x="147037" y="5038"/>
                  </a:lnTo>
                  <a:lnTo>
                    <a:pt x="106881" y="19389"/>
                  </a:lnTo>
                  <a:lnTo>
                    <a:pt x="71458" y="41909"/>
                  </a:lnTo>
                  <a:lnTo>
                    <a:pt x="41913" y="71453"/>
                  </a:lnTo>
                  <a:lnTo>
                    <a:pt x="19391" y="106876"/>
                  </a:lnTo>
                  <a:lnTo>
                    <a:pt x="5038" y="147033"/>
                  </a:lnTo>
                  <a:lnTo>
                    <a:pt x="0" y="190779"/>
                  </a:lnTo>
                  <a:lnTo>
                    <a:pt x="5040" y="234525"/>
                  </a:lnTo>
                  <a:lnTo>
                    <a:pt x="19395" y="274682"/>
                  </a:lnTo>
                  <a:lnTo>
                    <a:pt x="41919" y="310105"/>
                  </a:lnTo>
                  <a:lnTo>
                    <a:pt x="71465" y="339649"/>
                  </a:lnTo>
                  <a:lnTo>
                    <a:pt x="106888" y="362169"/>
                  </a:lnTo>
                  <a:lnTo>
                    <a:pt x="147042" y="376520"/>
                  </a:lnTo>
                  <a:lnTo>
                    <a:pt x="190779" y="381558"/>
                  </a:lnTo>
                  <a:lnTo>
                    <a:pt x="2829623" y="381558"/>
                  </a:lnTo>
                  <a:lnTo>
                    <a:pt x="2873367" y="376519"/>
                  </a:lnTo>
                  <a:lnTo>
                    <a:pt x="2913524" y="362166"/>
                  </a:lnTo>
                  <a:lnTo>
                    <a:pt x="2948948" y="339645"/>
                  </a:lnTo>
                  <a:lnTo>
                    <a:pt x="2978492" y="310099"/>
                  </a:lnTo>
                  <a:lnTo>
                    <a:pt x="3001012" y="274677"/>
                  </a:lnTo>
                  <a:lnTo>
                    <a:pt x="3015364" y="234521"/>
                  </a:lnTo>
                  <a:lnTo>
                    <a:pt x="3020402" y="190779"/>
                  </a:lnTo>
                  <a:lnTo>
                    <a:pt x="3015364" y="147033"/>
                  </a:lnTo>
                  <a:lnTo>
                    <a:pt x="3001013" y="106876"/>
                  </a:lnTo>
                  <a:lnTo>
                    <a:pt x="2978493" y="71453"/>
                  </a:lnTo>
                  <a:lnTo>
                    <a:pt x="2948949" y="41909"/>
                  </a:lnTo>
                  <a:lnTo>
                    <a:pt x="2913526" y="19389"/>
                  </a:lnTo>
                  <a:lnTo>
                    <a:pt x="2873369" y="5038"/>
                  </a:lnTo>
                  <a:lnTo>
                    <a:pt x="2829623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5460" y="1338072"/>
              <a:ext cx="377951" cy="2240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85721" y="1348663"/>
              <a:ext cx="339725" cy="185420"/>
            </a:xfrm>
            <a:custGeom>
              <a:avLst/>
              <a:gdLst/>
              <a:ahLst/>
              <a:cxnLst/>
              <a:rect l="l" t="t" r="r" b="b"/>
              <a:pathLst>
                <a:path w="339725" h="185419">
                  <a:moveTo>
                    <a:pt x="255422" y="110680"/>
                  </a:moveTo>
                  <a:lnTo>
                    <a:pt x="214945" y="116381"/>
                  </a:lnTo>
                  <a:lnTo>
                    <a:pt x="188125" y="147764"/>
                  </a:lnTo>
                  <a:lnTo>
                    <a:pt x="189196" y="155841"/>
                  </a:lnTo>
                  <a:lnTo>
                    <a:pt x="226363" y="182354"/>
                  </a:lnTo>
                  <a:lnTo>
                    <a:pt x="255422" y="184861"/>
                  </a:lnTo>
                  <a:lnTo>
                    <a:pt x="270867" y="184234"/>
                  </a:lnTo>
                  <a:lnTo>
                    <a:pt x="313027" y="169372"/>
                  </a:lnTo>
                  <a:lnTo>
                    <a:pt x="314858" y="167220"/>
                  </a:lnTo>
                  <a:lnTo>
                    <a:pt x="255422" y="167220"/>
                  </a:lnTo>
                  <a:lnTo>
                    <a:pt x="246299" y="166930"/>
                  </a:lnTo>
                  <a:lnTo>
                    <a:pt x="213867" y="154457"/>
                  </a:lnTo>
                  <a:lnTo>
                    <a:pt x="213867" y="141211"/>
                  </a:lnTo>
                  <a:lnTo>
                    <a:pt x="255422" y="128511"/>
                  </a:lnTo>
                  <a:lnTo>
                    <a:pt x="314864" y="128511"/>
                  </a:lnTo>
                  <a:lnTo>
                    <a:pt x="312968" y="126299"/>
                  </a:lnTo>
                  <a:lnTo>
                    <a:pt x="305384" y="120815"/>
                  </a:lnTo>
                  <a:lnTo>
                    <a:pt x="295761" y="116381"/>
                  </a:lnTo>
                  <a:lnTo>
                    <a:pt x="284227" y="113214"/>
                  </a:lnTo>
                  <a:lnTo>
                    <a:pt x="270781" y="111313"/>
                  </a:lnTo>
                  <a:lnTo>
                    <a:pt x="255422" y="110680"/>
                  </a:lnTo>
                  <a:close/>
                </a:path>
                <a:path w="339725" h="185419">
                  <a:moveTo>
                    <a:pt x="314864" y="128511"/>
                  </a:moveTo>
                  <a:lnTo>
                    <a:pt x="255422" y="128511"/>
                  </a:lnTo>
                  <a:lnTo>
                    <a:pt x="264461" y="128808"/>
                  </a:lnTo>
                  <a:lnTo>
                    <a:pt x="272526" y="129701"/>
                  </a:lnTo>
                  <a:lnTo>
                    <a:pt x="279614" y="131190"/>
                  </a:lnTo>
                  <a:lnTo>
                    <a:pt x="285724" y="133273"/>
                  </a:lnTo>
                  <a:lnTo>
                    <a:pt x="293230" y="136448"/>
                  </a:lnTo>
                  <a:lnTo>
                    <a:pt x="296976" y="141211"/>
                  </a:lnTo>
                  <a:lnTo>
                    <a:pt x="296976" y="154457"/>
                  </a:lnTo>
                  <a:lnTo>
                    <a:pt x="255422" y="167220"/>
                  </a:lnTo>
                  <a:lnTo>
                    <a:pt x="314858" y="167220"/>
                  </a:lnTo>
                  <a:lnTo>
                    <a:pt x="318412" y="163044"/>
                  </a:lnTo>
                  <a:lnTo>
                    <a:pt x="321643" y="155841"/>
                  </a:lnTo>
                  <a:lnTo>
                    <a:pt x="322719" y="147764"/>
                  </a:lnTo>
                  <a:lnTo>
                    <a:pt x="321636" y="139772"/>
                  </a:lnTo>
                  <a:lnTo>
                    <a:pt x="318385" y="132618"/>
                  </a:lnTo>
                  <a:lnTo>
                    <a:pt x="314864" y="128511"/>
                  </a:lnTo>
                  <a:close/>
                </a:path>
                <a:path w="339725" h="185419">
                  <a:moveTo>
                    <a:pt x="339128" y="76822"/>
                  </a:moveTo>
                  <a:lnTo>
                    <a:pt x="171907" y="76822"/>
                  </a:lnTo>
                  <a:lnTo>
                    <a:pt x="171907" y="95872"/>
                  </a:lnTo>
                  <a:lnTo>
                    <a:pt x="339128" y="95872"/>
                  </a:lnTo>
                  <a:lnTo>
                    <a:pt x="339128" y="76822"/>
                  </a:lnTo>
                  <a:close/>
                </a:path>
                <a:path w="339725" h="185419">
                  <a:moveTo>
                    <a:pt x="92011" y="10337"/>
                  </a:moveTo>
                  <a:lnTo>
                    <a:pt x="9931" y="10337"/>
                  </a:lnTo>
                  <a:lnTo>
                    <a:pt x="9931" y="29794"/>
                  </a:lnTo>
                  <a:lnTo>
                    <a:pt x="70129" y="29794"/>
                  </a:lnTo>
                  <a:lnTo>
                    <a:pt x="68057" y="46038"/>
                  </a:lnTo>
                  <a:lnTo>
                    <a:pt x="50368" y="88988"/>
                  </a:lnTo>
                  <a:lnTo>
                    <a:pt x="15456" y="123039"/>
                  </a:lnTo>
                  <a:lnTo>
                    <a:pt x="0" y="132359"/>
                  </a:lnTo>
                  <a:lnTo>
                    <a:pt x="19253" y="147561"/>
                  </a:lnTo>
                  <a:lnTo>
                    <a:pt x="51552" y="121920"/>
                  </a:lnTo>
                  <a:lnTo>
                    <a:pt x="74688" y="91211"/>
                  </a:lnTo>
                  <a:lnTo>
                    <a:pt x="89203" y="55794"/>
                  </a:lnTo>
                  <a:lnTo>
                    <a:pt x="95669" y="16014"/>
                  </a:lnTo>
                  <a:lnTo>
                    <a:pt x="95669" y="13995"/>
                  </a:lnTo>
                  <a:lnTo>
                    <a:pt x="95224" y="12534"/>
                  </a:lnTo>
                  <a:lnTo>
                    <a:pt x="93471" y="10782"/>
                  </a:lnTo>
                  <a:lnTo>
                    <a:pt x="92011" y="10337"/>
                  </a:lnTo>
                  <a:close/>
                </a:path>
                <a:path w="339725" h="185419">
                  <a:moveTo>
                    <a:pt x="215899" y="203"/>
                  </a:moveTo>
                  <a:lnTo>
                    <a:pt x="192582" y="203"/>
                  </a:lnTo>
                  <a:lnTo>
                    <a:pt x="192582" y="54864"/>
                  </a:lnTo>
                  <a:lnTo>
                    <a:pt x="192963" y="56349"/>
                  </a:lnTo>
                  <a:lnTo>
                    <a:pt x="194449" y="57975"/>
                  </a:lnTo>
                  <a:lnTo>
                    <a:pt x="195897" y="58381"/>
                  </a:lnTo>
                  <a:lnTo>
                    <a:pt x="320890" y="58381"/>
                  </a:lnTo>
                  <a:lnTo>
                    <a:pt x="320890" y="39535"/>
                  </a:lnTo>
                  <a:lnTo>
                    <a:pt x="215899" y="39535"/>
                  </a:lnTo>
                  <a:lnTo>
                    <a:pt x="215899" y="203"/>
                  </a:lnTo>
                  <a:close/>
                </a:path>
                <a:path w="339725" h="185419">
                  <a:moveTo>
                    <a:pt x="149580" y="0"/>
                  </a:moveTo>
                  <a:lnTo>
                    <a:pt x="126682" y="0"/>
                  </a:lnTo>
                  <a:lnTo>
                    <a:pt x="126682" y="181406"/>
                  </a:lnTo>
                  <a:lnTo>
                    <a:pt x="149580" y="181406"/>
                  </a:lnTo>
                  <a:lnTo>
                    <a:pt x="149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383" y="1397596"/>
              <a:ext cx="76530" cy="765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375" y="1397596"/>
              <a:ext cx="76530" cy="765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4156" y="1397596"/>
              <a:ext cx="76530" cy="76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9163" y="1397596"/>
              <a:ext cx="76530" cy="765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62781" y="1245082"/>
              <a:ext cx="3540125" cy="381635"/>
            </a:xfrm>
            <a:custGeom>
              <a:avLst/>
              <a:gdLst/>
              <a:ahLst/>
              <a:cxnLst/>
              <a:rect l="l" t="t" r="r" b="b"/>
              <a:pathLst>
                <a:path w="3540125" h="381635">
                  <a:moveTo>
                    <a:pt x="3349205" y="0"/>
                  </a:moveTo>
                  <a:lnTo>
                    <a:pt x="190779" y="0"/>
                  </a:lnTo>
                  <a:lnTo>
                    <a:pt x="147037" y="5038"/>
                  </a:lnTo>
                  <a:lnTo>
                    <a:pt x="106881" y="19389"/>
                  </a:lnTo>
                  <a:lnTo>
                    <a:pt x="71458" y="41909"/>
                  </a:lnTo>
                  <a:lnTo>
                    <a:pt x="41913" y="71453"/>
                  </a:lnTo>
                  <a:lnTo>
                    <a:pt x="19391" y="106876"/>
                  </a:lnTo>
                  <a:lnTo>
                    <a:pt x="5038" y="147033"/>
                  </a:lnTo>
                  <a:lnTo>
                    <a:pt x="0" y="190779"/>
                  </a:lnTo>
                  <a:lnTo>
                    <a:pt x="5038" y="234525"/>
                  </a:lnTo>
                  <a:lnTo>
                    <a:pt x="19391" y="274682"/>
                  </a:lnTo>
                  <a:lnTo>
                    <a:pt x="41913" y="310105"/>
                  </a:lnTo>
                  <a:lnTo>
                    <a:pt x="71458" y="339649"/>
                  </a:lnTo>
                  <a:lnTo>
                    <a:pt x="106881" y="362169"/>
                  </a:lnTo>
                  <a:lnTo>
                    <a:pt x="147037" y="376520"/>
                  </a:lnTo>
                  <a:lnTo>
                    <a:pt x="190779" y="381558"/>
                  </a:lnTo>
                  <a:lnTo>
                    <a:pt x="3349205" y="381558"/>
                  </a:lnTo>
                  <a:lnTo>
                    <a:pt x="3392948" y="376520"/>
                  </a:lnTo>
                  <a:lnTo>
                    <a:pt x="3433103" y="362169"/>
                  </a:lnTo>
                  <a:lnTo>
                    <a:pt x="3468526" y="339649"/>
                  </a:lnTo>
                  <a:lnTo>
                    <a:pt x="3498071" y="310105"/>
                  </a:lnTo>
                  <a:lnTo>
                    <a:pt x="3520593" y="274682"/>
                  </a:lnTo>
                  <a:lnTo>
                    <a:pt x="3534946" y="234525"/>
                  </a:lnTo>
                  <a:lnTo>
                    <a:pt x="3539985" y="190779"/>
                  </a:lnTo>
                  <a:lnTo>
                    <a:pt x="3534946" y="147033"/>
                  </a:lnTo>
                  <a:lnTo>
                    <a:pt x="3520593" y="106876"/>
                  </a:lnTo>
                  <a:lnTo>
                    <a:pt x="3498071" y="71453"/>
                  </a:lnTo>
                  <a:lnTo>
                    <a:pt x="3468526" y="41909"/>
                  </a:lnTo>
                  <a:lnTo>
                    <a:pt x="3433103" y="19389"/>
                  </a:lnTo>
                  <a:lnTo>
                    <a:pt x="3392948" y="5038"/>
                  </a:lnTo>
                  <a:lnTo>
                    <a:pt x="3349205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2332" y="1341120"/>
              <a:ext cx="382524" cy="2179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52453" y="1352308"/>
              <a:ext cx="344170" cy="177800"/>
            </a:xfrm>
            <a:custGeom>
              <a:avLst/>
              <a:gdLst/>
              <a:ahLst/>
              <a:cxnLst/>
              <a:rect l="l" t="t" r="r" b="b"/>
              <a:pathLst>
                <a:path w="344170" h="177800">
                  <a:moveTo>
                    <a:pt x="344004" y="138239"/>
                  </a:moveTo>
                  <a:lnTo>
                    <a:pt x="176580" y="138239"/>
                  </a:lnTo>
                  <a:lnTo>
                    <a:pt x="176580" y="157695"/>
                  </a:lnTo>
                  <a:lnTo>
                    <a:pt x="344004" y="157695"/>
                  </a:lnTo>
                  <a:lnTo>
                    <a:pt x="344004" y="138239"/>
                  </a:lnTo>
                  <a:close/>
                </a:path>
                <a:path w="344170" h="177800">
                  <a:moveTo>
                    <a:pt x="238594" y="102158"/>
                  </a:moveTo>
                  <a:lnTo>
                    <a:pt x="215290" y="102158"/>
                  </a:lnTo>
                  <a:lnTo>
                    <a:pt x="215290" y="138239"/>
                  </a:lnTo>
                  <a:lnTo>
                    <a:pt x="238594" y="138239"/>
                  </a:lnTo>
                  <a:lnTo>
                    <a:pt x="238594" y="102158"/>
                  </a:lnTo>
                  <a:close/>
                </a:path>
                <a:path w="344170" h="177800">
                  <a:moveTo>
                    <a:pt x="305689" y="102158"/>
                  </a:moveTo>
                  <a:lnTo>
                    <a:pt x="282790" y="102158"/>
                  </a:lnTo>
                  <a:lnTo>
                    <a:pt x="282790" y="138239"/>
                  </a:lnTo>
                  <a:lnTo>
                    <a:pt x="305689" y="138239"/>
                  </a:lnTo>
                  <a:lnTo>
                    <a:pt x="305689" y="102158"/>
                  </a:lnTo>
                  <a:close/>
                </a:path>
                <a:path w="344170" h="177800">
                  <a:moveTo>
                    <a:pt x="95872" y="116751"/>
                  </a:moveTo>
                  <a:lnTo>
                    <a:pt x="72555" y="116751"/>
                  </a:lnTo>
                  <a:lnTo>
                    <a:pt x="72555" y="177761"/>
                  </a:lnTo>
                  <a:lnTo>
                    <a:pt x="95872" y="177761"/>
                  </a:lnTo>
                  <a:lnTo>
                    <a:pt x="95872" y="116751"/>
                  </a:lnTo>
                  <a:close/>
                </a:path>
                <a:path w="344170" h="177800">
                  <a:moveTo>
                    <a:pt x="167220" y="97497"/>
                  </a:moveTo>
                  <a:lnTo>
                    <a:pt x="0" y="97497"/>
                  </a:lnTo>
                  <a:lnTo>
                    <a:pt x="0" y="116751"/>
                  </a:lnTo>
                  <a:lnTo>
                    <a:pt x="167220" y="116751"/>
                  </a:lnTo>
                  <a:lnTo>
                    <a:pt x="167220" y="97497"/>
                  </a:lnTo>
                  <a:close/>
                </a:path>
                <a:path w="344170" h="177800">
                  <a:moveTo>
                    <a:pt x="260489" y="0"/>
                  </a:moveTo>
                  <a:lnTo>
                    <a:pt x="217792" y="10007"/>
                  </a:lnTo>
                  <a:lnTo>
                    <a:pt x="212255" y="14592"/>
                  </a:lnTo>
                  <a:lnTo>
                    <a:pt x="206705" y="19049"/>
                  </a:lnTo>
                  <a:lnTo>
                    <a:pt x="202526" y="24358"/>
                  </a:lnTo>
                  <a:lnTo>
                    <a:pt x="196849" y="36652"/>
                  </a:lnTo>
                  <a:lnTo>
                    <a:pt x="195427" y="43243"/>
                  </a:lnTo>
                  <a:lnTo>
                    <a:pt x="195427" y="57429"/>
                  </a:lnTo>
                  <a:lnTo>
                    <a:pt x="196849" y="64058"/>
                  </a:lnTo>
                  <a:lnTo>
                    <a:pt x="202526" y="76212"/>
                  </a:lnTo>
                  <a:lnTo>
                    <a:pt x="206781" y="81483"/>
                  </a:lnTo>
                  <a:lnTo>
                    <a:pt x="212458" y="85940"/>
                  </a:lnTo>
                  <a:lnTo>
                    <a:pt x="217995" y="90398"/>
                  </a:lnTo>
                  <a:lnTo>
                    <a:pt x="260489" y="100126"/>
                  </a:lnTo>
                  <a:lnTo>
                    <a:pt x="267985" y="99893"/>
                  </a:lnTo>
                  <a:lnTo>
                    <a:pt x="313867" y="81483"/>
                  </a:lnTo>
                  <a:lnTo>
                    <a:pt x="314355" y="80873"/>
                  </a:lnTo>
                  <a:lnTo>
                    <a:pt x="260489" y="80873"/>
                  </a:lnTo>
                  <a:lnTo>
                    <a:pt x="252057" y="80373"/>
                  </a:lnTo>
                  <a:lnTo>
                    <a:pt x="219951" y="59994"/>
                  </a:lnTo>
                  <a:lnTo>
                    <a:pt x="219951" y="50266"/>
                  </a:lnTo>
                  <a:lnTo>
                    <a:pt x="252057" y="19767"/>
                  </a:lnTo>
                  <a:lnTo>
                    <a:pt x="260489" y="19253"/>
                  </a:lnTo>
                  <a:lnTo>
                    <a:pt x="314029" y="19253"/>
                  </a:lnTo>
                  <a:lnTo>
                    <a:pt x="313867" y="19049"/>
                  </a:lnTo>
                  <a:lnTo>
                    <a:pt x="308330" y="14592"/>
                  </a:lnTo>
                  <a:lnTo>
                    <a:pt x="302920" y="10007"/>
                  </a:lnTo>
                  <a:lnTo>
                    <a:pt x="296164" y="6426"/>
                  </a:lnTo>
                  <a:lnTo>
                    <a:pt x="288061" y="3848"/>
                  </a:lnTo>
                  <a:lnTo>
                    <a:pt x="281774" y="2164"/>
                  </a:lnTo>
                  <a:lnTo>
                    <a:pt x="275085" y="962"/>
                  </a:lnTo>
                  <a:lnTo>
                    <a:pt x="267991" y="240"/>
                  </a:lnTo>
                  <a:lnTo>
                    <a:pt x="260489" y="0"/>
                  </a:lnTo>
                  <a:close/>
                </a:path>
                <a:path w="344170" h="177800">
                  <a:moveTo>
                    <a:pt x="314029" y="19253"/>
                  </a:moveTo>
                  <a:lnTo>
                    <a:pt x="260489" y="19253"/>
                  </a:lnTo>
                  <a:lnTo>
                    <a:pt x="268838" y="19767"/>
                  </a:lnTo>
                  <a:lnTo>
                    <a:pt x="276452" y="21309"/>
                  </a:lnTo>
                  <a:lnTo>
                    <a:pt x="301028" y="50266"/>
                  </a:lnTo>
                  <a:lnTo>
                    <a:pt x="301028" y="59994"/>
                  </a:lnTo>
                  <a:lnTo>
                    <a:pt x="260489" y="80873"/>
                  </a:lnTo>
                  <a:lnTo>
                    <a:pt x="314355" y="80873"/>
                  </a:lnTo>
                  <a:lnTo>
                    <a:pt x="318084" y="76212"/>
                  </a:lnTo>
                  <a:lnTo>
                    <a:pt x="323900" y="64058"/>
                  </a:lnTo>
                  <a:lnTo>
                    <a:pt x="325348" y="57429"/>
                  </a:lnTo>
                  <a:lnTo>
                    <a:pt x="325348" y="43243"/>
                  </a:lnTo>
                  <a:lnTo>
                    <a:pt x="323900" y="36652"/>
                  </a:lnTo>
                  <a:lnTo>
                    <a:pt x="318084" y="24358"/>
                  </a:lnTo>
                  <a:lnTo>
                    <a:pt x="314029" y="19253"/>
                  </a:lnTo>
                  <a:close/>
                </a:path>
                <a:path w="344170" h="177800">
                  <a:moveTo>
                    <a:pt x="96481" y="21285"/>
                  </a:moveTo>
                  <a:lnTo>
                    <a:pt x="70332" y="21285"/>
                  </a:lnTo>
                  <a:lnTo>
                    <a:pt x="68973" y="27101"/>
                  </a:lnTo>
                  <a:lnTo>
                    <a:pt x="66382" y="32296"/>
                  </a:lnTo>
                  <a:lnTo>
                    <a:pt x="35902" y="55803"/>
                  </a:lnTo>
                  <a:lnTo>
                    <a:pt x="5664" y="64858"/>
                  </a:lnTo>
                  <a:lnTo>
                    <a:pt x="21272" y="81483"/>
                  </a:lnTo>
                  <a:lnTo>
                    <a:pt x="59385" y="66586"/>
                  </a:lnTo>
                  <a:lnTo>
                    <a:pt x="83502" y="44589"/>
                  </a:lnTo>
                  <a:lnTo>
                    <a:pt x="111579" y="44589"/>
                  </a:lnTo>
                  <a:lnTo>
                    <a:pt x="107924" y="41452"/>
                  </a:lnTo>
                  <a:lnTo>
                    <a:pt x="100228" y="32130"/>
                  </a:lnTo>
                  <a:lnTo>
                    <a:pt x="97688" y="26962"/>
                  </a:lnTo>
                  <a:lnTo>
                    <a:pt x="96481" y="21285"/>
                  </a:lnTo>
                  <a:close/>
                </a:path>
                <a:path w="344170" h="177800">
                  <a:moveTo>
                    <a:pt x="111579" y="44589"/>
                  </a:moveTo>
                  <a:lnTo>
                    <a:pt x="83502" y="44589"/>
                  </a:lnTo>
                  <a:lnTo>
                    <a:pt x="86740" y="49453"/>
                  </a:lnTo>
                  <a:lnTo>
                    <a:pt x="90766" y="53886"/>
                  </a:lnTo>
                  <a:lnTo>
                    <a:pt x="100355" y="61861"/>
                  </a:lnTo>
                  <a:lnTo>
                    <a:pt x="105600" y="65341"/>
                  </a:lnTo>
                  <a:lnTo>
                    <a:pt x="111277" y="68313"/>
                  </a:lnTo>
                  <a:lnTo>
                    <a:pt x="116814" y="71412"/>
                  </a:lnTo>
                  <a:lnTo>
                    <a:pt x="122618" y="74053"/>
                  </a:lnTo>
                  <a:lnTo>
                    <a:pt x="134785" y="78371"/>
                  </a:lnTo>
                  <a:lnTo>
                    <a:pt x="140665" y="80136"/>
                  </a:lnTo>
                  <a:lnTo>
                    <a:pt x="146342" y="81483"/>
                  </a:lnTo>
                  <a:lnTo>
                    <a:pt x="160527" y="65265"/>
                  </a:lnTo>
                  <a:lnTo>
                    <a:pt x="152692" y="63652"/>
                  </a:lnTo>
                  <a:lnTo>
                    <a:pt x="145160" y="61480"/>
                  </a:lnTo>
                  <a:lnTo>
                    <a:pt x="130695" y="56083"/>
                  </a:lnTo>
                  <a:lnTo>
                    <a:pt x="124244" y="52908"/>
                  </a:lnTo>
                  <a:lnTo>
                    <a:pt x="118567" y="49250"/>
                  </a:lnTo>
                  <a:lnTo>
                    <a:pt x="112763" y="45605"/>
                  </a:lnTo>
                  <a:lnTo>
                    <a:pt x="111579" y="44589"/>
                  </a:lnTo>
                  <a:close/>
                </a:path>
                <a:path w="344170" h="177800">
                  <a:moveTo>
                    <a:pt x="148158" y="2031"/>
                  </a:moveTo>
                  <a:lnTo>
                    <a:pt x="18643" y="2031"/>
                  </a:lnTo>
                  <a:lnTo>
                    <a:pt x="18643" y="21285"/>
                  </a:lnTo>
                  <a:lnTo>
                    <a:pt x="148158" y="21285"/>
                  </a:lnTo>
                  <a:lnTo>
                    <a:pt x="148158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2955" y="1338072"/>
              <a:ext cx="376427" cy="2209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73163" y="1348663"/>
              <a:ext cx="337820" cy="181610"/>
            </a:xfrm>
            <a:custGeom>
              <a:avLst/>
              <a:gdLst/>
              <a:ahLst/>
              <a:cxnLst/>
              <a:rect l="l" t="t" r="r" b="b"/>
              <a:pathLst>
                <a:path w="337820" h="181609">
                  <a:moveTo>
                    <a:pt x="47526" y="103581"/>
                  </a:moveTo>
                  <a:lnTo>
                    <a:pt x="25034" y="103581"/>
                  </a:lnTo>
                  <a:lnTo>
                    <a:pt x="25034" y="176072"/>
                  </a:lnTo>
                  <a:lnTo>
                    <a:pt x="25440" y="177558"/>
                  </a:lnTo>
                  <a:lnTo>
                    <a:pt x="27053" y="179184"/>
                  </a:lnTo>
                  <a:lnTo>
                    <a:pt x="28539" y="179590"/>
                  </a:lnTo>
                  <a:lnTo>
                    <a:pt x="142788" y="179590"/>
                  </a:lnTo>
                  <a:lnTo>
                    <a:pt x="144249" y="179184"/>
                  </a:lnTo>
                  <a:lnTo>
                    <a:pt x="146002" y="177558"/>
                  </a:lnTo>
                  <a:lnTo>
                    <a:pt x="146446" y="176072"/>
                  </a:lnTo>
                  <a:lnTo>
                    <a:pt x="146446" y="161137"/>
                  </a:lnTo>
                  <a:lnTo>
                    <a:pt x="47526" y="161137"/>
                  </a:lnTo>
                  <a:lnTo>
                    <a:pt x="47526" y="141274"/>
                  </a:lnTo>
                  <a:lnTo>
                    <a:pt x="146446" y="141274"/>
                  </a:lnTo>
                  <a:lnTo>
                    <a:pt x="146446" y="122834"/>
                  </a:lnTo>
                  <a:lnTo>
                    <a:pt x="47526" y="122834"/>
                  </a:lnTo>
                  <a:lnTo>
                    <a:pt x="47526" y="103581"/>
                  </a:lnTo>
                  <a:close/>
                </a:path>
                <a:path w="337820" h="181609">
                  <a:moveTo>
                    <a:pt x="146446" y="141274"/>
                  </a:moveTo>
                  <a:lnTo>
                    <a:pt x="123942" y="141274"/>
                  </a:lnTo>
                  <a:lnTo>
                    <a:pt x="123942" y="161137"/>
                  </a:lnTo>
                  <a:lnTo>
                    <a:pt x="146446" y="161137"/>
                  </a:lnTo>
                  <a:lnTo>
                    <a:pt x="146446" y="141274"/>
                  </a:lnTo>
                  <a:close/>
                </a:path>
                <a:path w="337820" h="181609">
                  <a:moveTo>
                    <a:pt x="146446" y="103581"/>
                  </a:moveTo>
                  <a:lnTo>
                    <a:pt x="123942" y="103581"/>
                  </a:lnTo>
                  <a:lnTo>
                    <a:pt x="123942" y="122834"/>
                  </a:lnTo>
                  <a:lnTo>
                    <a:pt x="146446" y="122834"/>
                  </a:lnTo>
                  <a:lnTo>
                    <a:pt x="146446" y="103581"/>
                  </a:lnTo>
                  <a:close/>
                </a:path>
                <a:path w="337820" h="181609">
                  <a:moveTo>
                    <a:pt x="266271" y="120192"/>
                  </a:moveTo>
                  <a:lnTo>
                    <a:pt x="242966" y="120192"/>
                  </a:lnTo>
                  <a:lnTo>
                    <a:pt x="242966" y="181406"/>
                  </a:lnTo>
                  <a:lnTo>
                    <a:pt x="266271" y="181406"/>
                  </a:lnTo>
                  <a:lnTo>
                    <a:pt x="266271" y="120192"/>
                  </a:lnTo>
                  <a:close/>
                </a:path>
                <a:path w="337820" h="181609">
                  <a:moveTo>
                    <a:pt x="337822" y="100939"/>
                  </a:moveTo>
                  <a:lnTo>
                    <a:pt x="170601" y="100939"/>
                  </a:lnTo>
                  <a:lnTo>
                    <a:pt x="170601" y="120192"/>
                  </a:lnTo>
                  <a:lnTo>
                    <a:pt x="337822" y="120192"/>
                  </a:lnTo>
                  <a:lnTo>
                    <a:pt x="337822" y="100939"/>
                  </a:lnTo>
                  <a:close/>
                </a:path>
                <a:path w="337820" h="181609">
                  <a:moveTo>
                    <a:pt x="313299" y="5473"/>
                  </a:moveTo>
                  <a:lnTo>
                    <a:pt x="194782" y="5473"/>
                  </a:lnTo>
                  <a:lnTo>
                    <a:pt x="193296" y="5918"/>
                  </a:lnTo>
                  <a:lnTo>
                    <a:pt x="191683" y="7670"/>
                  </a:lnTo>
                  <a:lnTo>
                    <a:pt x="191277" y="9118"/>
                  </a:lnTo>
                  <a:lnTo>
                    <a:pt x="191277" y="74726"/>
                  </a:lnTo>
                  <a:lnTo>
                    <a:pt x="191645" y="76174"/>
                  </a:lnTo>
                  <a:lnTo>
                    <a:pt x="193131" y="77660"/>
                  </a:lnTo>
                  <a:lnTo>
                    <a:pt x="194579" y="78041"/>
                  </a:lnTo>
                  <a:lnTo>
                    <a:pt x="313299" y="78041"/>
                  </a:lnTo>
                  <a:lnTo>
                    <a:pt x="314746" y="77635"/>
                  </a:lnTo>
                  <a:lnTo>
                    <a:pt x="316499" y="76009"/>
                  </a:lnTo>
                  <a:lnTo>
                    <a:pt x="316883" y="74726"/>
                  </a:lnTo>
                  <a:lnTo>
                    <a:pt x="316944" y="58775"/>
                  </a:lnTo>
                  <a:lnTo>
                    <a:pt x="214175" y="58775"/>
                  </a:lnTo>
                  <a:lnTo>
                    <a:pt x="214175" y="24523"/>
                  </a:lnTo>
                  <a:lnTo>
                    <a:pt x="316944" y="24523"/>
                  </a:lnTo>
                  <a:lnTo>
                    <a:pt x="316944" y="9118"/>
                  </a:lnTo>
                  <a:lnTo>
                    <a:pt x="316499" y="7670"/>
                  </a:lnTo>
                  <a:lnTo>
                    <a:pt x="314746" y="5918"/>
                  </a:lnTo>
                  <a:lnTo>
                    <a:pt x="313299" y="5473"/>
                  </a:lnTo>
                  <a:close/>
                </a:path>
                <a:path w="337820" h="181609">
                  <a:moveTo>
                    <a:pt x="316944" y="24523"/>
                  </a:moveTo>
                  <a:lnTo>
                    <a:pt x="294236" y="24523"/>
                  </a:lnTo>
                  <a:lnTo>
                    <a:pt x="294236" y="58775"/>
                  </a:lnTo>
                  <a:lnTo>
                    <a:pt x="316944" y="58775"/>
                  </a:lnTo>
                  <a:lnTo>
                    <a:pt x="316944" y="24523"/>
                  </a:lnTo>
                  <a:close/>
                </a:path>
                <a:path w="337820" h="181609">
                  <a:moveTo>
                    <a:pt x="146649" y="57162"/>
                  </a:moveTo>
                  <a:lnTo>
                    <a:pt x="123942" y="57162"/>
                  </a:lnTo>
                  <a:lnTo>
                    <a:pt x="123942" y="96685"/>
                  </a:lnTo>
                  <a:lnTo>
                    <a:pt x="146649" y="96685"/>
                  </a:lnTo>
                  <a:lnTo>
                    <a:pt x="146649" y="57162"/>
                  </a:lnTo>
                  <a:close/>
                </a:path>
                <a:path w="337820" h="181609">
                  <a:moveTo>
                    <a:pt x="46916" y="1422"/>
                  </a:moveTo>
                  <a:lnTo>
                    <a:pt x="39893" y="1422"/>
                  </a:lnTo>
                  <a:lnTo>
                    <a:pt x="33480" y="2641"/>
                  </a:lnTo>
                  <a:lnTo>
                    <a:pt x="21859" y="7505"/>
                  </a:lnTo>
                  <a:lnTo>
                    <a:pt x="16919" y="10744"/>
                  </a:lnTo>
                  <a:lnTo>
                    <a:pt x="12867" y="14795"/>
                  </a:lnTo>
                  <a:lnTo>
                    <a:pt x="8676" y="18846"/>
                  </a:lnTo>
                  <a:lnTo>
                    <a:pt x="5476" y="23609"/>
                  </a:lnTo>
                  <a:lnTo>
                    <a:pt x="1006" y="34556"/>
                  </a:lnTo>
                  <a:lnTo>
                    <a:pt x="105" y="39319"/>
                  </a:lnTo>
                  <a:lnTo>
                    <a:pt x="0" y="53644"/>
                  </a:lnTo>
                  <a:lnTo>
                    <a:pt x="1006" y="59080"/>
                  </a:lnTo>
                  <a:lnTo>
                    <a:pt x="5476" y="70027"/>
                  </a:lnTo>
                  <a:lnTo>
                    <a:pt x="8676" y="74790"/>
                  </a:lnTo>
                  <a:lnTo>
                    <a:pt x="12867" y="78841"/>
                  </a:lnTo>
                  <a:lnTo>
                    <a:pt x="16919" y="82905"/>
                  </a:lnTo>
                  <a:lnTo>
                    <a:pt x="21859" y="86080"/>
                  </a:lnTo>
                  <a:lnTo>
                    <a:pt x="33480" y="90665"/>
                  </a:lnTo>
                  <a:lnTo>
                    <a:pt x="39893" y="91820"/>
                  </a:lnTo>
                  <a:lnTo>
                    <a:pt x="46916" y="91820"/>
                  </a:lnTo>
                  <a:lnTo>
                    <a:pt x="82991" y="76884"/>
                  </a:lnTo>
                  <a:lnTo>
                    <a:pt x="86093" y="72770"/>
                  </a:lnTo>
                  <a:lnTo>
                    <a:pt x="39080" y="72770"/>
                  </a:lnTo>
                  <a:lnTo>
                    <a:pt x="33099" y="70167"/>
                  </a:lnTo>
                  <a:lnTo>
                    <a:pt x="24856" y="59766"/>
                  </a:lnTo>
                  <a:lnTo>
                    <a:pt x="22799" y="53644"/>
                  </a:lnTo>
                  <a:lnTo>
                    <a:pt x="22799" y="39319"/>
                  </a:lnTo>
                  <a:lnTo>
                    <a:pt x="24856" y="33172"/>
                  </a:lnTo>
                  <a:lnTo>
                    <a:pt x="33099" y="23177"/>
                  </a:lnTo>
                  <a:lnTo>
                    <a:pt x="39080" y="20675"/>
                  </a:lnTo>
                  <a:lnTo>
                    <a:pt x="85941" y="20675"/>
                  </a:lnTo>
                  <a:lnTo>
                    <a:pt x="83589" y="17391"/>
                  </a:lnTo>
                  <a:lnTo>
                    <a:pt x="78031" y="11861"/>
                  </a:lnTo>
                  <a:lnTo>
                    <a:pt x="71492" y="7294"/>
                  </a:lnTo>
                  <a:lnTo>
                    <a:pt x="64126" y="4032"/>
                  </a:lnTo>
                  <a:lnTo>
                    <a:pt x="55934" y="2074"/>
                  </a:lnTo>
                  <a:lnTo>
                    <a:pt x="46916" y="1422"/>
                  </a:lnTo>
                  <a:close/>
                </a:path>
                <a:path w="337820" h="181609">
                  <a:moveTo>
                    <a:pt x="85941" y="20675"/>
                  </a:moveTo>
                  <a:lnTo>
                    <a:pt x="54625" y="20675"/>
                  </a:lnTo>
                  <a:lnTo>
                    <a:pt x="60569" y="23202"/>
                  </a:lnTo>
                  <a:lnTo>
                    <a:pt x="68951" y="33337"/>
                  </a:lnTo>
                  <a:lnTo>
                    <a:pt x="70998" y="39319"/>
                  </a:lnTo>
                  <a:lnTo>
                    <a:pt x="71046" y="53644"/>
                  </a:lnTo>
                  <a:lnTo>
                    <a:pt x="68951" y="59766"/>
                  </a:lnTo>
                  <a:lnTo>
                    <a:pt x="60569" y="70167"/>
                  </a:lnTo>
                  <a:lnTo>
                    <a:pt x="54625" y="72770"/>
                  </a:lnTo>
                  <a:lnTo>
                    <a:pt x="86093" y="72770"/>
                  </a:lnTo>
                  <a:lnTo>
                    <a:pt x="87432" y="70994"/>
                  </a:lnTo>
                  <a:lnTo>
                    <a:pt x="90745" y="64420"/>
                  </a:lnTo>
                  <a:lnTo>
                    <a:pt x="92928" y="57162"/>
                  </a:lnTo>
                  <a:lnTo>
                    <a:pt x="146649" y="57162"/>
                  </a:lnTo>
                  <a:lnTo>
                    <a:pt x="146649" y="37706"/>
                  </a:lnTo>
                  <a:lnTo>
                    <a:pt x="93335" y="37706"/>
                  </a:lnTo>
                  <a:lnTo>
                    <a:pt x="91242" y="30312"/>
                  </a:lnTo>
                  <a:lnTo>
                    <a:pt x="87993" y="23541"/>
                  </a:lnTo>
                  <a:lnTo>
                    <a:pt x="85941" y="20675"/>
                  </a:lnTo>
                  <a:close/>
                </a:path>
                <a:path w="337820" h="181609">
                  <a:moveTo>
                    <a:pt x="146649" y="0"/>
                  </a:moveTo>
                  <a:lnTo>
                    <a:pt x="123942" y="0"/>
                  </a:lnTo>
                  <a:lnTo>
                    <a:pt x="123942" y="37706"/>
                  </a:lnTo>
                  <a:lnTo>
                    <a:pt x="146649" y="37706"/>
                  </a:lnTo>
                  <a:lnTo>
                    <a:pt x="146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6924" y="1397596"/>
              <a:ext cx="76530" cy="765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1917" y="1397596"/>
              <a:ext cx="76530" cy="765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3369" y="1397596"/>
              <a:ext cx="76530" cy="765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8376" y="1397596"/>
              <a:ext cx="76530" cy="765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201903" y="1245082"/>
              <a:ext cx="4547235" cy="381635"/>
            </a:xfrm>
            <a:custGeom>
              <a:avLst/>
              <a:gdLst/>
              <a:ahLst/>
              <a:cxnLst/>
              <a:rect l="l" t="t" r="r" b="b"/>
              <a:pathLst>
                <a:path w="4547234" h="381635">
                  <a:moveTo>
                    <a:pt x="4356074" y="0"/>
                  </a:moveTo>
                  <a:lnTo>
                    <a:pt x="190779" y="0"/>
                  </a:lnTo>
                  <a:lnTo>
                    <a:pt x="147037" y="5038"/>
                  </a:lnTo>
                  <a:lnTo>
                    <a:pt x="106881" y="19389"/>
                  </a:lnTo>
                  <a:lnTo>
                    <a:pt x="71458" y="41909"/>
                  </a:lnTo>
                  <a:lnTo>
                    <a:pt x="41913" y="71453"/>
                  </a:lnTo>
                  <a:lnTo>
                    <a:pt x="19391" y="106876"/>
                  </a:lnTo>
                  <a:lnTo>
                    <a:pt x="5038" y="147033"/>
                  </a:lnTo>
                  <a:lnTo>
                    <a:pt x="0" y="190779"/>
                  </a:lnTo>
                  <a:lnTo>
                    <a:pt x="5038" y="234525"/>
                  </a:lnTo>
                  <a:lnTo>
                    <a:pt x="19391" y="274682"/>
                  </a:lnTo>
                  <a:lnTo>
                    <a:pt x="41913" y="310105"/>
                  </a:lnTo>
                  <a:lnTo>
                    <a:pt x="71458" y="339649"/>
                  </a:lnTo>
                  <a:lnTo>
                    <a:pt x="106881" y="362169"/>
                  </a:lnTo>
                  <a:lnTo>
                    <a:pt x="147037" y="376520"/>
                  </a:lnTo>
                  <a:lnTo>
                    <a:pt x="190779" y="381558"/>
                  </a:lnTo>
                  <a:lnTo>
                    <a:pt x="4356074" y="381558"/>
                  </a:lnTo>
                  <a:lnTo>
                    <a:pt x="4399821" y="376520"/>
                  </a:lnTo>
                  <a:lnTo>
                    <a:pt x="4439980" y="362169"/>
                  </a:lnTo>
                  <a:lnTo>
                    <a:pt x="4475405" y="339649"/>
                  </a:lnTo>
                  <a:lnTo>
                    <a:pt x="4504951" y="310105"/>
                  </a:lnTo>
                  <a:lnTo>
                    <a:pt x="4527474" y="274682"/>
                  </a:lnTo>
                  <a:lnTo>
                    <a:pt x="4541827" y="234525"/>
                  </a:lnTo>
                  <a:lnTo>
                    <a:pt x="4546866" y="190779"/>
                  </a:lnTo>
                  <a:lnTo>
                    <a:pt x="4541827" y="147033"/>
                  </a:lnTo>
                  <a:lnTo>
                    <a:pt x="4527474" y="106876"/>
                  </a:lnTo>
                  <a:lnTo>
                    <a:pt x="4504951" y="71453"/>
                  </a:lnTo>
                  <a:lnTo>
                    <a:pt x="4475405" y="41909"/>
                  </a:lnTo>
                  <a:lnTo>
                    <a:pt x="4439980" y="19389"/>
                  </a:lnTo>
                  <a:lnTo>
                    <a:pt x="4399821" y="5038"/>
                  </a:lnTo>
                  <a:lnTo>
                    <a:pt x="435607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4564" y="1341120"/>
              <a:ext cx="382524" cy="2179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94698" y="1352308"/>
              <a:ext cx="344170" cy="177800"/>
            </a:xfrm>
            <a:custGeom>
              <a:avLst/>
              <a:gdLst/>
              <a:ahLst/>
              <a:cxnLst/>
              <a:rect l="l" t="t" r="r" b="b"/>
              <a:pathLst>
                <a:path w="344170" h="177800">
                  <a:moveTo>
                    <a:pt x="344004" y="138239"/>
                  </a:moveTo>
                  <a:lnTo>
                    <a:pt x="176580" y="138239"/>
                  </a:lnTo>
                  <a:lnTo>
                    <a:pt x="176580" y="157695"/>
                  </a:lnTo>
                  <a:lnTo>
                    <a:pt x="344004" y="157695"/>
                  </a:lnTo>
                  <a:lnTo>
                    <a:pt x="344004" y="138239"/>
                  </a:lnTo>
                  <a:close/>
                </a:path>
                <a:path w="344170" h="177800">
                  <a:moveTo>
                    <a:pt x="238594" y="102158"/>
                  </a:moveTo>
                  <a:lnTo>
                    <a:pt x="215290" y="102158"/>
                  </a:lnTo>
                  <a:lnTo>
                    <a:pt x="215290" y="138239"/>
                  </a:lnTo>
                  <a:lnTo>
                    <a:pt x="238594" y="138239"/>
                  </a:lnTo>
                  <a:lnTo>
                    <a:pt x="238594" y="102158"/>
                  </a:lnTo>
                  <a:close/>
                </a:path>
                <a:path w="344170" h="177800">
                  <a:moveTo>
                    <a:pt x="305689" y="102158"/>
                  </a:moveTo>
                  <a:lnTo>
                    <a:pt x="282790" y="102158"/>
                  </a:lnTo>
                  <a:lnTo>
                    <a:pt x="282790" y="138239"/>
                  </a:lnTo>
                  <a:lnTo>
                    <a:pt x="305689" y="138239"/>
                  </a:lnTo>
                  <a:lnTo>
                    <a:pt x="305689" y="102158"/>
                  </a:lnTo>
                  <a:close/>
                </a:path>
                <a:path w="344170" h="177800">
                  <a:moveTo>
                    <a:pt x="95872" y="116751"/>
                  </a:moveTo>
                  <a:lnTo>
                    <a:pt x="72555" y="116751"/>
                  </a:lnTo>
                  <a:lnTo>
                    <a:pt x="72555" y="177761"/>
                  </a:lnTo>
                  <a:lnTo>
                    <a:pt x="95872" y="177761"/>
                  </a:lnTo>
                  <a:lnTo>
                    <a:pt x="95872" y="116751"/>
                  </a:lnTo>
                  <a:close/>
                </a:path>
                <a:path w="344170" h="177800">
                  <a:moveTo>
                    <a:pt x="167220" y="97497"/>
                  </a:moveTo>
                  <a:lnTo>
                    <a:pt x="0" y="97497"/>
                  </a:lnTo>
                  <a:lnTo>
                    <a:pt x="0" y="116751"/>
                  </a:lnTo>
                  <a:lnTo>
                    <a:pt x="167220" y="116751"/>
                  </a:lnTo>
                  <a:lnTo>
                    <a:pt x="167220" y="97497"/>
                  </a:lnTo>
                  <a:close/>
                </a:path>
                <a:path w="344170" h="177800">
                  <a:moveTo>
                    <a:pt x="260489" y="0"/>
                  </a:moveTo>
                  <a:lnTo>
                    <a:pt x="217792" y="10007"/>
                  </a:lnTo>
                  <a:lnTo>
                    <a:pt x="212255" y="14592"/>
                  </a:lnTo>
                  <a:lnTo>
                    <a:pt x="206705" y="19049"/>
                  </a:lnTo>
                  <a:lnTo>
                    <a:pt x="202526" y="24358"/>
                  </a:lnTo>
                  <a:lnTo>
                    <a:pt x="196849" y="36652"/>
                  </a:lnTo>
                  <a:lnTo>
                    <a:pt x="195427" y="43243"/>
                  </a:lnTo>
                  <a:lnTo>
                    <a:pt x="195427" y="57429"/>
                  </a:lnTo>
                  <a:lnTo>
                    <a:pt x="196849" y="64058"/>
                  </a:lnTo>
                  <a:lnTo>
                    <a:pt x="202526" y="76212"/>
                  </a:lnTo>
                  <a:lnTo>
                    <a:pt x="206781" y="81483"/>
                  </a:lnTo>
                  <a:lnTo>
                    <a:pt x="212458" y="85940"/>
                  </a:lnTo>
                  <a:lnTo>
                    <a:pt x="217995" y="90398"/>
                  </a:lnTo>
                  <a:lnTo>
                    <a:pt x="260489" y="100126"/>
                  </a:lnTo>
                  <a:lnTo>
                    <a:pt x="267985" y="99893"/>
                  </a:lnTo>
                  <a:lnTo>
                    <a:pt x="313867" y="81483"/>
                  </a:lnTo>
                  <a:lnTo>
                    <a:pt x="314355" y="80873"/>
                  </a:lnTo>
                  <a:lnTo>
                    <a:pt x="260489" y="80873"/>
                  </a:lnTo>
                  <a:lnTo>
                    <a:pt x="252057" y="80373"/>
                  </a:lnTo>
                  <a:lnTo>
                    <a:pt x="219951" y="59994"/>
                  </a:lnTo>
                  <a:lnTo>
                    <a:pt x="219951" y="50266"/>
                  </a:lnTo>
                  <a:lnTo>
                    <a:pt x="252057" y="19767"/>
                  </a:lnTo>
                  <a:lnTo>
                    <a:pt x="260489" y="19253"/>
                  </a:lnTo>
                  <a:lnTo>
                    <a:pt x="314029" y="19253"/>
                  </a:lnTo>
                  <a:lnTo>
                    <a:pt x="313867" y="19049"/>
                  </a:lnTo>
                  <a:lnTo>
                    <a:pt x="308330" y="14592"/>
                  </a:lnTo>
                  <a:lnTo>
                    <a:pt x="302920" y="10007"/>
                  </a:lnTo>
                  <a:lnTo>
                    <a:pt x="296164" y="6426"/>
                  </a:lnTo>
                  <a:lnTo>
                    <a:pt x="288061" y="3848"/>
                  </a:lnTo>
                  <a:lnTo>
                    <a:pt x="281774" y="2164"/>
                  </a:lnTo>
                  <a:lnTo>
                    <a:pt x="275085" y="962"/>
                  </a:lnTo>
                  <a:lnTo>
                    <a:pt x="267991" y="240"/>
                  </a:lnTo>
                  <a:lnTo>
                    <a:pt x="260489" y="0"/>
                  </a:lnTo>
                  <a:close/>
                </a:path>
                <a:path w="344170" h="177800">
                  <a:moveTo>
                    <a:pt x="314029" y="19253"/>
                  </a:moveTo>
                  <a:lnTo>
                    <a:pt x="260489" y="19253"/>
                  </a:lnTo>
                  <a:lnTo>
                    <a:pt x="268838" y="19767"/>
                  </a:lnTo>
                  <a:lnTo>
                    <a:pt x="276452" y="21309"/>
                  </a:lnTo>
                  <a:lnTo>
                    <a:pt x="301028" y="50266"/>
                  </a:lnTo>
                  <a:lnTo>
                    <a:pt x="301028" y="59994"/>
                  </a:lnTo>
                  <a:lnTo>
                    <a:pt x="260489" y="80873"/>
                  </a:lnTo>
                  <a:lnTo>
                    <a:pt x="314355" y="80873"/>
                  </a:lnTo>
                  <a:lnTo>
                    <a:pt x="318084" y="76212"/>
                  </a:lnTo>
                  <a:lnTo>
                    <a:pt x="323900" y="64058"/>
                  </a:lnTo>
                  <a:lnTo>
                    <a:pt x="325348" y="57429"/>
                  </a:lnTo>
                  <a:lnTo>
                    <a:pt x="325348" y="43243"/>
                  </a:lnTo>
                  <a:lnTo>
                    <a:pt x="323900" y="36652"/>
                  </a:lnTo>
                  <a:lnTo>
                    <a:pt x="318084" y="24358"/>
                  </a:lnTo>
                  <a:lnTo>
                    <a:pt x="314029" y="19253"/>
                  </a:lnTo>
                  <a:close/>
                </a:path>
                <a:path w="344170" h="177800">
                  <a:moveTo>
                    <a:pt x="96481" y="21285"/>
                  </a:moveTo>
                  <a:lnTo>
                    <a:pt x="70332" y="21285"/>
                  </a:lnTo>
                  <a:lnTo>
                    <a:pt x="68973" y="27101"/>
                  </a:lnTo>
                  <a:lnTo>
                    <a:pt x="66370" y="32296"/>
                  </a:lnTo>
                  <a:lnTo>
                    <a:pt x="35902" y="55803"/>
                  </a:lnTo>
                  <a:lnTo>
                    <a:pt x="5664" y="64858"/>
                  </a:lnTo>
                  <a:lnTo>
                    <a:pt x="21272" y="81483"/>
                  </a:lnTo>
                  <a:lnTo>
                    <a:pt x="59385" y="66586"/>
                  </a:lnTo>
                  <a:lnTo>
                    <a:pt x="83502" y="44589"/>
                  </a:lnTo>
                  <a:lnTo>
                    <a:pt x="111579" y="44589"/>
                  </a:lnTo>
                  <a:lnTo>
                    <a:pt x="107924" y="41452"/>
                  </a:lnTo>
                  <a:lnTo>
                    <a:pt x="100228" y="32130"/>
                  </a:lnTo>
                  <a:lnTo>
                    <a:pt x="97688" y="26962"/>
                  </a:lnTo>
                  <a:lnTo>
                    <a:pt x="96481" y="21285"/>
                  </a:lnTo>
                  <a:close/>
                </a:path>
                <a:path w="344170" h="177800">
                  <a:moveTo>
                    <a:pt x="111579" y="44589"/>
                  </a:moveTo>
                  <a:lnTo>
                    <a:pt x="83502" y="44589"/>
                  </a:lnTo>
                  <a:lnTo>
                    <a:pt x="86740" y="49453"/>
                  </a:lnTo>
                  <a:lnTo>
                    <a:pt x="90766" y="53886"/>
                  </a:lnTo>
                  <a:lnTo>
                    <a:pt x="100355" y="61861"/>
                  </a:lnTo>
                  <a:lnTo>
                    <a:pt x="105600" y="65341"/>
                  </a:lnTo>
                  <a:lnTo>
                    <a:pt x="111277" y="68313"/>
                  </a:lnTo>
                  <a:lnTo>
                    <a:pt x="116814" y="71412"/>
                  </a:lnTo>
                  <a:lnTo>
                    <a:pt x="122618" y="74053"/>
                  </a:lnTo>
                  <a:lnTo>
                    <a:pt x="134785" y="78371"/>
                  </a:lnTo>
                  <a:lnTo>
                    <a:pt x="140665" y="80136"/>
                  </a:lnTo>
                  <a:lnTo>
                    <a:pt x="146342" y="81483"/>
                  </a:lnTo>
                  <a:lnTo>
                    <a:pt x="160527" y="65265"/>
                  </a:lnTo>
                  <a:lnTo>
                    <a:pt x="152692" y="63652"/>
                  </a:lnTo>
                  <a:lnTo>
                    <a:pt x="145160" y="61480"/>
                  </a:lnTo>
                  <a:lnTo>
                    <a:pt x="130695" y="56083"/>
                  </a:lnTo>
                  <a:lnTo>
                    <a:pt x="124244" y="52908"/>
                  </a:lnTo>
                  <a:lnTo>
                    <a:pt x="118567" y="49250"/>
                  </a:lnTo>
                  <a:lnTo>
                    <a:pt x="112763" y="45605"/>
                  </a:lnTo>
                  <a:lnTo>
                    <a:pt x="111579" y="44589"/>
                  </a:lnTo>
                  <a:close/>
                </a:path>
                <a:path w="344170" h="177800">
                  <a:moveTo>
                    <a:pt x="148158" y="2031"/>
                  </a:moveTo>
                  <a:lnTo>
                    <a:pt x="18643" y="2031"/>
                  </a:lnTo>
                  <a:lnTo>
                    <a:pt x="18643" y="21285"/>
                  </a:lnTo>
                  <a:lnTo>
                    <a:pt x="148158" y="21285"/>
                  </a:lnTo>
                  <a:lnTo>
                    <a:pt x="148158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1471" y="1338072"/>
              <a:ext cx="376427" cy="2209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502330" y="1348663"/>
              <a:ext cx="336550" cy="181610"/>
            </a:xfrm>
            <a:custGeom>
              <a:avLst/>
              <a:gdLst/>
              <a:ahLst/>
              <a:cxnLst/>
              <a:rect l="l" t="t" r="r" b="b"/>
              <a:pathLst>
                <a:path w="336550" h="181609">
                  <a:moveTo>
                    <a:pt x="237388" y="103581"/>
                  </a:moveTo>
                  <a:lnTo>
                    <a:pt x="214896" y="103581"/>
                  </a:lnTo>
                  <a:lnTo>
                    <a:pt x="214896" y="176072"/>
                  </a:lnTo>
                  <a:lnTo>
                    <a:pt x="215303" y="177558"/>
                  </a:lnTo>
                  <a:lnTo>
                    <a:pt x="216915" y="179184"/>
                  </a:lnTo>
                  <a:lnTo>
                    <a:pt x="218414" y="179590"/>
                  </a:lnTo>
                  <a:lnTo>
                    <a:pt x="332663" y="179590"/>
                  </a:lnTo>
                  <a:lnTo>
                    <a:pt x="334111" y="179184"/>
                  </a:lnTo>
                  <a:lnTo>
                    <a:pt x="335864" y="177558"/>
                  </a:lnTo>
                  <a:lnTo>
                    <a:pt x="336308" y="176072"/>
                  </a:lnTo>
                  <a:lnTo>
                    <a:pt x="336308" y="161137"/>
                  </a:lnTo>
                  <a:lnTo>
                    <a:pt x="237388" y="161137"/>
                  </a:lnTo>
                  <a:lnTo>
                    <a:pt x="237388" y="141274"/>
                  </a:lnTo>
                  <a:lnTo>
                    <a:pt x="336308" y="141274"/>
                  </a:lnTo>
                  <a:lnTo>
                    <a:pt x="336308" y="122834"/>
                  </a:lnTo>
                  <a:lnTo>
                    <a:pt x="237388" y="122834"/>
                  </a:lnTo>
                  <a:lnTo>
                    <a:pt x="237388" y="103581"/>
                  </a:lnTo>
                  <a:close/>
                </a:path>
                <a:path w="336550" h="181609">
                  <a:moveTo>
                    <a:pt x="336308" y="141274"/>
                  </a:moveTo>
                  <a:lnTo>
                    <a:pt x="313804" y="141274"/>
                  </a:lnTo>
                  <a:lnTo>
                    <a:pt x="313804" y="161137"/>
                  </a:lnTo>
                  <a:lnTo>
                    <a:pt x="336308" y="161137"/>
                  </a:lnTo>
                  <a:lnTo>
                    <a:pt x="336308" y="141274"/>
                  </a:lnTo>
                  <a:close/>
                </a:path>
                <a:path w="336550" h="181609">
                  <a:moveTo>
                    <a:pt x="336308" y="103581"/>
                  </a:moveTo>
                  <a:lnTo>
                    <a:pt x="313804" y="103581"/>
                  </a:lnTo>
                  <a:lnTo>
                    <a:pt x="313804" y="122834"/>
                  </a:lnTo>
                  <a:lnTo>
                    <a:pt x="336308" y="122834"/>
                  </a:lnTo>
                  <a:lnTo>
                    <a:pt x="336308" y="103581"/>
                  </a:lnTo>
                  <a:close/>
                </a:path>
                <a:path w="336550" h="181609">
                  <a:moveTo>
                    <a:pt x="336511" y="57162"/>
                  </a:moveTo>
                  <a:lnTo>
                    <a:pt x="313804" y="57162"/>
                  </a:lnTo>
                  <a:lnTo>
                    <a:pt x="313804" y="96685"/>
                  </a:lnTo>
                  <a:lnTo>
                    <a:pt x="336511" y="96685"/>
                  </a:lnTo>
                  <a:lnTo>
                    <a:pt x="336511" y="57162"/>
                  </a:lnTo>
                  <a:close/>
                </a:path>
                <a:path w="336550" h="181609">
                  <a:moveTo>
                    <a:pt x="236791" y="1422"/>
                  </a:moveTo>
                  <a:lnTo>
                    <a:pt x="229755" y="1422"/>
                  </a:lnTo>
                  <a:lnTo>
                    <a:pt x="223342" y="2641"/>
                  </a:lnTo>
                  <a:lnTo>
                    <a:pt x="211721" y="7505"/>
                  </a:lnTo>
                  <a:lnTo>
                    <a:pt x="206781" y="10744"/>
                  </a:lnTo>
                  <a:lnTo>
                    <a:pt x="202730" y="14795"/>
                  </a:lnTo>
                  <a:lnTo>
                    <a:pt x="198539" y="18846"/>
                  </a:lnTo>
                  <a:lnTo>
                    <a:pt x="195338" y="23609"/>
                  </a:lnTo>
                  <a:lnTo>
                    <a:pt x="190880" y="34556"/>
                  </a:lnTo>
                  <a:lnTo>
                    <a:pt x="189969" y="39319"/>
                  </a:lnTo>
                  <a:lnTo>
                    <a:pt x="189863" y="53644"/>
                  </a:lnTo>
                  <a:lnTo>
                    <a:pt x="190880" y="59080"/>
                  </a:lnTo>
                  <a:lnTo>
                    <a:pt x="195338" y="70027"/>
                  </a:lnTo>
                  <a:lnTo>
                    <a:pt x="198539" y="74790"/>
                  </a:lnTo>
                  <a:lnTo>
                    <a:pt x="202730" y="78841"/>
                  </a:lnTo>
                  <a:lnTo>
                    <a:pt x="206781" y="82905"/>
                  </a:lnTo>
                  <a:lnTo>
                    <a:pt x="211721" y="86080"/>
                  </a:lnTo>
                  <a:lnTo>
                    <a:pt x="223342" y="90665"/>
                  </a:lnTo>
                  <a:lnTo>
                    <a:pt x="229755" y="91820"/>
                  </a:lnTo>
                  <a:lnTo>
                    <a:pt x="236791" y="91820"/>
                  </a:lnTo>
                  <a:lnTo>
                    <a:pt x="272859" y="76884"/>
                  </a:lnTo>
                  <a:lnTo>
                    <a:pt x="275958" y="72770"/>
                  </a:lnTo>
                  <a:lnTo>
                    <a:pt x="228942" y="72770"/>
                  </a:lnTo>
                  <a:lnTo>
                    <a:pt x="222973" y="70167"/>
                  </a:lnTo>
                  <a:lnTo>
                    <a:pt x="214731" y="59766"/>
                  </a:lnTo>
                  <a:lnTo>
                    <a:pt x="212661" y="53644"/>
                  </a:lnTo>
                  <a:lnTo>
                    <a:pt x="212661" y="39319"/>
                  </a:lnTo>
                  <a:lnTo>
                    <a:pt x="214731" y="33172"/>
                  </a:lnTo>
                  <a:lnTo>
                    <a:pt x="222973" y="23177"/>
                  </a:lnTo>
                  <a:lnTo>
                    <a:pt x="228942" y="20675"/>
                  </a:lnTo>
                  <a:lnTo>
                    <a:pt x="275803" y="20675"/>
                  </a:lnTo>
                  <a:lnTo>
                    <a:pt x="273451" y="17391"/>
                  </a:lnTo>
                  <a:lnTo>
                    <a:pt x="267893" y="11861"/>
                  </a:lnTo>
                  <a:lnTo>
                    <a:pt x="261355" y="7294"/>
                  </a:lnTo>
                  <a:lnTo>
                    <a:pt x="253990" y="4032"/>
                  </a:lnTo>
                  <a:lnTo>
                    <a:pt x="245801" y="2074"/>
                  </a:lnTo>
                  <a:lnTo>
                    <a:pt x="236791" y="1422"/>
                  </a:lnTo>
                  <a:close/>
                </a:path>
                <a:path w="336550" h="181609">
                  <a:moveTo>
                    <a:pt x="275803" y="20675"/>
                  </a:moveTo>
                  <a:lnTo>
                    <a:pt x="244487" y="20675"/>
                  </a:lnTo>
                  <a:lnTo>
                    <a:pt x="250431" y="23202"/>
                  </a:lnTo>
                  <a:lnTo>
                    <a:pt x="258813" y="33337"/>
                  </a:lnTo>
                  <a:lnTo>
                    <a:pt x="260860" y="39319"/>
                  </a:lnTo>
                  <a:lnTo>
                    <a:pt x="260908" y="53644"/>
                  </a:lnTo>
                  <a:lnTo>
                    <a:pt x="258813" y="59766"/>
                  </a:lnTo>
                  <a:lnTo>
                    <a:pt x="250431" y="70167"/>
                  </a:lnTo>
                  <a:lnTo>
                    <a:pt x="244487" y="72770"/>
                  </a:lnTo>
                  <a:lnTo>
                    <a:pt x="275958" y="72770"/>
                  </a:lnTo>
                  <a:lnTo>
                    <a:pt x="277296" y="70994"/>
                  </a:lnTo>
                  <a:lnTo>
                    <a:pt x="280607" y="64420"/>
                  </a:lnTo>
                  <a:lnTo>
                    <a:pt x="282790" y="57162"/>
                  </a:lnTo>
                  <a:lnTo>
                    <a:pt x="336511" y="57162"/>
                  </a:lnTo>
                  <a:lnTo>
                    <a:pt x="336511" y="37706"/>
                  </a:lnTo>
                  <a:lnTo>
                    <a:pt x="283197" y="37706"/>
                  </a:lnTo>
                  <a:lnTo>
                    <a:pt x="281104" y="30312"/>
                  </a:lnTo>
                  <a:lnTo>
                    <a:pt x="277855" y="23541"/>
                  </a:lnTo>
                  <a:lnTo>
                    <a:pt x="275803" y="20675"/>
                  </a:lnTo>
                  <a:close/>
                </a:path>
                <a:path w="336550" h="181609">
                  <a:moveTo>
                    <a:pt x="336511" y="0"/>
                  </a:moveTo>
                  <a:lnTo>
                    <a:pt x="313804" y="0"/>
                  </a:lnTo>
                  <a:lnTo>
                    <a:pt x="313804" y="37706"/>
                  </a:lnTo>
                  <a:lnTo>
                    <a:pt x="336511" y="37706"/>
                  </a:lnTo>
                  <a:lnTo>
                    <a:pt x="336511" y="0"/>
                  </a:lnTo>
                  <a:close/>
                </a:path>
                <a:path w="336550" h="181609">
                  <a:moveTo>
                    <a:pt x="72567" y="6692"/>
                  </a:moveTo>
                  <a:lnTo>
                    <a:pt x="48653" y="6692"/>
                  </a:lnTo>
                  <a:lnTo>
                    <a:pt x="48576" y="46824"/>
                  </a:lnTo>
                  <a:lnTo>
                    <a:pt x="47827" y="58714"/>
                  </a:lnTo>
                  <a:lnTo>
                    <a:pt x="29989" y="105532"/>
                  </a:lnTo>
                  <a:lnTo>
                    <a:pt x="0" y="132765"/>
                  </a:lnTo>
                  <a:lnTo>
                    <a:pt x="18656" y="147764"/>
                  </a:lnTo>
                  <a:lnTo>
                    <a:pt x="48183" y="119189"/>
                  </a:lnTo>
                  <a:lnTo>
                    <a:pt x="60807" y="96278"/>
                  </a:lnTo>
                  <a:lnTo>
                    <a:pt x="85897" y="96278"/>
                  </a:lnTo>
                  <a:lnTo>
                    <a:pt x="73289" y="59781"/>
                  </a:lnTo>
                  <a:lnTo>
                    <a:pt x="72567" y="46824"/>
                  </a:lnTo>
                  <a:lnTo>
                    <a:pt x="72567" y="6692"/>
                  </a:lnTo>
                  <a:close/>
                </a:path>
                <a:path w="336550" h="181609">
                  <a:moveTo>
                    <a:pt x="85897" y="96278"/>
                  </a:moveTo>
                  <a:lnTo>
                    <a:pt x="60807" y="96278"/>
                  </a:lnTo>
                  <a:lnTo>
                    <a:pt x="64091" y="102915"/>
                  </a:lnTo>
                  <a:lnTo>
                    <a:pt x="89796" y="133883"/>
                  </a:lnTo>
                  <a:lnTo>
                    <a:pt x="102361" y="143713"/>
                  </a:lnTo>
                  <a:lnTo>
                    <a:pt x="119392" y="128308"/>
                  </a:lnTo>
                  <a:lnTo>
                    <a:pt x="108293" y="120669"/>
                  </a:lnTo>
                  <a:lnTo>
                    <a:pt x="98715" y="112345"/>
                  </a:lnTo>
                  <a:lnTo>
                    <a:pt x="90658" y="103338"/>
                  </a:lnTo>
                  <a:lnTo>
                    <a:pt x="85897" y="96278"/>
                  </a:lnTo>
                  <a:close/>
                </a:path>
                <a:path w="336550" h="181609">
                  <a:moveTo>
                    <a:pt x="152222" y="0"/>
                  </a:moveTo>
                  <a:lnTo>
                    <a:pt x="129527" y="0"/>
                  </a:lnTo>
                  <a:lnTo>
                    <a:pt x="129527" y="181406"/>
                  </a:lnTo>
                  <a:lnTo>
                    <a:pt x="152222" y="181406"/>
                  </a:lnTo>
                  <a:lnTo>
                    <a:pt x="152222" y="88785"/>
                  </a:lnTo>
                  <a:lnTo>
                    <a:pt x="177152" y="88785"/>
                  </a:lnTo>
                  <a:lnTo>
                    <a:pt x="177152" y="68313"/>
                  </a:lnTo>
                  <a:lnTo>
                    <a:pt x="152222" y="68313"/>
                  </a:lnTo>
                  <a:lnTo>
                    <a:pt x="152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6058" y="1397596"/>
              <a:ext cx="76530" cy="7653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1052" y="1397596"/>
              <a:ext cx="76530" cy="7653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1211" y="1397596"/>
              <a:ext cx="76530" cy="765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6217" y="1397596"/>
              <a:ext cx="76530" cy="765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719" y="1714500"/>
              <a:ext cx="11393424" cy="98907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9206" y="1747685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80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206" y="1747685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80">
                  <a:moveTo>
                    <a:pt x="0" y="0"/>
                  </a:moveTo>
                  <a:lnTo>
                    <a:pt x="11273574" y="0"/>
                  </a:lnTo>
                  <a:lnTo>
                    <a:pt x="11273574" y="868616"/>
                  </a:lnTo>
                  <a:lnTo>
                    <a:pt x="0" y="8686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841978" y="1755572"/>
            <a:ext cx="2787422" cy="7569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소부장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 산업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정책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수립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소부장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산업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 인력양성</a:t>
            </a:r>
            <a:r>
              <a:rPr sz="1100" spc="75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연구장비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구축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소부장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기업</a:t>
            </a: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사업화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04513" y="1899996"/>
            <a:ext cx="2358267" cy="54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b="1" spc="-85" dirty="0">
                <a:solidFill>
                  <a:srgbClr val="0A1F6B"/>
                </a:solidFill>
                <a:latin typeface="Noto Sans CJK HK"/>
                <a:cs typeface="Noto Sans CJK HK"/>
              </a:rPr>
              <a:t>소재부품장비산업육성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및</a:t>
            </a:r>
            <a:r>
              <a:rPr sz="1700" b="1" spc="2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10" dirty="0">
                <a:solidFill>
                  <a:srgbClr val="0A1F6B"/>
                </a:solidFill>
                <a:latin typeface="Noto Sans CJK HK"/>
                <a:cs typeface="Noto Sans CJK HK"/>
              </a:rPr>
              <a:t>산업공급망지원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8740" y="1794065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바이오나노산업개방형생태계조성촉진</a:t>
            </a:r>
            <a:endParaRPr sz="1100">
              <a:latin typeface="BM EULJIRO TTF"/>
              <a:cs typeface="BM EULJIRO TTF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소재부품산업기술개발기반구축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26719" y="2010644"/>
            <a:ext cx="11393805" cy="1657985"/>
            <a:chOff x="426719" y="2010644"/>
            <a:chExt cx="11393805" cy="1657985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567" y="2010644"/>
              <a:ext cx="286441" cy="3468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719" y="2680715"/>
              <a:ext cx="11393424" cy="98755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59206" y="2713202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841978" y="2843009"/>
            <a:ext cx="3152928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중견기업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정책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 기획</a:t>
            </a:r>
            <a:endParaRPr sz="1100" dirty="0">
              <a:latin typeface="BM EULJIRO TTF"/>
              <a:cs typeface="BM EULJIRO TTF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중견중소기업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역량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강화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성장</a:t>
            </a:r>
            <a:r>
              <a:rPr sz="11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인프라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04513" y="2995053"/>
            <a:ext cx="2259413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중견기업</a:t>
            </a:r>
            <a:r>
              <a:rPr sz="1700" b="1" spc="-3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육성</a:t>
            </a:r>
            <a:r>
              <a:rPr sz="1700" b="1" spc="-1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및</a:t>
            </a:r>
            <a:r>
              <a:rPr sz="1700" b="1" spc="-2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혁신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98740" y="2759582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70" dirty="0">
                <a:solidFill>
                  <a:srgbClr val="252525"/>
                </a:solidFill>
                <a:latin typeface="BM EULJIRO TTF"/>
                <a:cs typeface="BM EULJIRO TTF"/>
              </a:rPr>
              <a:t>중견</a:t>
            </a:r>
            <a:r>
              <a:rPr sz="1100" spc="70" dirty="0">
                <a:solidFill>
                  <a:srgbClr val="252525"/>
                </a:solidFill>
                <a:latin typeface="BM HANNA 11yrs old"/>
                <a:cs typeface="BM HANNA 11yrs old"/>
              </a:rPr>
              <a:t>-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중소기업상생형혁신도약사업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월드클래스플러스프로젝트지원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26719" y="3013293"/>
            <a:ext cx="11393805" cy="1621790"/>
            <a:chOff x="426719" y="3013293"/>
            <a:chExt cx="11393805" cy="1621790"/>
          </a:xfrm>
        </p:grpSpPr>
        <p:sp>
          <p:nvSpPr>
            <p:cNvPr id="45" name="object 45"/>
            <p:cNvSpPr/>
            <p:nvPr/>
          </p:nvSpPr>
          <p:spPr>
            <a:xfrm>
              <a:off x="667054" y="3013303"/>
              <a:ext cx="351790" cy="273050"/>
            </a:xfrm>
            <a:custGeom>
              <a:avLst/>
              <a:gdLst/>
              <a:ahLst/>
              <a:cxnLst/>
              <a:rect l="l" t="t" r="r" b="b"/>
              <a:pathLst>
                <a:path w="351790" h="273050">
                  <a:moveTo>
                    <a:pt x="105435" y="246405"/>
                  </a:moveTo>
                  <a:lnTo>
                    <a:pt x="61506" y="246405"/>
                  </a:lnTo>
                  <a:lnTo>
                    <a:pt x="61506" y="272783"/>
                  </a:lnTo>
                  <a:lnTo>
                    <a:pt x="105435" y="272783"/>
                  </a:lnTo>
                  <a:lnTo>
                    <a:pt x="105435" y="246405"/>
                  </a:lnTo>
                  <a:close/>
                </a:path>
                <a:path w="351790" h="273050">
                  <a:moveTo>
                    <a:pt x="105435" y="113982"/>
                  </a:moveTo>
                  <a:lnTo>
                    <a:pt x="0" y="113982"/>
                  </a:lnTo>
                  <a:lnTo>
                    <a:pt x="0" y="140665"/>
                  </a:lnTo>
                  <a:lnTo>
                    <a:pt x="0" y="158445"/>
                  </a:lnTo>
                  <a:lnTo>
                    <a:pt x="0" y="272783"/>
                  </a:lnTo>
                  <a:lnTo>
                    <a:pt x="43929" y="272783"/>
                  </a:lnTo>
                  <a:lnTo>
                    <a:pt x="43929" y="246100"/>
                  </a:lnTo>
                  <a:lnTo>
                    <a:pt x="105435" y="246100"/>
                  </a:lnTo>
                  <a:lnTo>
                    <a:pt x="105435" y="228828"/>
                  </a:lnTo>
                  <a:lnTo>
                    <a:pt x="105435" y="228320"/>
                  </a:lnTo>
                  <a:lnTo>
                    <a:pt x="105435" y="211797"/>
                  </a:lnTo>
                  <a:lnTo>
                    <a:pt x="105435" y="211239"/>
                  </a:lnTo>
                  <a:lnTo>
                    <a:pt x="105435" y="194017"/>
                  </a:lnTo>
                  <a:lnTo>
                    <a:pt x="79082" y="194017"/>
                  </a:lnTo>
                  <a:lnTo>
                    <a:pt x="79082" y="211797"/>
                  </a:lnTo>
                  <a:lnTo>
                    <a:pt x="79082" y="228320"/>
                  </a:lnTo>
                  <a:lnTo>
                    <a:pt x="61506" y="228320"/>
                  </a:lnTo>
                  <a:lnTo>
                    <a:pt x="61506" y="211797"/>
                  </a:lnTo>
                  <a:lnTo>
                    <a:pt x="79082" y="211797"/>
                  </a:lnTo>
                  <a:lnTo>
                    <a:pt x="79082" y="194017"/>
                  </a:lnTo>
                  <a:lnTo>
                    <a:pt x="43929" y="194017"/>
                  </a:lnTo>
                  <a:lnTo>
                    <a:pt x="43929" y="211797"/>
                  </a:lnTo>
                  <a:lnTo>
                    <a:pt x="43929" y="228320"/>
                  </a:lnTo>
                  <a:lnTo>
                    <a:pt x="26365" y="228320"/>
                  </a:lnTo>
                  <a:lnTo>
                    <a:pt x="26365" y="211797"/>
                  </a:lnTo>
                  <a:lnTo>
                    <a:pt x="43929" y="211797"/>
                  </a:lnTo>
                  <a:lnTo>
                    <a:pt x="43929" y="194017"/>
                  </a:lnTo>
                  <a:lnTo>
                    <a:pt x="26365" y="194017"/>
                  </a:lnTo>
                  <a:lnTo>
                    <a:pt x="26365" y="176237"/>
                  </a:lnTo>
                  <a:lnTo>
                    <a:pt x="43929" y="176237"/>
                  </a:lnTo>
                  <a:lnTo>
                    <a:pt x="43929" y="193662"/>
                  </a:lnTo>
                  <a:lnTo>
                    <a:pt x="61506" y="193662"/>
                  </a:lnTo>
                  <a:lnTo>
                    <a:pt x="61506" y="176237"/>
                  </a:lnTo>
                  <a:lnTo>
                    <a:pt x="79082" y="176237"/>
                  </a:lnTo>
                  <a:lnTo>
                    <a:pt x="79082" y="193662"/>
                  </a:lnTo>
                  <a:lnTo>
                    <a:pt x="105435" y="193662"/>
                  </a:lnTo>
                  <a:lnTo>
                    <a:pt x="105435" y="140906"/>
                  </a:lnTo>
                  <a:lnTo>
                    <a:pt x="79082" y="140906"/>
                  </a:lnTo>
                  <a:lnTo>
                    <a:pt x="79082" y="158445"/>
                  </a:lnTo>
                  <a:lnTo>
                    <a:pt x="61506" y="158445"/>
                  </a:lnTo>
                  <a:lnTo>
                    <a:pt x="61506" y="140906"/>
                  </a:lnTo>
                  <a:lnTo>
                    <a:pt x="43929" y="140906"/>
                  </a:lnTo>
                  <a:lnTo>
                    <a:pt x="43929" y="158445"/>
                  </a:lnTo>
                  <a:lnTo>
                    <a:pt x="26365" y="158445"/>
                  </a:lnTo>
                  <a:lnTo>
                    <a:pt x="26365" y="140665"/>
                  </a:lnTo>
                  <a:lnTo>
                    <a:pt x="105435" y="140665"/>
                  </a:lnTo>
                  <a:lnTo>
                    <a:pt x="105435" y="113982"/>
                  </a:lnTo>
                  <a:close/>
                </a:path>
                <a:path w="351790" h="273050">
                  <a:moveTo>
                    <a:pt x="166941" y="0"/>
                  </a:moveTo>
                  <a:lnTo>
                    <a:pt x="61506" y="0"/>
                  </a:lnTo>
                  <a:lnTo>
                    <a:pt x="61506" y="26670"/>
                  </a:lnTo>
                  <a:lnTo>
                    <a:pt x="61506" y="44462"/>
                  </a:lnTo>
                  <a:lnTo>
                    <a:pt x="61506" y="62242"/>
                  </a:lnTo>
                  <a:lnTo>
                    <a:pt x="61506" y="78752"/>
                  </a:lnTo>
                  <a:lnTo>
                    <a:pt x="61506" y="96545"/>
                  </a:lnTo>
                  <a:lnTo>
                    <a:pt x="123012" y="96545"/>
                  </a:lnTo>
                  <a:lnTo>
                    <a:pt x="123012" y="132118"/>
                  </a:lnTo>
                  <a:lnTo>
                    <a:pt x="166941" y="132118"/>
                  </a:lnTo>
                  <a:lnTo>
                    <a:pt x="166941" y="96545"/>
                  </a:lnTo>
                  <a:lnTo>
                    <a:pt x="166941" y="79362"/>
                  </a:lnTo>
                  <a:lnTo>
                    <a:pt x="166941" y="78752"/>
                  </a:lnTo>
                  <a:lnTo>
                    <a:pt x="166941" y="62242"/>
                  </a:lnTo>
                  <a:lnTo>
                    <a:pt x="166941" y="61785"/>
                  </a:lnTo>
                  <a:lnTo>
                    <a:pt x="166941" y="44462"/>
                  </a:lnTo>
                  <a:lnTo>
                    <a:pt x="140576" y="44462"/>
                  </a:lnTo>
                  <a:lnTo>
                    <a:pt x="140576" y="62242"/>
                  </a:lnTo>
                  <a:lnTo>
                    <a:pt x="140576" y="78752"/>
                  </a:lnTo>
                  <a:lnTo>
                    <a:pt x="123012" y="78752"/>
                  </a:lnTo>
                  <a:lnTo>
                    <a:pt x="123012" y="62242"/>
                  </a:lnTo>
                  <a:lnTo>
                    <a:pt x="140576" y="62242"/>
                  </a:lnTo>
                  <a:lnTo>
                    <a:pt x="140576" y="44462"/>
                  </a:lnTo>
                  <a:lnTo>
                    <a:pt x="105435" y="44462"/>
                  </a:lnTo>
                  <a:lnTo>
                    <a:pt x="105435" y="62242"/>
                  </a:lnTo>
                  <a:lnTo>
                    <a:pt x="105435" y="78752"/>
                  </a:lnTo>
                  <a:lnTo>
                    <a:pt x="87858" y="78752"/>
                  </a:lnTo>
                  <a:lnTo>
                    <a:pt x="87858" y="62242"/>
                  </a:lnTo>
                  <a:lnTo>
                    <a:pt x="105435" y="62242"/>
                  </a:lnTo>
                  <a:lnTo>
                    <a:pt x="105435" y="44462"/>
                  </a:lnTo>
                  <a:lnTo>
                    <a:pt x="87858" y="44462"/>
                  </a:lnTo>
                  <a:lnTo>
                    <a:pt x="87858" y="26670"/>
                  </a:lnTo>
                  <a:lnTo>
                    <a:pt x="105435" y="26670"/>
                  </a:lnTo>
                  <a:lnTo>
                    <a:pt x="105435" y="44196"/>
                  </a:lnTo>
                  <a:lnTo>
                    <a:pt x="123012" y="44196"/>
                  </a:lnTo>
                  <a:lnTo>
                    <a:pt x="123012" y="26670"/>
                  </a:lnTo>
                  <a:lnTo>
                    <a:pt x="140576" y="26670"/>
                  </a:lnTo>
                  <a:lnTo>
                    <a:pt x="140576" y="44196"/>
                  </a:lnTo>
                  <a:lnTo>
                    <a:pt x="166941" y="44196"/>
                  </a:lnTo>
                  <a:lnTo>
                    <a:pt x="166941" y="26670"/>
                  </a:lnTo>
                  <a:lnTo>
                    <a:pt x="166941" y="0"/>
                  </a:lnTo>
                  <a:close/>
                </a:path>
                <a:path w="351790" h="273050">
                  <a:moveTo>
                    <a:pt x="228447" y="246405"/>
                  </a:moveTo>
                  <a:lnTo>
                    <a:pt x="184518" y="246405"/>
                  </a:lnTo>
                  <a:lnTo>
                    <a:pt x="184518" y="272783"/>
                  </a:lnTo>
                  <a:lnTo>
                    <a:pt x="228447" y="272783"/>
                  </a:lnTo>
                  <a:lnTo>
                    <a:pt x="228447" y="246405"/>
                  </a:lnTo>
                  <a:close/>
                </a:path>
                <a:path w="351790" h="273050">
                  <a:moveTo>
                    <a:pt x="228447" y="149555"/>
                  </a:moveTo>
                  <a:lnTo>
                    <a:pt x="123012" y="149555"/>
                  </a:lnTo>
                  <a:lnTo>
                    <a:pt x="123012" y="176237"/>
                  </a:lnTo>
                  <a:lnTo>
                    <a:pt x="123012" y="194017"/>
                  </a:lnTo>
                  <a:lnTo>
                    <a:pt x="123012" y="211797"/>
                  </a:lnTo>
                  <a:lnTo>
                    <a:pt x="123012" y="228320"/>
                  </a:lnTo>
                  <a:lnTo>
                    <a:pt x="123012" y="246100"/>
                  </a:lnTo>
                  <a:lnTo>
                    <a:pt x="123012" y="272783"/>
                  </a:lnTo>
                  <a:lnTo>
                    <a:pt x="166941" y="272783"/>
                  </a:lnTo>
                  <a:lnTo>
                    <a:pt x="166941" y="246100"/>
                  </a:lnTo>
                  <a:lnTo>
                    <a:pt x="228447" y="246100"/>
                  </a:lnTo>
                  <a:lnTo>
                    <a:pt x="228447" y="228828"/>
                  </a:lnTo>
                  <a:lnTo>
                    <a:pt x="228447" y="228320"/>
                  </a:lnTo>
                  <a:lnTo>
                    <a:pt x="228447" y="211797"/>
                  </a:lnTo>
                  <a:lnTo>
                    <a:pt x="228447" y="211239"/>
                  </a:lnTo>
                  <a:lnTo>
                    <a:pt x="228447" y="194017"/>
                  </a:lnTo>
                  <a:lnTo>
                    <a:pt x="202095" y="194017"/>
                  </a:lnTo>
                  <a:lnTo>
                    <a:pt x="202095" y="211797"/>
                  </a:lnTo>
                  <a:lnTo>
                    <a:pt x="202095" y="228320"/>
                  </a:lnTo>
                  <a:lnTo>
                    <a:pt x="184518" y="228320"/>
                  </a:lnTo>
                  <a:lnTo>
                    <a:pt x="184518" y="211797"/>
                  </a:lnTo>
                  <a:lnTo>
                    <a:pt x="202095" y="211797"/>
                  </a:lnTo>
                  <a:lnTo>
                    <a:pt x="202095" y="194017"/>
                  </a:lnTo>
                  <a:lnTo>
                    <a:pt x="166941" y="194017"/>
                  </a:lnTo>
                  <a:lnTo>
                    <a:pt x="166941" y="211797"/>
                  </a:lnTo>
                  <a:lnTo>
                    <a:pt x="166941" y="228320"/>
                  </a:lnTo>
                  <a:lnTo>
                    <a:pt x="149377" y="228320"/>
                  </a:lnTo>
                  <a:lnTo>
                    <a:pt x="149377" y="211797"/>
                  </a:lnTo>
                  <a:lnTo>
                    <a:pt x="166941" y="211797"/>
                  </a:lnTo>
                  <a:lnTo>
                    <a:pt x="166941" y="194017"/>
                  </a:lnTo>
                  <a:lnTo>
                    <a:pt x="149377" y="194017"/>
                  </a:lnTo>
                  <a:lnTo>
                    <a:pt x="149377" y="176237"/>
                  </a:lnTo>
                  <a:lnTo>
                    <a:pt x="166941" y="176237"/>
                  </a:lnTo>
                  <a:lnTo>
                    <a:pt x="166941" y="193662"/>
                  </a:lnTo>
                  <a:lnTo>
                    <a:pt x="184518" y="193662"/>
                  </a:lnTo>
                  <a:lnTo>
                    <a:pt x="184518" y="176237"/>
                  </a:lnTo>
                  <a:lnTo>
                    <a:pt x="202095" y="176237"/>
                  </a:lnTo>
                  <a:lnTo>
                    <a:pt x="202095" y="193662"/>
                  </a:lnTo>
                  <a:lnTo>
                    <a:pt x="228447" y="193662"/>
                  </a:lnTo>
                  <a:lnTo>
                    <a:pt x="228447" y="176237"/>
                  </a:lnTo>
                  <a:lnTo>
                    <a:pt x="228447" y="176072"/>
                  </a:lnTo>
                  <a:lnTo>
                    <a:pt x="228447" y="149555"/>
                  </a:lnTo>
                  <a:close/>
                </a:path>
                <a:path w="351790" h="273050">
                  <a:moveTo>
                    <a:pt x="351459" y="22225"/>
                  </a:moveTo>
                  <a:lnTo>
                    <a:pt x="325094" y="18935"/>
                  </a:lnTo>
                  <a:lnTo>
                    <a:pt x="325094" y="39801"/>
                  </a:lnTo>
                  <a:lnTo>
                    <a:pt x="325094" y="57391"/>
                  </a:lnTo>
                  <a:lnTo>
                    <a:pt x="325094" y="228828"/>
                  </a:lnTo>
                  <a:lnTo>
                    <a:pt x="307530" y="228828"/>
                  </a:lnTo>
                  <a:lnTo>
                    <a:pt x="307530" y="211239"/>
                  </a:lnTo>
                  <a:lnTo>
                    <a:pt x="325094" y="211239"/>
                  </a:lnTo>
                  <a:lnTo>
                    <a:pt x="325094" y="193662"/>
                  </a:lnTo>
                  <a:lnTo>
                    <a:pt x="307530" y="193662"/>
                  </a:lnTo>
                  <a:lnTo>
                    <a:pt x="307530" y="176072"/>
                  </a:lnTo>
                  <a:lnTo>
                    <a:pt x="325094" y="176072"/>
                  </a:lnTo>
                  <a:lnTo>
                    <a:pt x="325094" y="158496"/>
                  </a:lnTo>
                  <a:lnTo>
                    <a:pt x="307530" y="158496"/>
                  </a:lnTo>
                  <a:lnTo>
                    <a:pt x="307530" y="140906"/>
                  </a:lnTo>
                  <a:lnTo>
                    <a:pt x="325094" y="140906"/>
                  </a:lnTo>
                  <a:lnTo>
                    <a:pt x="325094" y="123329"/>
                  </a:lnTo>
                  <a:lnTo>
                    <a:pt x="307530" y="123329"/>
                  </a:lnTo>
                  <a:lnTo>
                    <a:pt x="307530" y="105740"/>
                  </a:lnTo>
                  <a:lnTo>
                    <a:pt x="325094" y="105740"/>
                  </a:lnTo>
                  <a:lnTo>
                    <a:pt x="325094" y="88163"/>
                  </a:lnTo>
                  <a:lnTo>
                    <a:pt x="307530" y="88163"/>
                  </a:lnTo>
                  <a:lnTo>
                    <a:pt x="307530" y="70573"/>
                  </a:lnTo>
                  <a:lnTo>
                    <a:pt x="325094" y="70573"/>
                  </a:lnTo>
                  <a:lnTo>
                    <a:pt x="325094" y="57391"/>
                  </a:lnTo>
                  <a:lnTo>
                    <a:pt x="307530" y="57391"/>
                  </a:lnTo>
                  <a:lnTo>
                    <a:pt x="307530" y="39801"/>
                  </a:lnTo>
                  <a:lnTo>
                    <a:pt x="325094" y="39801"/>
                  </a:lnTo>
                  <a:lnTo>
                    <a:pt x="325094" y="18935"/>
                  </a:lnTo>
                  <a:lnTo>
                    <a:pt x="289953" y="14541"/>
                  </a:lnTo>
                  <a:lnTo>
                    <a:pt x="289953" y="39801"/>
                  </a:lnTo>
                  <a:lnTo>
                    <a:pt x="289953" y="57391"/>
                  </a:lnTo>
                  <a:lnTo>
                    <a:pt x="289953" y="228828"/>
                  </a:lnTo>
                  <a:lnTo>
                    <a:pt x="272376" y="228828"/>
                  </a:lnTo>
                  <a:lnTo>
                    <a:pt x="272376" y="211239"/>
                  </a:lnTo>
                  <a:lnTo>
                    <a:pt x="289953" y="211239"/>
                  </a:lnTo>
                  <a:lnTo>
                    <a:pt x="289953" y="193662"/>
                  </a:lnTo>
                  <a:lnTo>
                    <a:pt x="272376" y="193662"/>
                  </a:lnTo>
                  <a:lnTo>
                    <a:pt x="272376" y="176072"/>
                  </a:lnTo>
                  <a:lnTo>
                    <a:pt x="289953" y="176072"/>
                  </a:lnTo>
                  <a:lnTo>
                    <a:pt x="289953" y="158496"/>
                  </a:lnTo>
                  <a:lnTo>
                    <a:pt x="272376" y="158496"/>
                  </a:lnTo>
                  <a:lnTo>
                    <a:pt x="272376" y="140906"/>
                  </a:lnTo>
                  <a:lnTo>
                    <a:pt x="289953" y="140906"/>
                  </a:lnTo>
                  <a:lnTo>
                    <a:pt x="289953" y="123329"/>
                  </a:lnTo>
                  <a:lnTo>
                    <a:pt x="272376" y="123329"/>
                  </a:lnTo>
                  <a:lnTo>
                    <a:pt x="272376" y="105740"/>
                  </a:lnTo>
                  <a:lnTo>
                    <a:pt x="289953" y="105740"/>
                  </a:lnTo>
                  <a:lnTo>
                    <a:pt x="289953" y="88163"/>
                  </a:lnTo>
                  <a:lnTo>
                    <a:pt x="272376" y="88163"/>
                  </a:lnTo>
                  <a:lnTo>
                    <a:pt x="272376" y="70573"/>
                  </a:lnTo>
                  <a:lnTo>
                    <a:pt x="289953" y="70573"/>
                  </a:lnTo>
                  <a:lnTo>
                    <a:pt x="289953" y="57391"/>
                  </a:lnTo>
                  <a:lnTo>
                    <a:pt x="272376" y="57391"/>
                  </a:lnTo>
                  <a:lnTo>
                    <a:pt x="272376" y="39801"/>
                  </a:lnTo>
                  <a:lnTo>
                    <a:pt x="289953" y="39801"/>
                  </a:lnTo>
                  <a:lnTo>
                    <a:pt x="289953" y="14541"/>
                  </a:lnTo>
                  <a:lnTo>
                    <a:pt x="246024" y="9042"/>
                  </a:lnTo>
                  <a:lnTo>
                    <a:pt x="246024" y="272783"/>
                  </a:lnTo>
                  <a:lnTo>
                    <a:pt x="289953" y="272783"/>
                  </a:lnTo>
                  <a:lnTo>
                    <a:pt x="289953" y="246405"/>
                  </a:lnTo>
                  <a:lnTo>
                    <a:pt x="307530" y="246405"/>
                  </a:lnTo>
                  <a:lnTo>
                    <a:pt x="307530" y="272783"/>
                  </a:lnTo>
                  <a:lnTo>
                    <a:pt x="351459" y="272783"/>
                  </a:lnTo>
                  <a:lnTo>
                    <a:pt x="351459" y="246405"/>
                  </a:lnTo>
                  <a:lnTo>
                    <a:pt x="351459" y="228828"/>
                  </a:lnTo>
                  <a:lnTo>
                    <a:pt x="351459" y="39801"/>
                  </a:lnTo>
                  <a:lnTo>
                    <a:pt x="351459" y="22225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719" y="3645407"/>
              <a:ext cx="11393424" cy="9890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9206" y="3678707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854678" y="3808526"/>
            <a:ext cx="2546122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36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536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산업융합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규제샌드박스</a:t>
            </a:r>
            <a:r>
              <a:rPr sz="11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제도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운영</a:t>
            </a:r>
            <a:endParaRPr sz="1100" dirty="0">
              <a:latin typeface="BM EULJIRO TTF"/>
              <a:cs typeface="BM EULJIRO TTF"/>
            </a:endParaRPr>
          </a:p>
          <a:p>
            <a:pPr marL="1536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536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규제자유특구</a:t>
            </a:r>
            <a:r>
              <a:rPr sz="1100" spc="-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지정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운영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18368" y="3960571"/>
            <a:ext cx="1753431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b="1" spc="-75" dirty="0">
                <a:solidFill>
                  <a:srgbClr val="0A1F6B"/>
                </a:solidFill>
                <a:latin typeface="Noto Sans CJK HK"/>
                <a:cs typeface="Noto Sans CJK HK"/>
              </a:rPr>
              <a:t>규제혁신지원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98740" y="3725087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산업융합문화기반조성및산업융합옴부즈만운영</a:t>
            </a:r>
            <a:endParaRPr sz="1100">
              <a:latin typeface="BM EULJIRO TTF"/>
              <a:cs typeface="BM EULJIRO TTF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규제자유특구혁신사업육성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26719" y="3921909"/>
            <a:ext cx="11393805" cy="1677670"/>
            <a:chOff x="426719" y="3921909"/>
            <a:chExt cx="11393805" cy="1677670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761" y="3921909"/>
              <a:ext cx="350363" cy="3794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719" y="4611624"/>
              <a:ext cx="11393424" cy="98755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59206" y="4644225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854678" y="4774031"/>
            <a:ext cx="3248228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36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536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산업기술</a:t>
            </a:r>
            <a:r>
              <a:rPr sz="11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혁신인재</a:t>
            </a:r>
            <a:r>
              <a:rPr sz="11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BM EULJIRO TTF"/>
                <a:cs typeface="BM EULJIRO TTF"/>
              </a:rPr>
              <a:t>양성</a:t>
            </a:r>
            <a:r>
              <a:rPr sz="1100" spc="1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(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학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석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박사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재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퇴직자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)</a:t>
            </a:r>
            <a:endParaRPr sz="1100" dirty="0">
              <a:latin typeface="BM HANNA 11yrs old"/>
              <a:cs typeface="BM HANNA 11yrs old"/>
            </a:endParaRPr>
          </a:p>
          <a:p>
            <a:pPr marL="1536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536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산업부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교육부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인재양성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정책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BM EULJIRO TTF"/>
                <a:cs typeface="BM EULJIRO TTF"/>
              </a:rPr>
              <a:t>대응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35203" y="4796535"/>
            <a:ext cx="1812797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산업기술</a:t>
            </a:r>
            <a:r>
              <a:rPr sz="1700" b="1" spc="-4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90" dirty="0">
                <a:solidFill>
                  <a:srgbClr val="0A1F6B"/>
                </a:solidFill>
                <a:latin typeface="Noto Sans CJK HK"/>
                <a:cs typeface="Noto Sans CJK HK"/>
              </a:rPr>
              <a:t>인재양성 </a:t>
            </a:r>
            <a:r>
              <a:rPr sz="1700" b="1" dirty="0">
                <a:solidFill>
                  <a:srgbClr val="0A1F6B"/>
                </a:solidFill>
                <a:latin typeface="Noto Sans CJK HK"/>
                <a:cs typeface="Noto Sans CJK HK"/>
              </a:rPr>
              <a:t>및</a:t>
            </a:r>
            <a:r>
              <a:rPr sz="1700" b="1" spc="25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20" dirty="0">
                <a:solidFill>
                  <a:srgbClr val="0A1F6B"/>
                </a:solidFill>
                <a:latin typeface="Noto Sans CJK HK"/>
                <a:cs typeface="Noto Sans CJK HK"/>
              </a:rPr>
              <a:t>산학협력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298740" y="4690605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산업혁신인재성장지원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r>
              <a:rPr sz="1100" spc="229" dirty="0">
                <a:solidFill>
                  <a:srgbClr val="252525"/>
                </a:solidFill>
                <a:latin typeface="BM HANNA 11yrs old"/>
                <a:cs typeface="BM HANNA 11yrs old"/>
              </a:rPr>
              <a:t>  </a:t>
            </a:r>
            <a:r>
              <a:rPr sz="1000" spc="-535" dirty="0">
                <a:solidFill>
                  <a:srgbClr val="252525"/>
                </a:solidFill>
                <a:latin typeface="BM HANNA 11yrs old"/>
                <a:cs typeface="BM HANNA 11yrs old"/>
              </a:rPr>
              <a:t>•</a:t>
            </a:r>
            <a:r>
              <a:rPr sz="1000" spc="220" dirty="0">
                <a:solidFill>
                  <a:srgbClr val="252525"/>
                </a:solidFill>
                <a:latin typeface="BM HANNA 11yrs old"/>
                <a:cs typeface="BM HANNA 11yrs old"/>
              </a:rPr>
              <a:t>  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산학연협력고도화지원</a:t>
            </a:r>
            <a:endParaRPr sz="1100">
              <a:latin typeface="BM EULJIRO TTF"/>
              <a:cs typeface="BM EULJIRO TTF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창의융합형공학인재양성지원</a:t>
            </a:r>
            <a:r>
              <a:rPr sz="1100" spc="355" dirty="0">
                <a:solidFill>
                  <a:srgbClr val="252525"/>
                </a:solidFill>
                <a:latin typeface="BM EULJIRO TTF"/>
                <a:cs typeface="BM EULJIRO TTF"/>
              </a:rPr>
              <a:t>  </a:t>
            </a:r>
            <a:r>
              <a:rPr sz="1000" spc="-535" dirty="0">
                <a:solidFill>
                  <a:srgbClr val="252525"/>
                </a:solidFill>
                <a:latin typeface="BM HANNA 11yrs old"/>
                <a:cs typeface="BM HANNA 11yrs old"/>
              </a:rPr>
              <a:t>•</a:t>
            </a:r>
            <a:r>
              <a:rPr sz="1000" spc="210" dirty="0">
                <a:solidFill>
                  <a:srgbClr val="252525"/>
                </a:solidFill>
                <a:latin typeface="BM HANNA 11yrs old"/>
                <a:cs typeface="BM HANNA 11yrs old"/>
              </a:rPr>
              <a:t>  </a:t>
            </a: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지자체대학협력기반지역혁신사업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26719" y="4925593"/>
            <a:ext cx="11393805" cy="1640205"/>
            <a:chOff x="426719" y="4925593"/>
            <a:chExt cx="11393805" cy="1640205"/>
          </a:xfrm>
        </p:grpSpPr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073" y="4925593"/>
              <a:ext cx="345071" cy="31009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719" y="5576316"/>
              <a:ext cx="11393424" cy="98907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9206" y="5609729"/>
              <a:ext cx="11273790" cy="868680"/>
            </a:xfrm>
            <a:custGeom>
              <a:avLst/>
              <a:gdLst/>
              <a:ahLst/>
              <a:cxnLst/>
              <a:rect l="l" t="t" r="r" b="b"/>
              <a:pathLst>
                <a:path w="11273790" h="868679">
                  <a:moveTo>
                    <a:pt x="11273574" y="0"/>
                  </a:moveTo>
                  <a:lnTo>
                    <a:pt x="0" y="0"/>
                  </a:lnTo>
                  <a:lnTo>
                    <a:pt x="0" y="868616"/>
                  </a:lnTo>
                  <a:lnTo>
                    <a:pt x="11273574" y="868616"/>
                  </a:lnTo>
                  <a:lnTo>
                    <a:pt x="1127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841978" y="5739546"/>
            <a:ext cx="3260928" cy="513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7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국제공동</a:t>
            </a:r>
            <a:r>
              <a:rPr sz="1100" spc="1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R&amp;D(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양자형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다자형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100" spc="9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BM EULJIRO TTF"/>
                <a:cs typeface="BM EULJIRO TTF"/>
              </a:rPr>
              <a:t>전략형</a:t>
            </a:r>
            <a:r>
              <a:rPr sz="11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)</a:t>
            </a:r>
            <a:endParaRPr sz="1100" dirty="0">
              <a:latin typeface="BM HANNA 11yrs old"/>
              <a:cs typeface="BM HANNA 11yrs old"/>
            </a:endParaRPr>
          </a:p>
          <a:p>
            <a:pPr marL="166370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166370" algn="l"/>
              </a:tabLst>
            </a:pP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신흥국</a:t>
            </a:r>
            <a:r>
              <a:rPr sz="11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대상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산업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에너지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HANNA 11yrs old"/>
                <a:cs typeface="BM HANNA 11yrs old"/>
              </a:rPr>
              <a:t>ODA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100" spc="9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애로</a:t>
            </a:r>
            <a:r>
              <a:rPr sz="11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BM EULJIRO TTF"/>
                <a:cs typeface="BM EULJIRO TTF"/>
              </a:rPr>
              <a:t>기술지도</a:t>
            </a:r>
            <a:endParaRPr sz="1100" dirty="0">
              <a:latin typeface="BM EULJIRO TTF"/>
              <a:cs typeface="BM EULJIRO TT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23656" y="5891588"/>
            <a:ext cx="19105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solidFill>
                  <a:srgbClr val="0A1F6B"/>
                </a:solidFill>
                <a:latin typeface="Noto Sans CJK HK"/>
                <a:cs typeface="Noto Sans CJK HK"/>
              </a:rPr>
              <a:t>산업기술</a:t>
            </a:r>
            <a:r>
              <a:rPr sz="1700" b="1" spc="-40" dirty="0">
                <a:solidFill>
                  <a:srgbClr val="0A1F6B"/>
                </a:solidFill>
                <a:latin typeface="Noto Sans CJK HK"/>
                <a:cs typeface="Noto Sans CJK HK"/>
              </a:rPr>
              <a:t> </a:t>
            </a:r>
            <a:r>
              <a:rPr sz="1700" b="1" spc="-65" dirty="0">
                <a:solidFill>
                  <a:srgbClr val="0A1F6B"/>
                </a:solidFill>
                <a:latin typeface="Noto Sans CJK HK"/>
                <a:cs typeface="Noto Sans CJK HK"/>
              </a:rPr>
              <a:t>국제협력</a:t>
            </a:r>
            <a:endParaRPr sz="1700" dirty="0">
              <a:latin typeface="Noto Sans CJK HK"/>
              <a:cs typeface="Noto Sans CJK HK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298740" y="5656122"/>
            <a:ext cx="4368800" cy="776605"/>
          </a:xfrm>
          <a:prstGeom prst="rect">
            <a:avLst/>
          </a:prstGeom>
          <a:solidFill>
            <a:srgbClr val="E7F5FF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Times New Roman"/>
              <a:cs typeface="Times New Roman"/>
            </a:endParaRPr>
          </a:p>
          <a:p>
            <a:pPr marL="434975" indent="-153670">
              <a:lnSpc>
                <a:spcPct val="100000"/>
              </a:lnSpc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산업기술국제협력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(R&amp;D)</a:t>
            </a:r>
            <a:endParaRPr sz="1100">
              <a:latin typeface="BM HANNA 11yrs old"/>
              <a:cs typeface="BM HANNA 11yrs old"/>
            </a:endParaRPr>
          </a:p>
          <a:p>
            <a:pPr marL="434975" indent="-153670">
              <a:lnSpc>
                <a:spcPct val="100000"/>
              </a:lnSpc>
              <a:spcBef>
                <a:spcPts val="600"/>
              </a:spcBef>
              <a:buSzPct val="90909"/>
              <a:buFont typeface="BM HANNA 11yrs old"/>
              <a:buChar char="•"/>
              <a:tabLst>
                <a:tab pos="434975" algn="l"/>
              </a:tabLst>
            </a:pPr>
            <a:r>
              <a:rPr sz="1100" spc="-10" dirty="0">
                <a:solidFill>
                  <a:srgbClr val="252525"/>
                </a:solidFill>
                <a:latin typeface="BM EULJIRO TTF"/>
                <a:cs typeface="BM EULJIRO TTF"/>
              </a:rPr>
              <a:t>에너지산업협력개발지원</a:t>
            </a:r>
            <a:r>
              <a:rPr sz="11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(ODA)</a:t>
            </a:r>
            <a:endParaRPr sz="1100">
              <a:latin typeface="BM HANNA 11yrs old"/>
              <a:cs typeface="BM HANNA 11yrs old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75843" y="5879306"/>
            <a:ext cx="334010" cy="334645"/>
            <a:chOff x="675843" y="5879306"/>
            <a:chExt cx="334010" cy="334645"/>
          </a:xfrm>
        </p:grpSpPr>
        <p:sp>
          <p:nvSpPr>
            <p:cNvPr id="66" name="object 66"/>
            <p:cNvSpPr/>
            <p:nvPr/>
          </p:nvSpPr>
          <p:spPr>
            <a:xfrm>
              <a:off x="675843" y="5879306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66944" y="334076"/>
                  </a:moveTo>
                  <a:lnTo>
                    <a:pt x="122543" y="328113"/>
                  </a:lnTo>
                  <a:lnTo>
                    <a:pt x="82658" y="311283"/>
                  </a:lnTo>
                  <a:lnTo>
                    <a:pt x="48875" y="285173"/>
                  </a:lnTo>
                  <a:lnTo>
                    <a:pt x="22779" y="251371"/>
                  </a:lnTo>
                  <a:lnTo>
                    <a:pt x="5959" y="211463"/>
                  </a:lnTo>
                  <a:lnTo>
                    <a:pt x="0" y="167038"/>
                  </a:lnTo>
                  <a:lnTo>
                    <a:pt x="5959" y="122612"/>
                  </a:lnTo>
                  <a:lnTo>
                    <a:pt x="22779" y="82704"/>
                  </a:lnTo>
                  <a:lnTo>
                    <a:pt x="48875" y="48902"/>
                  </a:lnTo>
                  <a:lnTo>
                    <a:pt x="82658" y="22792"/>
                  </a:lnTo>
                  <a:lnTo>
                    <a:pt x="122543" y="5962"/>
                  </a:lnTo>
                  <a:lnTo>
                    <a:pt x="166944" y="0"/>
                  </a:lnTo>
                  <a:lnTo>
                    <a:pt x="211344" y="5962"/>
                  </a:lnTo>
                  <a:lnTo>
                    <a:pt x="251230" y="22792"/>
                  </a:lnTo>
                  <a:lnTo>
                    <a:pt x="260414" y="29891"/>
                  </a:lnTo>
                  <a:lnTo>
                    <a:pt x="224935" y="29891"/>
                  </a:lnTo>
                  <a:lnTo>
                    <a:pt x="223617" y="32968"/>
                  </a:lnTo>
                  <a:lnTo>
                    <a:pt x="220542" y="35165"/>
                  </a:lnTo>
                  <a:lnTo>
                    <a:pt x="199454" y="35165"/>
                  </a:lnTo>
                  <a:lnTo>
                    <a:pt x="195500" y="36924"/>
                  </a:lnTo>
                  <a:lnTo>
                    <a:pt x="187592" y="47473"/>
                  </a:lnTo>
                  <a:lnTo>
                    <a:pt x="185835" y="50111"/>
                  </a:lnTo>
                  <a:lnTo>
                    <a:pt x="187153" y="53627"/>
                  </a:lnTo>
                  <a:lnTo>
                    <a:pt x="190228" y="54507"/>
                  </a:lnTo>
                  <a:lnTo>
                    <a:pt x="198136" y="56265"/>
                  </a:lnTo>
                  <a:lnTo>
                    <a:pt x="200333" y="56705"/>
                  </a:lnTo>
                  <a:lnTo>
                    <a:pt x="201651" y="58463"/>
                  </a:lnTo>
                  <a:lnTo>
                    <a:pt x="201651" y="64177"/>
                  </a:lnTo>
                  <a:lnTo>
                    <a:pt x="199893" y="65936"/>
                  </a:lnTo>
                  <a:lnTo>
                    <a:pt x="194621" y="65936"/>
                  </a:lnTo>
                  <a:lnTo>
                    <a:pt x="192864" y="67694"/>
                  </a:lnTo>
                  <a:lnTo>
                    <a:pt x="192864" y="73848"/>
                  </a:lnTo>
                  <a:lnTo>
                    <a:pt x="192425" y="75167"/>
                  </a:lnTo>
                  <a:lnTo>
                    <a:pt x="191107" y="76046"/>
                  </a:lnTo>
                  <a:lnTo>
                    <a:pt x="179684" y="84837"/>
                  </a:lnTo>
                  <a:lnTo>
                    <a:pt x="177048" y="87035"/>
                  </a:lnTo>
                  <a:lnTo>
                    <a:pt x="175730" y="90112"/>
                  </a:lnTo>
                  <a:lnTo>
                    <a:pt x="176170" y="93189"/>
                  </a:lnTo>
                  <a:lnTo>
                    <a:pt x="176913" y="98024"/>
                  </a:lnTo>
                  <a:lnTo>
                    <a:pt x="160793" y="98024"/>
                  </a:lnTo>
                  <a:lnTo>
                    <a:pt x="156400" y="99783"/>
                  </a:lnTo>
                  <a:lnTo>
                    <a:pt x="154643" y="100662"/>
                  </a:lnTo>
                  <a:lnTo>
                    <a:pt x="153764" y="102420"/>
                  </a:lnTo>
                  <a:lnTo>
                    <a:pt x="154203" y="104618"/>
                  </a:lnTo>
                  <a:lnTo>
                    <a:pt x="157279" y="117805"/>
                  </a:lnTo>
                  <a:lnTo>
                    <a:pt x="157718" y="118684"/>
                  </a:lnTo>
                  <a:lnTo>
                    <a:pt x="157718" y="130992"/>
                  </a:lnTo>
                  <a:lnTo>
                    <a:pt x="157279" y="132751"/>
                  </a:lnTo>
                  <a:lnTo>
                    <a:pt x="150249" y="143301"/>
                  </a:lnTo>
                  <a:lnTo>
                    <a:pt x="149371" y="144180"/>
                  </a:lnTo>
                  <a:lnTo>
                    <a:pt x="148053" y="145059"/>
                  </a:lnTo>
                  <a:lnTo>
                    <a:pt x="133116" y="145059"/>
                  </a:lnTo>
                  <a:lnTo>
                    <a:pt x="131358" y="146817"/>
                  </a:lnTo>
                  <a:lnTo>
                    <a:pt x="131358" y="149455"/>
                  </a:lnTo>
                  <a:lnTo>
                    <a:pt x="28116" y="149455"/>
                  </a:lnTo>
                  <a:lnTo>
                    <a:pt x="25480" y="150773"/>
                  </a:lnTo>
                  <a:lnTo>
                    <a:pt x="23723" y="152971"/>
                  </a:lnTo>
                  <a:lnTo>
                    <a:pt x="17573" y="160883"/>
                  </a:lnTo>
                  <a:lnTo>
                    <a:pt x="17573" y="167038"/>
                  </a:lnTo>
                  <a:lnTo>
                    <a:pt x="25220" y="214146"/>
                  </a:lnTo>
                  <a:lnTo>
                    <a:pt x="46491" y="255156"/>
                  </a:lnTo>
                  <a:lnTo>
                    <a:pt x="78875" y="287558"/>
                  </a:lnTo>
                  <a:lnTo>
                    <a:pt x="119862" y="308840"/>
                  </a:lnTo>
                  <a:lnTo>
                    <a:pt x="166944" y="316493"/>
                  </a:lnTo>
                  <a:lnTo>
                    <a:pt x="238883" y="316493"/>
                  </a:lnTo>
                  <a:lnTo>
                    <a:pt x="211344" y="328113"/>
                  </a:lnTo>
                  <a:lnTo>
                    <a:pt x="166944" y="334076"/>
                  </a:lnTo>
                  <a:close/>
                </a:path>
                <a:path w="334009" h="334645">
                  <a:moveTo>
                    <a:pt x="238883" y="316493"/>
                  </a:moveTo>
                  <a:lnTo>
                    <a:pt x="166944" y="316493"/>
                  </a:lnTo>
                  <a:lnTo>
                    <a:pt x="214026" y="308840"/>
                  </a:lnTo>
                  <a:lnTo>
                    <a:pt x="255013" y="287558"/>
                  </a:lnTo>
                  <a:lnTo>
                    <a:pt x="287397" y="255156"/>
                  </a:lnTo>
                  <a:lnTo>
                    <a:pt x="308667" y="214146"/>
                  </a:lnTo>
                  <a:lnTo>
                    <a:pt x="316315" y="167038"/>
                  </a:lnTo>
                  <a:lnTo>
                    <a:pt x="309636" y="122860"/>
                  </a:lnTo>
                  <a:lnTo>
                    <a:pt x="290889" y="83958"/>
                  </a:lnTo>
                  <a:lnTo>
                    <a:pt x="262010" y="52309"/>
                  </a:lnTo>
                  <a:lnTo>
                    <a:pt x="224935" y="29891"/>
                  </a:lnTo>
                  <a:lnTo>
                    <a:pt x="260414" y="29891"/>
                  </a:lnTo>
                  <a:lnTo>
                    <a:pt x="285013" y="48902"/>
                  </a:lnTo>
                  <a:lnTo>
                    <a:pt x="311108" y="82704"/>
                  </a:lnTo>
                  <a:lnTo>
                    <a:pt x="327929" y="122612"/>
                  </a:lnTo>
                  <a:lnTo>
                    <a:pt x="333888" y="167038"/>
                  </a:lnTo>
                  <a:lnTo>
                    <a:pt x="327929" y="211463"/>
                  </a:lnTo>
                  <a:lnTo>
                    <a:pt x="311108" y="251371"/>
                  </a:lnTo>
                  <a:lnTo>
                    <a:pt x="285013" y="285173"/>
                  </a:lnTo>
                  <a:lnTo>
                    <a:pt x="251230" y="311283"/>
                  </a:lnTo>
                  <a:lnTo>
                    <a:pt x="238883" y="316493"/>
                  </a:lnTo>
                  <a:close/>
                </a:path>
                <a:path w="334009" h="334645">
                  <a:moveTo>
                    <a:pt x="174412" y="111212"/>
                  </a:moveTo>
                  <a:lnTo>
                    <a:pt x="171776" y="110772"/>
                  </a:lnTo>
                  <a:lnTo>
                    <a:pt x="170898" y="110332"/>
                  </a:lnTo>
                  <a:lnTo>
                    <a:pt x="168262" y="108574"/>
                  </a:lnTo>
                  <a:lnTo>
                    <a:pt x="164308" y="100222"/>
                  </a:lnTo>
                  <a:lnTo>
                    <a:pt x="162990" y="98464"/>
                  </a:lnTo>
                  <a:lnTo>
                    <a:pt x="160793" y="98024"/>
                  </a:lnTo>
                  <a:lnTo>
                    <a:pt x="176913" y="98024"/>
                  </a:lnTo>
                  <a:lnTo>
                    <a:pt x="177048" y="98904"/>
                  </a:lnTo>
                  <a:lnTo>
                    <a:pt x="177927" y="107695"/>
                  </a:lnTo>
                  <a:lnTo>
                    <a:pt x="174412" y="111212"/>
                  </a:lnTo>
                  <a:close/>
                </a:path>
                <a:path w="334009" h="334645">
                  <a:moveTo>
                    <a:pt x="75124" y="190774"/>
                  </a:moveTo>
                  <a:lnTo>
                    <a:pt x="72049" y="189016"/>
                  </a:lnTo>
                  <a:lnTo>
                    <a:pt x="66777" y="185500"/>
                  </a:lnTo>
                  <a:lnTo>
                    <a:pt x="65899" y="184620"/>
                  </a:lnTo>
                  <a:lnTo>
                    <a:pt x="48765" y="150334"/>
                  </a:lnTo>
                  <a:lnTo>
                    <a:pt x="47447" y="149455"/>
                  </a:lnTo>
                  <a:lnTo>
                    <a:pt x="131358" y="149455"/>
                  </a:lnTo>
                  <a:lnTo>
                    <a:pt x="131358" y="151652"/>
                  </a:lnTo>
                  <a:lnTo>
                    <a:pt x="94894" y="151652"/>
                  </a:lnTo>
                  <a:lnTo>
                    <a:pt x="79957" y="166598"/>
                  </a:lnTo>
                  <a:lnTo>
                    <a:pt x="79078" y="168796"/>
                  </a:lnTo>
                  <a:lnTo>
                    <a:pt x="79078" y="189016"/>
                  </a:lnTo>
                  <a:lnTo>
                    <a:pt x="75124" y="190774"/>
                  </a:lnTo>
                  <a:close/>
                </a:path>
                <a:path w="334009" h="334645">
                  <a:moveTo>
                    <a:pt x="138827" y="181104"/>
                  </a:moveTo>
                  <a:lnTo>
                    <a:pt x="133116" y="181104"/>
                  </a:lnTo>
                  <a:lnTo>
                    <a:pt x="130919" y="180225"/>
                  </a:lnTo>
                  <a:lnTo>
                    <a:pt x="123890" y="173192"/>
                  </a:lnTo>
                  <a:lnTo>
                    <a:pt x="121693" y="172312"/>
                  </a:lnTo>
                  <a:lnTo>
                    <a:pt x="115103" y="172312"/>
                  </a:lnTo>
                  <a:lnTo>
                    <a:pt x="113785" y="171433"/>
                  </a:lnTo>
                  <a:lnTo>
                    <a:pt x="112907" y="170554"/>
                  </a:lnTo>
                  <a:lnTo>
                    <a:pt x="99727" y="153850"/>
                  </a:lnTo>
                  <a:lnTo>
                    <a:pt x="97969" y="151652"/>
                  </a:lnTo>
                  <a:lnTo>
                    <a:pt x="131358" y="151652"/>
                  </a:lnTo>
                  <a:lnTo>
                    <a:pt x="131358" y="158246"/>
                  </a:lnTo>
                  <a:lnTo>
                    <a:pt x="132676" y="159565"/>
                  </a:lnTo>
                  <a:lnTo>
                    <a:pt x="133994" y="160444"/>
                  </a:lnTo>
                  <a:lnTo>
                    <a:pt x="137948" y="162202"/>
                  </a:lnTo>
                  <a:lnTo>
                    <a:pt x="139706" y="163081"/>
                  </a:lnTo>
                  <a:lnTo>
                    <a:pt x="140584" y="164400"/>
                  </a:lnTo>
                  <a:lnTo>
                    <a:pt x="140584" y="179346"/>
                  </a:lnTo>
                  <a:lnTo>
                    <a:pt x="138827" y="181104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75" y="6065246"/>
              <a:ext cx="136191" cy="997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50695" y="5970738"/>
              <a:ext cx="27305" cy="33020"/>
            </a:xfrm>
            <a:custGeom>
              <a:avLst/>
              <a:gdLst/>
              <a:ahLst/>
              <a:cxnLst/>
              <a:rect l="l" t="t" r="r" b="b"/>
              <a:pathLst>
                <a:path w="27305" h="33020">
                  <a:moveTo>
                    <a:pt x="3514" y="32528"/>
                  </a:moveTo>
                  <a:lnTo>
                    <a:pt x="0" y="28132"/>
                  </a:lnTo>
                  <a:lnTo>
                    <a:pt x="878" y="27253"/>
                  </a:lnTo>
                  <a:lnTo>
                    <a:pt x="11848" y="19238"/>
                  </a:lnTo>
                  <a:lnTo>
                    <a:pt x="18122" y="12582"/>
                  </a:lnTo>
                  <a:lnTo>
                    <a:pt x="21266" y="6669"/>
                  </a:lnTo>
                  <a:lnTo>
                    <a:pt x="22845" y="879"/>
                  </a:lnTo>
                  <a:lnTo>
                    <a:pt x="23284" y="0"/>
                  </a:lnTo>
                  <a:lnTo>
                    <a:pt x="26798" y="0"/>
                  </a:lnTo>
                  <a:lnTo>
                    <a:pt x="27238" y="879"/>
                  </a:lnTo>
                  <a:lnTo>
                    <a:pt x="26956" y="10323"/>
                  </a:lnTo>
                  <a:lnTo>
                    <a:pt x="22021" y="18407"/>
                  </a:lnTo>
                  <a:lnTo>
                    <a:pt x="14202" y="25419"/>
                  </a:lnTo>
                  <a:lnTo>
                    <a:pt x="5271" y="31649"/>
                  </a:lnTo>
                  <a:lnTo>
                    <a:pt x="3514" y="32528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3</a:t>
            </a:fld>
            <a:endParaRPr spc="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2191987" cy="951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532" y="214020"/>
            <a:ext cx="57238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D0D0D"/>
                </a:solidFill>
              </a:rPr>
              <a:t>한국산업기술진흥원</a:t>
            </a:r>
            <a:r>
              <a:rPr sz="3200" spc="-200" dirty="0">
                <a:solidFill>
                  <a:srgbClr val="0D0D0D"/>
                </a:solidFill>
              </a:rPr>
              <a:t> </a:t>
            </a:r>
            <a:r>
              <a:rPr sz="3200" dirty="0">
                <a:solidFill>
                  <a:srgbClr val="0D0D0D"/>
                </a:solidFill>
              </a:rPr>
              <a:t>기능별</a:t>
            </a:r>
            <a:r>
              <a:rPr sz="3200" spc="-170" dirty="0">
                <a:solidFill>
                  <a:srgbClr val="0D0D0D"/>
                </a:solidFill>
              </a:rPr>
              <a:t> </a:t>
            </a:r>
            <a:r>
              <a:rPr sz="3200" spc="-25" dirty="0">
                <a:solidFill>
                  <a:srgbClr val="0D0D0D"/>
                </a:solidFill>
              </a:rPr>
              <a:t>예산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5974867" y="1162811"/>
            <a:ext cx="5825490" cy="711200"/>
            <a:chOff x="5974867" y="1162811"/>
            <a:chExt cx="5825490" cy="711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867" y="1167510"/>
              <a:ext cx="997432" cy="706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1350" y="1167498"/>
              <a:ext cx="3695700" cy="7061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6100" y="1167498"/>
              <a:ext cx="1093635" cy="7061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5848" y="1162811"/>
              <a:ext cx="425196" cy="347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0732" y="1162811"/>
              <a:ext cx="342900" cy="34747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982688" y="1345691"/>
            <a:ext cx="4824095" cy="966469"/>
            <a:chOff x="6982688" y="1345691"/>
            <a:chExt cx="4824095" cy="966469"/>
          </a:xfrm>
        </p:grpSpPr>
        <p:sp>
          <p:nvSpPr>
            <p:cNvPr id="11" name="object 11"/>
            <p:cNvSpPr/>
            <p:nvPr/>
          </p:nvSpPr>
          <p:spPr>
            <a:xfrm>
              <a:off x="6982688" y="1772068"/>
              <a:ext cx="4817110" cy="540385"/>
            </a:xfrm>
            <a:custGeom>
              <a:avLst/>
              <a:gdLst/>
              <a:ahLst/>
              <a:cxnLst/>
              <a:rect l="l" t="t" r="r" b="b"/>
              <a:pathLst>
                <a:path w="4817109" h="540385">
                  <a:moveTo>
                    <a:pt x="4817059" y="0"/>
                  </a:moveTo>
                  <a:lnTo>
                    <a:pt x="3713022" y="0"/>
                  </a:lnTo>
                  <a:lnTo>
                    <a:pt x="0" y="0"/>
                  </a:lnTo>
                  <a:lnTo>
                    <a:pt x="0" y="540004"/>
                  </a:lnTo>
                  <a:lnTo>
                    <a:pt x="3713022" y="540004"/>
                  </a:lnTo>
                  <a:lnTo>
                    <a:pt x="4817059" y="540004"/>
                  </a:lnTo>
                  <a:lnTo>
                    <a:pt x="4817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3051" y="1345691"/>
              <a:ext cx="475488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8227" y="1345691"/>
              <a:ext cx="573024" cy="3474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0939" y="1345691"/>
              <a:ext cx="475488" cy="3474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9855" y="1543811"/>
              <a:ext cx="193548" cy="2606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4907" y="1543811"/>
              <a:ext cx="356616" cy="2606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3027" y="1543811"/>
              <a:ext cx="193548" cy="26060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48400" y="1322832"/>
            <a:ext cx="475488" cy="34747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627619" y="1322832"/>
            <a:ext cx="2435860" cy="347980"/>
            <a:chOff x="7627619" y="1322832"/>
            <a:chExt cx="2435860" cy="347980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7619" y="1322832"/>
              <a:ext cx="254507" cy="3474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71815" y="1322832"/>
              <a:ext cx="381000" cy="3474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2503" y="1322832"/>
              <a:ext cx="342900" cy="3474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20811" y="1322832"/>
              <a:ext cx="475488" cy="3474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31707" y="1322832"/>
              <a:ext cx="740664" cy="3474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0827" y="1322832"/>
              <a:ext cx="740664" cy="3474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1179" y="1322832"/>
              <a:ext cx="621792" cy="347472"/>
            </a:xfrm>
            <a:prstGeom prst="rect">
              <a:avLst/>
            </a:prstGeom>
          </p:spPr>
        </p:pic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74854" y="1217815"/>
          <a:ext cx="5824218" cy="6090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1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구분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‘25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년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주요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신규과제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대상사업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(R&amp;D)</a:t>
                      </a:r>
                      <a:endParaRPr sz="1200">
                        <a:latin typeface="Noto Sans CJK JP"/>
                        <a:cs typeface="Noto Sans CJK JP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’25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년</a:t>
                      </a:r>
                      <a:endParaRPr sz="1200" dirty="0">
                        <a:latin typeface="Noto Sans CJK HK"/>
                        <a:cs typeface="Noto Sans CJK HK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신규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R&amp;D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예산</a:t>
                      </a:r>
                      <a:endParaRPr sz="1200" dirty="0">
                        <a:latin typeface="Noto Sans CJK HK"/>
                        <a:cs typeface="Noto Sans CJK HK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b="1" spc="-20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(</a:t>
                      </a:r>
                      <a:r>
                        <a:rPr sz="900" b="1" spc="-2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억원</a:t>
                      </a:r>
                      <a:r>
                        <a:rPr sz="900" b="1" spc="-20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)</a:t>
                      </a:r>
                      <a:endParaRPr sz="900" dirty="0">
                        <a:latin typeface="Noto Sans CJK JP"/>
                        <a:cs typeface="Noto Sans CJK JP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238125" marR="231140">
                        <a:lnSpc>
                          <a:spcPct val="120800"/>
                        </a:lnSpc>
                        <a:spcBef>
                          <a:spcPts val="150"/>
                        </a:spcBef>
                      </a:pPr>
                      <a:r>
                        <a:rPr sz="1200" b="1" spc="-7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산업기술</a:t>
                      </a:r>
                      <a:r>
                        <a:rPr sz="1200" b="1" spc="50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7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기반조성</a:t>
                      </a:r>
                      <a:endParaRPr sz="1200" dirty="0">
                        <a:latin typeface="Noto Sans CJK HK"/>
                        <a:cs typeface="Noto Sans CJK HK"/>
                      </a:endParaRPr>
                    </a:p>
                  </a:txBody>
                  <a:tcPr marL="0" marR="0" marT="19050" marB="0"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425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산업혁신기반구축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첨단반도체양산연계형미니팹기반구축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</a:txBody>
                  <a:tcPr marL="0" marR="0" marT="5397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740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67640" marB="0">
                    <a:lnL w="6350">
                      <a:solidFill>
                        <a:srgbClr val="BEBEBE"/>
                      </a:solidFill>
                      <a:prstDash val="solid"/>
                    </a:lnL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147955" marR="140970" indent="65405">
                        <a:lnSpc>
                          <a:spcPct val="120800"/>
                        </a:lnSpc>
                      </a:pPr>
                      <a:r>
                        <a:rPr sz="120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기술이전</a:t>
                      </a:r>
                      <a:r>
                        <a:rPr sz="1200" b="1" spc="-20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· </a:t>
                      </a:r>
                      <a:r>
                        <a:rPr sz="1200" b="1" spc="-2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사업화</a:t>
                      </a:r>
                      <a:r>
                        <a:rPr sz="1200" b="1" spc="-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7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촉진</a:t>
                      </a:r>
                      <a:endParaRPr sz="1200" dirty="0">
                        <a:latin typeface="Noto Sans CJK HK"/>
                        <a:cs typeface="Noto Sans CJK HK"/>
                      </a:endParaRPr>
                    </a:p>
                  </a:txBody>
                  <a:tcPr marL="0" marR="0" marT="22860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875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기업수요기반차세대연구자도전혁신산업기술개발</a:t>
                      </a:r>
                      <a:endParaRPr sz="1100">
                        <a:latin typeface="BM EULJIRO TTF"/>
                        <a:cs typeface="BM EULJIRO TTF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제조데이터표준인공지능활용제품전주기탄소중립지원기술개발</a:t>
                      </a:r>
                      <a:endParaRPr sz="1100">
                        <a:latin typeface="BM EULJIRO TTF"/>
                        <a:cs typeface="BM EULJIRO TTF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스케일업기술사업화프로그램</a:t>
                      </a:r>
                      <a:r>
                        <a:rPr sz="1100" spc="8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등</a:t>
                      </a:r>
                      <a:r>
                        <a:rPr sz="1100" spc="5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총</a:t>
                      </a:r>
                      <a:r>
                        <a:rPr sz="1100" spc="5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개</a:t>
                      </a:r>
                      <a:r>
                        <a:rPr sz="1100" spc="6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세부사업</a:t>
                      </a:r>
                      <a:endParaRPr sz="1100">
                        <a:latin typeface="BM EULJIRO TTF"/>
                        <a:cs typeface="BM EULJIRO TTF"/>
                      </a:endParaRPr>
                    </a:p>
                  </a:txBody>
                  <a:tcPr marL="0" marR="0" marT="11112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202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7145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81280" marR="75565" indent="156845">
                        <a:lnSpc>
                          <a:spcPct val="120800"/>
                        </a:lnSpc>
                        <a:spcBef>
                          <a:spcPts val="150"/>
                        </a:spcBef>
                      </a:pPr>
                      <a:r>
                        <a:rPr sz="120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산업기술 </a:t>
                      </a:r>
                      <a:r>
                        <a:rPr sz="1200" b="1" spc="-3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전문인재</a:t>
                      </a:r>
                      <a:r>
                        <a:rPr sz="1200" b="1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7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양성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9050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산업혁신인재성장지원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</a:txBody>
                  <a:tcPr marL="0" marR="0" marT="1524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430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6764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b="1" spc="-3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지역산업</a:t>
                      </a:r>
                      <a:r>
                        <a:rPr sz="1200" b="1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육성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67640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425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메가시티협력첨단산업육성지원기술개발사업</a:t>
                      </a:r>
                      <a:endParaRPr sz="1100">
                        <a:latin typeface="BM EULJIRO TTF"/>
                        <a:cs typeface="BM EULJIRO TTF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지역혁신클러스터육성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(R&amp;D)(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제주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</a:txBody>
                  <a:tcPr marL="0" marR="0" marT="5397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42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6764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215265" marR="98425" indent="-109855">
                        <a:lnSpc>
                          <a:spcPct val="120800"/>
                        </a:lnSpc>
                        <a:spcBef>
                          <a:spcPts val="150"/>
                        </a:spcBef>
                      </a:pPr>
                      <a:r>
                        <a:rPr sz="1200" b="1" spc="-7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소재부품장비 </a:t>
                      </a:r>
                      <a:r>
                        <a:rPr sz="1200" b="1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산업</a:t>
                      </a:r>
                      <a:r>
                        <a:rPr sz="1200" b="1" spc="-3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육성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9050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소재부품산업기술개발기반구축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</a:txBody>
                  <a:tcPr marL="0" marR="0" marT="1524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618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6764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중견기업육성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04775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월드클래스플러스프로젝트지원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중견중소기업상생형혁신도약사업</a:t>
                      </a:r>
                      <a:endParaRPr sz="1100">
                        <a:latin typeface="BM EULJIRO TTF"/>
                        <a:cs typeface="BM EULJIRO TTF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중견기업</a:t>
                      </a:r>
                      <a:r>
                        <a:rPr sz="1100" spc="7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-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공공연</a:t>
                      </a:r>
                      <a:r>
                        <a:rPr sz="1100" spc="5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기술혁신챌린지사업</a:t>
                      </a:r>
                      <a:r>
                        <a:rPr sz="1100" spc="5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등</a:t>
                      </a:r>
                      <a:r>
                        <a:rPr sz="1100" spc="3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총</a:t>
                      </a:r>
                      <a:r>
                        <a:rPr sz="1100" spc="3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7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개</a:t>
                      </a:r>
                      <a:r>
                        <a:rPr sz="1100" spc="4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 </a:t>
                      </a:r>
                      <a:r>
                        <a:rPr sz="1100" spc="-2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세부사업</a:t>
                      </a:r>
                      <a:endParaRPr sz="1100">
                        <a:latin typeface="BM EULJIRO TTF"/>
                        <a:cs typeface="BM EULJIRO TTF"/>
                      </a:endParaRPr>
                    </a:p>
                  </a:txBody>
                  <a:tcPr marL="0" marR="0" marT="4445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4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213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0477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b="1" spc="-2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규제혁신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67640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규제특례신산업창출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</a:txBody>
                  <a:tcPr marL="0" marR="0" marT="1524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20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16764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238125" marR="231140">
                        <a:lnSpc>
                          <a:spcPct val="120800"/>
                        </a:lnSpc>
                        <a:spcBef>
                          <a:spcPts val="150"/>
                        </a:spcBef>
                      </a:pPr>
                      <a:r>
                        <a:rPr sz="1200" b="1" spc="-7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산업기술</a:t>
                      </a:r>
                      <a:r>
                        <a:rPr sz="1200" b="1" spc="50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200" b="1" spc="-75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국제협력</a:t>
                      </a:r>
                      <a:endParaRPr sz="1200">
                        <a:latin typeface="Noto Sans CJK HK"/>
                        <a:cs typeface="Noto Sans CJK HK"/>
                      </a:endParaRPr>
                    </a:p>
                  </a:txBody>
                  <a:tcPr marL="0" marR="0" marT="19050" marB="0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2085" indent="-131445">
                        <a:lnSpc>
                          <a:spcPct val="100000"/>
                        </a:lnSpc>
                        <a:buSzPct val="90909"/>
                        <a:buFont typeface="BM HANNA 11yrs old"/>
                        <a:buChar char="•"/>
                        <a:tabLst>
                          <a:tab pos="172085" algn="l"/>
                        </a:tabLst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산업기술국제협력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(R&amp;D)</a:t>
                      </a:r>
                      <a:endParaRPr sz="1100">
                        <a:latin typeface="BM HANNA 11yrs old"/>
                        <a:cs typeface="BM HANNA 11yrs old"/>
                      </a:endParaRPr>
                    </a:p>
                  </a:txBody>
                  <a:tcPr marL="0" marR="0" marT="1524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200" spc="7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199</a:t>
                      </a:r>
                      <a:endParaRPr sz="1200" dirty="0">
                        <a:latin typeface="BM HANNA 11yrs old"/>
                        <a:cs typeface="BM HANNA 11yrs old"/>
                      </a:endParaRPr>
                    </a:p>
                  </a:txBody>
                  <a:tcPr marL="0" marR="0" marT="16764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554344" y="1136903"/>
            <a:ext cx="4986020" cy="5497830"/>
            <a:chOff x="554344" y="1136903"/>
            <a:chExt cx="4986020" cy="5497830"/>
          </a:xfrm>
        </p:grpSpPr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4344" y="1647532"/>
              <a:ext cx="4986018" cy="49867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1000" y="2464307"/>
              <a:ext cx="832103" cy="3672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1771" y="2918459"/>
              <a:ext cx="676655" cy="228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02607" y="5190744"/>
              <a:ext cx="1143000" cy="3657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38827" y="5661659"/>
              <a:ext cx="676655" cy="2270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25168" y="5695188"/>
              <a:ext cx="1094232" cy="1844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52243" y="5969507"/>
              <a:ext cx="662940" cy="2270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1312" y="4073652"/>
              <a:ext cx="966216" cy="5516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2856" y="4751832"/>
              <a:ext cx="661416" cy="2270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0664" y="2782824"/>
              <a:ext cx="911352" cy="3657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5924" y="3253739"/>
              <a:ext cx="550163" cy="2270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1684" y="2072639"/>
              <a:ext cx="693420" cy="3291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6651" y="2444495"/>
              <a:ext cx="443484" cy="1874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2396" y="1377695"/>
              <a:ext cx="768096" cy="3261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5463" y="1748027"/>
              <a:ext cx="441959" cy="188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90115" y="1173479"/>
              <a:ext cx="736092" cy="1676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36420" y="1382267"/>
              <a:ext cx="443483" cy="1889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38043" y="1136903"/>
              <a:ext cx="272795" cy="1661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49652" y="1345691"/>
              <a:ext cx="438912" cy="18745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40024" y="1246631"/>
              <a:ext cx="1007363" cy="1676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28059" y="1453895"/>
              <a:ext cx="438912" cy="1889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550987" y="1702473"/>
              <a:ext cx="468630" cy="316865"/>
            </a:xfrm>
            <a:custGeom>
              <a:avLst/>
              <a:gdLst/>
              <a:ahLst/>
              <a:cxnLst/>
              <a:rect l="l" t="t" r="r" b="b"/>
              <a:pathLst>
                <a:path w="468630" h="316864">
                  <a:moveTo>
                    <a:pt x="0" y="0"/>
                  </a:moveTo>
                  <a:lnTo>
                    <a:pt x="468312" y="316826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81200" y="1981200"/>
              <a:ext cx="76200" cy="76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260511" y="1604543"/>
              <a:ext cx="159385" cy="253365"/>
            </a:xfrm>
            <a:custGeom>
              <a:avLst/>
              <a:gdLst/>
              <a:ahLst/>
              <a:cxnLst/>
              <a:rect l="l" t="t" r="r" b="b"/>
              <a:pathLst>
                <a:path w="159385" h="253364">
                  <a:moveTo>
                    <a:pt x="0" y="0"/>
                  </a:moveTo>
                  <a:lnTo>
                    <a:pt x="158838" y="252831"/>
                  </a:lnTo>
                </a:path>
              </a:pathLst>
            </a:custGeom>
            <a:ln w="63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81249" y="1819274"/>
              <a:ext cx="76200" cy="76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90824" y="1558924"/>
              <a:ext cx="76200" cy="26035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000374" y="1480007"/>
              <a:ext cx="474345" cy="273050"/>
            </a:xfrm>
            <a:custGeom>
              <a:avLst/>
              <a:gdLst/>
              <a:ahLst/>
              <a:cxnLst/>
              <a:rect l="l" t="t" r="r" b="b"/>
              <a:pathLst>
                <a:path w="474345" h="273050">
                  <a:moveTo>
                    <a:pt x="474344" y="0"/>
                  </a:moveTo>
                  <a:lnTo>
                    <a:pt x="0" y="272592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62274" y="1714499"/>
              <a:ext cx="76200" cy="76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00627" y="3355847"/>
              <a:ext cx="675131" cy="3459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61004" y="4792980"/>
              <a:ext cx="493775" cy="34594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61387" y="4834127"/>
              <a:ext cx="801624" cy="345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93748" y="3973068"/>
              <a:ext cx="345948" cy="34594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22704" y="3339083"/>
              <a:ext cx="536448" cy="34594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282952" y="2833115"/>
              <a:ext cx="766572" cy="5867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23743" y="4390644"/>
              <a:ext cx="1048511" cy="27889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98420" y="4604867"/>
              <a:ext cx="896111" cy="9514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25255" y="4354461"/>
              <a:ext cx="1045400" cy="275526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2577719" y="3530472"/>
            <a:ext cx="93916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1F4894"/>
                </a:solidFill>
                <a:latin typeface="BM DoHyeon"/>
                <a:cs typeface="BM DoHyeon"/>
              </a:rPr>
              <a:t>2조</a:t>
            </a:r>
            <a:endParaRPr sz="24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</a:pPr>
            <a:r>
              <a:rPr sz="2400" spc="-20" dirty="0">
                <a:solidFill>
                  <a:srgbClr val="1F4894"/>
                </a:solidFill>
                <a:latin typeface="BM DoHyeon"/>
                <a:cs typeface="BM DoHyeon"/>
              </a:rPr>
              <a:t>435억</a:t>
            </a:r>
            <a:endParaRPr sz="2400">
              <a:latin typeface="BM DoHyeon"/>
              <a:cs typeface="BM DoHyeon"/>
            </a:endParaRPr>
          </a:p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11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2025</a:t>
            </a:r>
            <a:r>
              <a:rPr sz="11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년</a:t>
            </a:r>
            <a:r>
              <a:rPr sz="11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1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예산</a:t>
            </a:r>
            <a:endParaRPr sz="1100">
              <a:latin typeface="Noto Sans CJK HK"/>
              <a:cs typeface="Noto Sans CJK HK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738627" y="5169408"/>
            <a:ext cx="617220" cy="1313815"/>
            <a:chOff x="2738627" y="5169408"/>
            <a:chExt cx="617220" cy="1313815"/>
          </a:xfrm>
        </p:grpSpPr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66059" y="6239256"/>
              <a:ext cx="562356" cy="24384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38627" y="5169408"/>
              <a:ext cx="617220" cy="330707"/>
            </a:xfrm>
            <a:prstGeom prst="rect">
              <a:avLst/>
            </a:prstGeom>
          </p:spPr>
        </p:pic>
      </p:grp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4</a:t>
            </a:fld>
            <a:endParaRPr spc="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5" y="1190244"/>
            <a:ext cx="11296015" cy="1952625"/>
            <a:chOff x="448055" y="1190244"/>
            <a:chExt cx="11296015" cy="1952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055" y="1226820"/>
              <a:ext cx="11295888" cy="19156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263" y="1190244"/>
              <a:ext cx="11293473" cy="191331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20623" y="3355847"/>
            <a:ext cx="2360930" cy="471170"/>
            <a:chOff x="420623" y="3355847"/>
            <a:chExt cx="2360930" cy="471170"/>
          </a:xfrm>
        </p:grpSpPr>
        <p:sp>
          <p:nvSpPr>
            <p:cNvPr id="6" name="object 6"/>
            <p:cNvSpPr/>
            <p:nvPr/>
          </p:nvSpPr>
          <p:spPr>
            <a:xfrm>
              <a:off x="457202" y="3391903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2" y="3391903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687" y="3451859"/>
              <a:ext cx="821436" cy="2529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3698" y="3463581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20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20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2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2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2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2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2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20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20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20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20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20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2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20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2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20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20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20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2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20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20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20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368" y="3453383"/>
              <a:ext cx="211836" cy="2484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2683" y="3465410"/>
              <a:ext cx="168706" cy="2057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51" y="3453383"/>
              <a:ext cx="428244" cy="2484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65896" y="3465182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4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4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4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4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4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23" y="3355847"/>
              <a:ext cx="472439" cy="4709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7202" y="339190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2" y="339190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416" y="3469804"/>
              <a:ext cx="199167" cy="2136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529" y="3486441"/>
              <a:ext cx="69785" cy="23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529" y="3514331"/>
              <a:ext cx="109688" cy="12289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50864" y="3355847"/>
            <a:ext cx="1552575" cy="471170"/>
            <a:chOff x="6150864" y="3355847"/>
            <a:chExt cx="1552575" cy="471170"/>
          </a:xfrm>
        </p:grpSpPr>
        <p:sp>
          <p:nvSpPr>
            <p:cNvPr id="21" name="object 21"/>
            <p:cNvSpPr/>
            <p:nvPr/>
          </p:nvSpPr>
          <p:spPr>
            <a:xfrm>
              <a:off x="6186868" y="3391903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6868" y="3391903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1404" y="3451859"/>
              <a:ext cx="822959" cy="2499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73367" y="3463581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0864" y="3355847"/>
              <a:ext cx="470915" cy="4709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86868" y="339190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86868" y="339190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8088" y="3486861"/>
              <a:ext cx="174897" cy="1751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2286" y="3467379"/>
              <a:ext cx="79476" cy="793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8000" y="3584498"/>
              <a:ext cx="67551" cy="6122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6249022" y="4110583"/>
            <a:ext cx="5485765" cy="341630"/>
            <a:chOff x="6249022" y="4110583"/>
            <a:chExt cx="5485765" cy="341630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9022" y="4110583"/>
              <a:ext cx="1978190" cy="3414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2061" y="4110583"/>
              <a:ext cx="1129588" cy="3414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26473" y="4110583"/>
              <a:ext cx="1129563" cy="3414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90924" y="4110583"/>
              <a:ext cx="1143863" cy="341426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249022" y="4117847"/>
            <a:ext cx="5486400" cy="717550"/>
            <a:chOff x="6249022" y="4117847"/>
            <a:chExt cx="5486400" cy="717550"/>
          </a:xfrm>
        </p:grpSpPr>
        <p:sp>
          <p:nvSpPr>
            <p:cNvPr id="37" name="object 37"/>
            <p:cNvSpPr/>
            <p:nvPr/>
          </p:nvSpPr>
          <p:spPr>
            <a:xfrm>
              <a:off x="6249022" y="4386224"/>
              <a:ext cx="1993900" cy="224790"/>
            </a:xfrm>
            <a:custGeom>
              <a:avLst/>
              <a:gdLst/>
              <a:ahLst/>
              <a:cxnLst/>
              <a:rect l="l" t="t" r="r" b="b"/>
              <a:pathLst>
                <a:path w="1993900" h="224789">
                  <a:moveTo>
                    <a:pt x="1993277" y="0"/>
                  </a:moveTo>
                  <a:lnTo>
                    <a:pt x="0" y="0"/>
                  </a:lnTo>
                  <a:lnTo>
                    <a:pt x="0" y="224396"/>
                  </a:lnTo>
                  <a:lnTo>
                    <a:pt x="1993277" y="224396"/>
                  </a:lnTo>
                  <a:lnTo>
                    <a:pt x="199327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42300" y="4386224"/>
              <a:ext cx="3492500" cy="224790"/>
            </a:xfrm>
            <a:custGeom>
              <a:avLst/>
              <a:gdLst/>
              <a:ahLst/>
              <a:cxnLst/>
              <a:rect l="l" t="t" r="r" b="b"/>
              <a:pathLst>
                <a:path w="3492500" h="224789">
                  <a:moveTo>
                    <a:pt x="3492500" y="0"/>
                  </a:moveTo>
                  <a:lnTo>
                    <a:pt x="2328341" y="0"/>
                  </a:lnTo>
                  <a:lnTo>
                    <a:pt x="1164170" y="0"/>
                  </a:lnTo>
                  <a:lnTo>
                    <a:pt x="0" y="0"/>
                  </a:lnTo>
                  <a:lnTo>
                    <a:pt x="0" y="224409"/>
                  </a:lnTo>
                  <a:lnTo>
                    <a:pt x="1164170" y="224409"/>
                  </a:lnTo>
                  <a:lnTo>
                    <a:pt x="2328329" y="224409"/>
                  </a:lnTo>
                  <a:lnTo>
                    <a:pt x="3492500" y="224409"/>
                  </a:lnTo>
                  <a:lnTo>
                    <a:pt x="349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49022" y="4610620"/>
              <a:ext cx="1993900" cy="224790"/>
            </a:xfrm>
            <a:custGeom>
              <a:avLst/>
              <a:gdLst/>
              <a:ahLst/>
              <a:cxnLst/>
              <a:rect l="l" t="t" r="r" b="b"/>
              <a:pathLst>
                <a:path w="1993900" h="224789">
                  <a:moveTo>
                    <a:pt x="1993277" y="0"/>
                  </a:moveTo>
                  <a:lnTo>
                    <a:pt x="0" y="0"/>
                  </a:lnTo>
                  <a:lnTo>
                    <a:pt x="0" y="224396"/>
                  </a:lnTo>
                  <a:lnTo>
                    <a:pt x="1993277" y="224396"/>
                  </a:lnTo>
                  <a:lnTo>
                    <a:pt x="199327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11340" y="4117847"/>
              <a:ext cx="679691" cy="31699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92312" y="4117847"/>
              <a:ext cx="313944" cy="3169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5380" y="4117847"/>
              <a:ext cx="313944" cy="3169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56648" y="4117847"/>
              <a:ext cx="313944" cy="3169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19716" y="4117847"/>
              <a:ext cx="313931" cy="3169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20984" y="4117847"/>
              <a:ext cx="313931" cy="3169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84052" y="4117847"/>
              <a:ext cx="313944" cy="31699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997145" y="4141215"/>
            <a:ext cx="311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합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계</a:t>
            </a:r>
            <a:endParaRPr sz="1100">
              <a:latin typeface="Noto Sans CJK HK"/>
              <a:cs typeface="Noto Sans CJK HK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6249022" y="4376699"/>
          <a:ext cx="5562600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3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1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산업혁신기반구축</a:t>
                      </a:r>
                      <a:endParaRPr sz="1000">
                        <a:latin typeface="Noto Sans CJK HK"/>
                        <a:cs typeface="Noto Sans CJK HK"/>
                      </a:endParaRPr>
                    </a:p>
                  </a:txBody>
                  <a:tcPr marL="0" marR="0" marT="26034" marB="0"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-3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24,000</a:t>
                      </a:r>
                      <a:r>
                        <a:rPr sz="10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(16)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26034" marB="0">
                    <a:lnR w="3175">
                      <a:solidFill>
                        <a:srgbClr val="7E7E7E"/>
                      </a:solidFill>
                      <a:prstDash val="solid"/>
                    </a:lnR>
                    <a:lnB w="31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211,445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26034" marB="0">
                    <a:lnL w="3175">
                      <a:solidFill>
                        <a:srgbClr val="7E7E7E"/>
                      </a:solidFill>
                      <a:prstDash val="solid"/>
                    </a:lnL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(105)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51435" marB="0">
                    <a:lnR w="3175">
                      <a:solidFill>
                        <a:srgbClr val="7E7E7E"/>
                      </a:solidFill>
                      <a:prstDash val="solid"/>
                    </a:lnR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235,445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26034" marB="0">
                    <a:lnL w="3175">
                      <a:solidFill>
                        <a:srgbClr val="7E7E7E"/>
                      </a:solidFill>
                      <a:prstDash val="solid"/>
                    </a:lnL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(121)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51435" marB="0"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5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b="1" spc="-10" dirty="0">
                          <a:solidFill>
                            <a:srgbClr val="252525"/>
                          </a:solidFill>
                          <a:latin typeface="Noto Sans CJK HK"/>
                          <a:cs typeface="Noto Sans CJK HK"/>
                        </a:rPr>
                        <a:t>산업혁신기술지원플랫폼구축</a:t>
                      </a:r>
                      <a:endParaRPr sz="1000">
                        <a:latin typeface="Noto Sans CJK HK"/>
                        <a:cs typeface="Noto Sans CJK HK"/>
                      </a:endParaRPr>
                    </a:p>
                  </a:txBody>
                  <a:tcPr marL="0" marR="0" marT="26034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10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-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26034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5,400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26034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(6)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51435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-2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5,400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26034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800" spc="-2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(6)</a:t>
                      </a:r>
                      <a:endParaRPr sz="800">
                        <a:latin typeface="BM HANNA 11yrs old"/>
                        <a:cs typeface="BM HANNA 11yrs old"/>
                      </a:endParaRPr>
                    </a:p>
                  </a:txBody>
                  <a:tcPr marL="0" marR="0" marT="51435" marB="0">
                    <a:lnT w="3175">
                      <a:solidFill>
                        <a:srgbClr val="404040"/>
                      </a:solidFill>
                      <a:prstDash val="solid"/>
                    </a:lnT>
                    <a:lnB w="19050">
                      <a:solidFill>
                        <a:srgbClr val="1F80C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10971580" y="3935666"/>
            <a:ext cx="781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800" spc="-20" dirty="0">
                <a:solidFill>
                  <a:srgbClr val="404040"/>
                </a:solidFill>
                <a:latin typeface="BM EULJIRO TTF"/>
                <a:cs typeface="BM EULJIRO TTF"/>
              </a:rPr>
              <a:t>단위</a:t>
            </a:r>
            <a:r>
              <a:rPr sz="800" spc="-7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spc="90" dirty="0">
                <a:solidFill>
                  <a:srgbClr val="404040"/>
                </a:solidFill>
                <a:latin typeface="BM HANNA 11yrs old"/>
                <a:cs typeface="BM HANNA 11yrs old"/>
              </a:rPr>
              <a:t>:</a:t>
            </a:r>
            <a:r>
              <a:rPr sz="800" spc="-13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백만원</a:t>
            </a:r>
            <a:r>
              <a:rPr sz="80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800" spc="-12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800" spc="-40" dirty="0">
                <a:solidFill>
                  <a:srgbClr val="404040"/>
                </a:solidFill>
                <a:latin typeface="BM EULJIRO TTF"/>
                <a:cs typeface="BM EULJIRO TTF"/>
              </a:rPr>
              <a:t>개수</a:t>
            </a:r>
            <a:r>
              <a:rPr sz="800" spc="-40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endParaRPr sz="800">
              <a:latin typeface="BM HANNA 11yrs old"/>
              <a:cs typeface="BM HANNA 11yrs old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35177" y="4116298"/>
            <a:ext cx="5444490" cy="820419"/>
            <a:chOff x="535177" y="4116298"/>
            <a:chExt cx="5444490" cy="820419"/>
          </a:xfrm>
        </p:grpSpPr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5181" y="4116298"/>
              <a:ext cx="734025" cy="3414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04036" y="4116298"/>
              <a:ext cx="4675517" cy="34141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5177" y="4391939"/>
              <a:ext cx="754380" cy="535305"/>
            </a:xfrm>
            <a:custGeom>
              <a:avLst/>
              <a:gdLst/>
              <a:ahLst/>
              <a:cxnLst/>
              <a:rect l="l" t="t" r="r" b="b"/>
              <a:pathLst>
                <a:path w="754380" h="535304">
                  <a:moveTo>
                    <a:pt x="753872" y="0"/>
                  </a:moveTo>
                  <a:lnTo>
                    <a:pt x="0" y="0"/>
                  </a:lnTo>
                  <a:lnTo>
                    <a:pt x="0" y="534720"/>
                  </a:lnTo>
                  <a:lnTo>
                    <a:pt x="753872" y="534720"/>
                  </a:lnTo>
                  <a:lnTo>
                    <a:pt x="7538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89050" y="4391939"/>
              <a:ext cx="4690745" cy="535305"/>
            </a:xfrm>
            <a:custGeom>
              <a:avLst/>
              <a:gdLst/>
              <a:ahLst/>
              <a:cxnLst/>
              <a:rect l="l" t="t" r="r" b="b"/>
              <a:pathLst>
                <a:path w="4690745" h="535304">
                  <a:moveTo>
                    <a:pt x="4690491" y="0"/>
                  </a:moveTo>
                  <a:lnTo>
                    <a:pt x="0" y="0"/>
                  </a:lnTo>
                  <a:lnTo>
                    <a:pt x="0" y="534720"/>
                  </a:lnTo>
                  <a:lnTo>
                    <a:pt x="4690491" y="534720"/>
                  </a:lnTo>
                  <a:lnTo>
                    <a:pt x="4690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180" y="4926660"/>
              <a:ext cx="5444490" cy="0"/>
            </a:xfrm>
            <a:custGeom>
              <a:avLst/>
              <a:gdLst/>
              <a:ahLst/>
              <a:cxnLst/>
              <a:rect l="l" t="t" r="r" b="b"/>
              <a:pathLst>
                <a:path w="5444490">
                  <a:moveTo>
                    <a:pt x="0" y="0"/>
                  </a:moveTo>
                  <a:lnTo>
                    <a:pt x="5444363" y="0"/>
                  </a:lnTo>
                </a:path>
              </a:pathLst>
            </a:custGeom>
            <a:ln w="19050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9703" y="4123944"/>
              <a:ext cx="313931" cy="3169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2771" y="4123944"/>
              <a:ext cx="313944" cy="3169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57727" y="4123944"/>
              <a:ext cx="679691" cy="31699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88079" y="4123944"/>
              <a:ext cx="435863" cy="31699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233673" y="4146930"/>
            <a:ext cx="8001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5" dirty="0">
                <a:solidFill>
                  <a:srgbClr val="FFFFFF"/>
                </a:solidFill>
                <a:latin typeface="Noto Sans CJK HK"/>
                <a:cs typeface="Noto Sans CJK HK"/>
              </a:rPr>
              <a:t>지원대상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FFFFFF"/>
                </a:solidFill>
                <a:latin typeface="Noto Sans CJK HK"/>
                <a:cs typeface="Noto Sans CJK HK"/>
              </a:rPr>
              <a:t>분야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0116" y="4485043"/>
            <a:ext cx="4654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R&amp;D</a:t>
            </a:r>
            <a:endParaRPr sz="1000">
              <a:latin typeface="Noto Sans CJK JP"/>
              <a:cs typeface="Noto Sans CJK JP"/>
            </a:endParaRPr>
          </a:p>
          <a:p>
            <a:pPr algn="ctr">
              <a:lnSpc>
                <a:spcPct val="100000"/>
              </a:lnSpc>
            </a:pPr>
            <a:r>
              <a:rPr sz="10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기반구축</a:t>
            </a:r>
            <a:endParaRPr sz="1000">
              <a:latin typeface="Noto Sans CJK HK"/>
              <a:cs typeface="Noto Sans CJK H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78984" y="4424074"/>
            <a:ext cx="4509770" cy="454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기계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소재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00" spc="7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바이오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의료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00" spc="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전기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전자</a:t>
            </a:r>
            <a:r>
              <a:rPr sz="1000" spc="1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등</a:t>
            </a:r>
            <a:r>
              <a:rPr sz="10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산업기술</a:t>
            </a:r>
            <a:r>
              <a:rPr sz="10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R&amp;D</a:t>
            </a:r>
            <a:r>
              <a:rPr sz="100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투자전략과</a:t>
            </a:r>
            <a:r>
              <a:rPr sz="1000" spc="1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연계한</a:t>
            </a:r>
            <a:r>
              <a:rPr sz="1000" spc="10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17</a:t>
            </a:r>
            <a:r>
              <a:rPr sz="1000" spc="50" dirty="0">
                <a:solidFill>
                  <a:srgbClr val="252525"/>
                </a:solidFill>
                <a:latin typeface="BM EULJIRO TTF"/>
                <a:cs typeface="BM EULJIRO TTF"/>
              </a:rPr>
              <a:t>개</a:t>
            </a:r>
            <a:r>
              <a:rPr sz="10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BM EULJIRO TTF"/>
                <a:cs typeface="BM EULJIRO TTF"/>
              </a:rPr>
              <a:t>산업분야를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중심으로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산업혁신기반구축</a:t>
            </a:r>
            <a:r>
              <a:rPr sz="1000" spc="1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EULJIRO TTF"/>
                <a:cs typeface="BM EULJIRO TTF"/>
              </a:rPr>
              <a:t>로드맵</a:t>
            </a:r>
            <a:r>
              <a:rPr sz="8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(’23~’25)</a:t>
            </a:r>
            <a:r>
              <a:rPr sz="8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7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0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55" dirty="0">
                <a:solidFill>
                  <a:srgbClr val="252525"/>
                </a:solidFill>
                <a:latin typeface="BM EULJIRO TTF"/>
                <a:cs typeface="BM EULJIRO TTF"/>
              </a:rPr>
              <a:t>산업현장</a:t>
            </a:r>
            <a:r>
              <a:rPr sz="10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수요를</a:t>
            </a:r>
            <a:r>
              <a:rPr sz="10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반영한</a:t>
            </a:r>
            <a:r>
              <a:rPr sz="1000" spc="1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신규과제</a:t>
            </a:r>
            <a:r>
              <a:rPr sz="1000" spc="1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EULJIRO TTF"/>
                <a:cs typeface="BM EULJIRO TTF"/>
              </a:rPr>
              <a:t>투자</a:t>
            </a:r>
            <a:endParaRPr sz="1000">
              <a:latin typeface="BM EULJIRO TTF"/>
              <a:cs typeface="BM EULJIRO TTF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800" spc="-75" dirty="0">
                <a:solidFill>
                  <a:srgbClr val="404040"/>
                </a:solidFill>
                <a:latin typeface="BM HANNA 11yrs old"/>
                <a:cs typeface="BM HANNA 11yrs old"/>
              </a:rPr>
              <a:t>*</a:t>
            </a:r>
            <a:r>
              <a:rPr sz="800" spc="1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세부</a:t>
            </a:r>
            <a:r>
              <a:rPr sz="800" spc="5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지원분야는</a:t>
            </a:r>
            <a:r>
              <a:rPr sz="800" spc="8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과제별</a:t>
            </a:r>
            <a:r>
              <a:rPr sz="800" spc="6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특성에</a:t>
            </a:r>
            <a:r>
              <a:rPr sz="800" spc="5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따라</a:t>
            </a:r>
            <a:r>
              <a:rPr sz="800" spc="7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상이하며</a:t>
            </a:r>
            <a:r>
              <a:rPr sz="80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800" spc="20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자세한</a:t>
            </a:r>
            <a:r>
              <a:rPr sz="800" spc="7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사항은</a:t>
            </a:r>
            <a:r>
              <a:rPr sz="800" spc="5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공고</a:t>
            </a:r>
            <a:r>
              <a:rPr sz="800" spc="6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시</a:t>
            </a:r>
            <a:r>
              <a:rPr sz="800" spc="5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dirty="0">
                <a:solidFill>
                  <a:srgbClr val="404040"/>
                </a:solidFill>
                <a:latin typeface="BM EULJIRO TTF"/>
                <a:cs typeface="BM EULJIRO TTF"/>
              </a:rPr>
              <a:t>별도</a:t>
            </a:r>
            <a:r>
              <a:rPr sz="800" spc="70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BM EULJIRO TTF"/>
                <a:cs typeface="BM EULJIRO TTF"/>
              </a:rPr>
              <a:t>안내</a:t>
            </a:r>
            <a:endParaRPr sz="800">
              <a:latin typeface="BM EULJIRO TTF"/>
              <a:cs typeface="BM EULJIRO TTF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249034" y="5953886"/>
            <a:ext cx="5485765" cy="459740"/>
            <a:chOff x="6249034" y="5953886"/>
            <a:chExt cx="5485765" cy="459740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49034" y="5953886"/>
              <a:ext cx="1019467" cy="45911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42326" y="5953886"/>
              <a:ext cx="1019467" cy="4591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35607" y="5953886"/>
              <a:ext cx="1019454" cy="45911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28886" y="5953886"/>
              <a:ext cx="1019454" cy="45911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22177" y="5953886"/>
              <a:ext cx="1112608" cy="459117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6236322" y="6133256"/>
            <a:ext cx="1836420" cy="4743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665"/>
              </a:spcBef>
              <a:tabLst>
                <a:tab pos="1423035" algn="l"/>
              </a:tabLst>
            </a:pPr>
            <a:r>
              <a:rPr sz="1000" spc="45" dirty="0">
                <a:solidFill>
                  <a:srgbClr val="0D0D0D"/>
                </a:solidFill>
                <a:latin typeface="BM HANNA 11yrs old"/>
                <a:cs typeface="BM HANNA 11yrs old"/>
              </a:rPr>
              <a:t>‘24.11</a:t>
            </a:r>
            <a:r>
              <a:rPr sz="1000" spc="4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000" spc="45" dirty="0">
                <a:solidFill>
                  <a:srgbClr val="0D0D0D"/>
                </a:solidFill>
                <a:latin typeface="BM HANNA 11yrs old"/>
                <a:cs typeface="BM HANNA 11yrs old"/>
              </a:rPr>
              <a:t>~12</a:t>
            </a:r>
            <a:r>
              <a:rPr sz="1000" spc="4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000" spc="45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000" spc="4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0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000" spc="-9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000" spc="60" dirty="0">
                <a:solidFill>
                  <a:srgbClr val="252525"/>
                </a:solidFill>
                <a:latin typeface="BM EULJIRO TTF"/>
                <a:cs typeface="BM EULJIRO TTF"/>
              </a:rPr>
              <a:t> 추진일정은</a:t>
            </a:r>
            <a:r>
              <a:rPr sz="10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0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0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30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000">
              <a:latin typeface="BM EULJIRO TTF"/>
              <a:cs typeface="BM EULJIRO TTF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150864" y="5222747"/>
            <a:ext cx="1552575" cy="472440"/>
            <a:chOff x="6150864" y="5222747"/>
            <a:chExt cx="1552575" cy="472440"/>
          </a:xfrm>
        </p:grpSpPr>
        <p:sp>
          <p:nvSpPr>
            <p:cNvPr id="71" name="object 71"/>
            <p:cNvSpPr/>
            <p:nvPr/>
          </p:nvSpPr>
          <p:spPr>
            <a:xfrm>
              <a:off x="6186868" y="5259184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86868" y="5259184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62928" y="5321807"/>
              <a:ext cx="813816" cy="24993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674510" y="5332463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0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8"/>
                  </a:lnTo>
                  <a:lnTo>
                    <a:pt x="634403" y="189356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7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7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1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0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1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8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3"/>
                  </a:lnTo>
                  <a:lnTo>
                    <a:pt x="741121" y="66293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4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4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6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6"/>
                  </a:lnTo>
                  <a:lnTo>
                    <a:pt x="295559" y="78866"/>
                  </a:lnTo>
                  <a:lnTo>
                    <a:pt x="278434" y="46862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6"/>
                  </a:moveTo>
                  <a:lnTo>
                    <a:pt x="264947" y="78866"/>
                  </a:lnTo>
                  <a:lnTo>
                    <a:pt x="266471" y="81914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2"/>
                  </a:lnTo>
                  <a:lnTo>
                    <a:pt x="295559" y="78866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299"/>
                  </a:moveTo>
                  <a:lnTo>
                    <a:pt x="428396" y="114299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2"/>
                  </a:lnTo>
                  <a:lnTo>
                    <a:pt x="432358" y="149732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7"/>
                  </a:lnTo>
                  <a:lnTo>
                    <a:pt x="430682" y="202996"/>
                  </a:lnTo>
                  <a:lnTo>
                    <a:pt x="432358" y="203453"/>
                  </a:lnTo>
                  <a:lnTo>
                    <a:pt x="570356" y="203453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29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299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4"/>
                  </a:lnTo>
                  <a:lnTo>
                    <a:pt x="67551" y="97154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4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0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6"/>
                  </a:lnTo>
                  <a:lnTo>
                    <a:pt x="462838" y="101726"/>
                  </a:lnTo>
                  <a:lnTo>
                    <a:pt x="498347" y="83134"/>
                  </a:lnTo>
                  <a:lnTo>
                    <a:pt x="500498" y="80009"/>
                  </a:lnTo>
                  <a:lnTo>
                    <a:pt x="446379" y="80009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6"/>
                  </a:lnTo>
                  <a:lnTo>
                    <a:pt x="427253" y="43814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2"/>
                  </a:lnTo>
                  <a:lnTo>
                    <a:pt x="500498" y="24002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2"/>
                  </a:moveTo>
                  <a:lnTo>
                    <a:pt x="463295" y="24002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4"/>
                  </a:lnTo>
                  <a:lnTo>
                    <a:pt x="482574" y="59816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09"/>
                  </a:lnTo>
                  <a:lnTo>
                    <a:pt x="500498" y="80009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2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50864" y="5222747"/>
              <a:ext cx="470915" cy="47243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86868" y="525918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86868" y="525918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9200" y="5328322"/>
              <a:ext cx="216179" cy="221589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756348" y="3824528"/>
            <a:ext cx="671830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구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분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0341" y="4774878"/>
            <a:ext cx="7829550" cy="8020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5"/>
              </a:spcBef>
            </a:pPr>
            <a:r>
              <a:rPr sz="1000" spc="-9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0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75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0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0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0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000" spc="6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0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0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30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000">
              <a:latin typeface="BM EULJIRO TTF"/>
              <a:cs typeface="BM EULJIRO TTF"/>
            </a:endParaRPr>
          </a:p>
          <a:p>
            <a:pPr marL="12700" marR="2679700" indent="-635">
              <a:lnSpc>
                <a:spcPct val="112200"/>
              </a:lnSpc>
              <a:spcBef>
                <a:spcPts val="585"/>
              </a:spcBef>
            </a:pP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400" b="1" spc="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140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400" spc="-9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70" dirty="0">
                <a:solidFill>
                  <a:srgbClr val="0D0D0D"/>
                </a:solidFill>
                <a:latin typeface="BM EULJIRO TTF"/>
                <a:cs typeface="BM EULJIRO TTF"/>
              </a:rPr>
              <a:t>연구기관</a:t>
            </a:r>
            <a:r>
              <a:rPr sz="14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4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400" spc="-8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70" dirty="0">
                <a:solidFill>
                  <a:srgbClr val="0D0D0D"/>
                </a:solidFill>
                <a:latin typeface="BM EULJIRO TTF"/>
                <a:cs typeface="BM EULJIRO TTF"/>
              </a:rPr>
              <a:t>협</a:t>
            </a:r>
            <a:r>
              <a:rPr sz="14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400" spc="70" dirty="0">
                <a:solidFill>
                  <a:srgbClr val="0D0D0D"/>
                </a:solidFill>
                <a:latin typeface="BM EULJIRO TTF"/>
                <a:cs typeface="BM EULJIRO TTF"/>
              </a:rPr>
              <a:t>단체</a:t>
            </a:r>
            <a:r>
              <a:rPr sz="14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등 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산업기술혁신촉진법</a:t>
            </a:r>
            <a:r>
              <a:rPr sz="14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제</a:t>
            </a:r>
            <a:r>
              <a:rPr sz="1400" spc="65" dirty="0">
                <a:solidFill>
                  <a:srgbClr val="0D0D0D"/>
                </a:solidFill>
                <a:latin typeface="BM HANNA 11yrs old"/>
                <a:cs typeface="BM HANNA 11yrs old"/>
              </a:rPr>
              <a:t>19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조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-25" dirty="0">
                <a:solidFill>
                  <a:srgbClr val="0D0D0D"/>
                </a:solidFill>
                <a:latin typeface="BM EULJIRO TTF"/>
                <a:cs typeface="BM EULJIRO TTF"/>
              </a:rPr>
              <a:t>제</a:t>
            </a:r>
            <a:r>
              <a:rPr sz="14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2</a:t>
            </a:r>
            <a:r>
              <a:rPr sz="1400" spc="-25" dirty="0">
                <a:solidFill>
                  <a:srgbClr val="0D0D0D"/>
                </a:solidFill>
                <a:latin typeface="BM EULJIRO TTF"/>
                <a:cs typeface="BM EULJIRO TTF"/>
              </a:rPr>
              <a:t>항 </a:t>
            </a:r>
            <a:r>
              <a:rPr sz="1400" spc="110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4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100" dirty="0">
                <a:solidFill>
                  <a:srgbClr val="0D0D0D"/>
                </a:solidFill>
                <a:latin typeface="BM EULJIRO TTF"/>
                <a:cs typeface="BM EULJIRO TTF"/>
              </a:rPr>
              <a:t>같은</a:t>
            </a:r>
            <a:r>
              <a:rPr sz="14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110" dirty="0">
                <a:solidFill>
                  <a:srgbClr val="0D0D0D"/>
                </a:solidFill>
                <a:latin typeface="BM EULJIRO TTF"/>
                <a:cs typeface="BM EULJIRO TTF"/>
              </a:rPr>
              <a:t>법</a:t>
            </a:r>
            <a:r>
              <a:rPr sz="14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시행령</a:t>
            </a:r>
            <a:r>
              <a:rPr sz="14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제</a:t>
            </a:r>
            <a:r>
              <a:rPr sz="1400" spc="65" dirty="0">
                <a:solidFill>
                  <a:srgbClr val="0D0D0D"/>
                </a:solidFill>
                <a:latin typeface="BM HANNA 11yrs old"/>
                <a:cs typeface="BM HANNA 11yrs old"/>
              </a:rPr>
              <a:t>31</a:t>
            </a:r>
            <a:r>
              <a:rPr sz="1400" spc="65" dirty="0">
                <a:solidFill>
                  <a:srgbClr val="0D0D0D"/>
                </a:solidFill>
                <a:latin typeface="BM EULJIRO TTF"/>
                <a:cs typeface="BM EULJIRO TTF"/>
              </a:rPr>
              <a:t>조의</a:t>
            </a:r>
            <a:r>
              <a:rPr sz="14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요건에</a:t>
            </a:r>
            <a:r>
              <a:rPr sz="14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해당하는</a:t>
            </a:r>
            <a:r>
              <a:rPr sz="14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90" dirty="0">
                <a:solidFill>
                  <a:srgbClr val="0D0D0D"/>
                </a:solidFill>
                <a:latin typeface="BM EULJIRO TTF"/>
                <a:cs typeface="BM EULJIRO TTF"/>
              </a:rPr>
              <a:t>비영리법인</a:t>
            </a:r>
            <a:endParaRPr sz="1400">
              <a:latin typeface="BM EULJIRO TTF"/>
              <a:cs typeface="BM EULJIRO TT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03454" y="3824528"/>
            <a:ext cx="439928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0D0D0D"/>
                </a:solidFill>
                <a:latin typeface="Noto Sans CJK JP"/>
                <a:cs typeface="Noto Sans CJK JP"/>
              </a:rPr>
              <a:t>240,845</a:t>
            </a:r>
            <a:r>
              <a:rPr sz="1400" b="1" spc="-9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2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spc="-45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50" dirty="0">
                <a:solidFill>
                  <a:srgbClr val="0D0D0D"/>
                </a:solidFill>
                <a:latin typeface="BM HANNA 11yrs old"/>
                <a:cs typeface="BM HANNA 11yrs old"/>
              </a:rPr>
              <a:t>24,000</a:t>
            </a:r>
            <a:r>
              <a:rPr sz="1200" spc="-5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200" spc="-50" dirty="0">
                <a:solidFill>
                  <a:srgbClr val="0D0D0D"/>
                </a:solidFill>
                <a:latin typeface="BM HANNA 11yrs old"/>
                <a:cs typeface="BM HANNA 11yrs old"/>
              </a:rPr>
              <a:t>(16</a:t>
            </a:r>
            <a:r>
              <a:rPr sz="1200" spc="-5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200" spc="-50" dirty="0">
                <a:solidFill>
                  <a:srgbClr val="0D0D0D"/>
                </a:solidFill>
                <a:latin typeface="BM HANNA 11yrs old"/>
                <a:cs typeface="BM HANNA 11yrs old"/>
              </a:rPr>
              <a:t>),</a:t>
            </a:r>
            <a:r>
              <a:rPr sz="1200" spc="-8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-5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216,845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(111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200">
              <a:latin typeface="BM HANNA 11yrs old"/>
              <a:cs typeface="BM HANNA 11yrs old"/>
            </a:endParaRPr>
          </a:p>
          <a:p>
            <a:pPr marR="266065" algn="ctr">
              <a:lnSpc>
                <a:spcPct val="100000"/>
              </a:lnSpc>
              <a:spcBef>
                <a:spcPts val="815"/>
              </a:spcBef>
              <a:tabLst>
                <a:tab pos="1680210" algn="l"/>
                <a:tab pos="2844165" algn="l"/>
              </a:tabLst>
            </a:pPr>
            <a:r>
              <a:rPr sz="1100" b="1" spc="-20" dirty="0">
                <a:solidFill>
                  <a:srgbClr val="FFFFFF"/>
                </a:solidFill>
                <a:latin typeface="Noto Sans CJK HK"/>
                <a:cs typeface="Noto Sans CJK HK"/>
              </a:rPr>
              <a:t>내역사업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신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규</a:t>
            </a:r>
            <a:r>
              <a:rPr sz="1100" b="1" dirty="0">
                <a:solidFill>
                  <a:srgbClr val="FFFFFF"/>
                </a:solidFill>
                <a:latin typeface="Noto Sans CJK HK"/>
                <a:cs typeface="Noto Sans CJK HK"/>
              </a:rPr>
              <a:t>	계</a:t>
            </a:r>
            <a:r>
              <a:rPr sz="1100" b="1" spc="15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1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속</a:t>
            </a:r>
            <a:endParaRPr sz="1100">
              <a:latin typeface="Noto Sans CJK HK"/>
              <a:cs typeface="Noto Sans CJK HK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738383" y="6205830"/>
            <a:ext cx="425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000">
              <a:latin typeface="BM EULJIRO TTF"/>
              <a:cs typeface="BM EULJIRO TT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696433" y="6205830"/>
            <a:ext cx="673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~4</a:t>
            </a: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000">
              <a:latin typeface="BM EULJIRO TTF"/>
              <a:cs typeface="BM EULJIRO TT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950475" y="6205830"/>
            <a:ext cx="425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10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000">
              <a:latin typeface="BM EULJIRO TTF"/>
              <a:cs typeface="BM EULJIRO TTF"/>
            </a:endParaRPr>
          </a:p>
        </p:txBody>
      </p:sp>
      <p:pic>
        <p:nvPicPr>
          <p:cNvPr id="85" name="object 8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56320" y="2128037"/>
            <a:ext cx="1647952" cy="238937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606634" y="1318502"/>
            <a:ext cx="10899140" cy="15525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490"/>
              </a:spcBef>
            </a:pPr>
            <a:r>
              <a:rPr sz="1400" b="1" spc="-215" dirty="0">
                <a:solidFill>
                  <a:srgbClr val="0D0D0D"/>
                </a:solidFill>
                <a:latin typeface="Noto Sans CJK HK"/>
                <a:cs typeface="Noto Sans CJK HK"/>
              </a:rPr>
              <a:t>중소</a:t>
            </a:r>
            <a:r>
              <a:rPr sz="1400" b="1" spc="-21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215" dirty="0">
                <a:solidFill>
                  <a:srgbClr val="0D0D0D"/>
                </a:solidFill>
                <a:latin typeface="Noto Sans CJK HK"/>
                <a:cs typeface="Noto Sans CJK HK"/>
              </a:rPr>
              <a:t>중견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기업이</a:t>
            </a:r>
            <a:r>
              <a:rPr sz="14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20" dirty="0">
                <a:solidFill>
                  <a:srgbClr val="0D0D0D"/>
                </a:solidFill>
                <a:latin typeface="Noto Sans CJK HK"/>
                <a:cs typeface="Noto Sans CJK HK"/>
              </a:rPr>
              <a:t>직접</a:t>
            </a:r>
            <a:r>
              <a:rPr sz="14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구축하기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힘들지만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55" dirty="0">
                <a:solidFill>
                  <a:srgbClr val="0D0D0D"/>
                </a:solidFill>
                <a:latin typeface="Noto Sans CJK HK"/>
                <a:cs typeface="Noto Sans CJK HK"/>
              </a:rPr>
              <a:t>산업기술개발에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필수적인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공동활용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95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400" b="1" spc="-9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인프라를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00" dirty="0">
                <a:solidFill>
                  <a:srgbClr val="0D0D0D"/>
                </a:solidFill>
                <a:latin typeface="Noto Sans CJK HK"/>
                <a:cs typeface="Noto Sans CJK HK"/>
              </a:rPr>
              <a:t>연구기관</a:t>
            </a:r>
            <a:r>
              <a:rPr sz="1400" b="1" spc="-20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200" dirty="0">
                <a:solidFill>
                  <a:srgbClr val="0D0D0D"/>
                </a:solidFill>
                <a:latin typeface="Noto Sans CJK HK"/>
                <a:cs typeface="Noto Sans CJK HK"/>
              </a:rPr>
              <a:t>대학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r>
              <a:rPr sz="1400" b="1" spc="-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비영리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연구기관에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구축하여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기업의</a:t>
            </a:r>
            <a:r>
              <a:rPr sz="14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기술혁신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활동을</a:t>
            </a:r>
            <a:r>
              <a:rPr sz="14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endParaRPr sz="1400">
              <a:latin typeface="Noto Sans CJK HK"/>
              <a:cs typeface="Noto Sans CJK HK"/>
            </a:endParaRPr>
          </a:p>
          <a:p>
            <a:pPr marL="194945" marR="597535" indent="-144780">
              <a:lnSpc>
                <a:spcPct val="100000"/>
              </a:lnSpc>
              <a:spcBef>
                <a:spcPts val="334"/>
              </a:spcBef>
              <a:buClr>
                <a:srgbClr val="1F80C9"/>
              </a:buClr>
              <a:buFont typeface="Arial"/>
              <a:buChar char="•"/>
              <a:tabLst>
                <a:tab pos="194945" algn="l"/>
              </a:tabLst>
            </a:pP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구축된</a:t>
            </a:r>
            <a:r>
              <a:rPr sz="1200" spc="1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인프라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연구장비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000" spc="9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SW,</a:t>
            </a:r>
            <a:r>
              <a:rPr sz="1000" spc="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집적화된</a:t>
            </a:r>
            <a:r>
              <a:rPr sz="1000" spc="1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전문인력</a:t>
            </a:r>
            <a:r>
              <a:rPr sz="1000" spc="114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등을</a:t>
            </a:r>
            <a:r>
              <a:rPr sz="1000" spc="10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모두</a:t>
            </a:r>
            <a:r>
              <a:rPr sz="1000" spc="10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0D0D0D"/>
                </a:solidFill>
                <a:latin typeface="BM EULJIRO TTF"/>
                <a:cs typeface="BM EULJIRO TTF"/>
              </a:rPr>
              <a:t>포함</a:t>
            </a:r>
            <a:r>
              <a:rPr sz="100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를</a:t>
            </a:r>
            <a:r>
              <a:rPr sz="1200" spc="1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제품기획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설계부터</a:t>
            </a:r>
            <a:r>
              <a:rPr sz="1200" spc="1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시제품</a:t>
            </a:r>
            <a:r>
              <a:rPr sz="1200" spc="1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제작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4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45" dirty="0">
                <a:solidFill>
                  <a:srgbClr val="0D0D0D"/>
                </a:solidFill>
                <a:latin typeface="BM EULJIRO TTF"/>
                <a:cs typeface="BM EULJIRO TTF"/>
              </a:rPr>
              <a:t>시험평가</a:t>
            </a:r>
            <a:r>
              <a:rPr sz="1200" spc="45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spc="45" dirty="0">
                <a:solidFill>
                  <a:srgbClr val="0D0D0D"/>
                </a:solidFill>
                <a:latin typeface="BM EULJIRO TTF"/>
                <a:cs typeface="BM EULJIRO TTF"/>
              </a:rPr>
              <a:t>인증</a:t>
            </a:r>
            <a:r>
              <a:rPr sz="1200" spc="1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200" spc="10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전주기</a:t>
            </a:r>
            <a:r>
              <a:rPr sz="1200" spc="1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기술지원</a:t>
            </a:r>
            <a:r>
              <a:rPr sz="1200" spc="1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목적으로</a:t>
            </a:r>
            <a:r>
              <a:rPr sz="1200" spc="1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활용하여</a:t>
            </a:r>
            <a:r>
              <a:rPr sz="1200" spc="1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수혜기업의</a:t>
            </a:r>
            <a:r>
              <a:rPr sz="1200" spc="1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기술개발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,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사업화</a:t>
            </a:r>
            <a:r>
              <a:rPr sz="1200" spc="1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등의</a:t>
            </a:r>
            <a:r>
              <a:rPr sz="1200" spc="1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0" dirty="0">
                <a:solidFill>
                  <a:srgbClr val="0D0D0D"/>
                </a:solidFill>
                <a:latin typeface="BM EULJIRO TTF"/>
                <a:cs typeface="BM EULJIRO TTF"/>
              </a:rPr>
              <a:t>혁신</a:t>
            </a:r>
            <a:r>
              <a:rPr sz="1200" spc="114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활동을</a:t>
            </a:r>
            <a:r>
              <a:rPr sz="1200" spc="1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직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간접적으로</a:t>
            </a:r>
            <a:r>
              <a:rPr sz="1200" spc="1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200">
              <a:latin typeface="BM EULJIRO TTF"/>
              <a:cs typeface="BM EULJIRO TTF"/>
            </a:endParaRPr>
          </a:p>
          <a:p>
            <a:pPr marL="1749425">
              <a:lnSpc>
                <a:spcPct val="100000"/>
              </a:lnSpc>
              <a:spcBef>
                <a:spcPts val="975"/>
              </a:spcBef>
            </a:pPr>
            <a:r>
              <a:rPr sz="1350" b="1" spc="-44" baseline="24691" dirty="0">
                <a:solidFill>
                  <a:srgbClr val="0D0D0D"/>
                </a:solidFill>
                <a:latin typeface="Noto Sans CJK HK"/>
                <a:cs typeface="Noto Sans CJK HK"/>
              </a:rPr>
              <a:t>①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첨단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산업기술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선도를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위한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국가주도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기반구축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50" b="1" spc="-67" baseline="24691" dirty="0">
                <a:solidFill>
                  <a:srgbClr val="0D0D0D"/>
                </a:solidFill>
                <a:latin typeface="Noto Sans CJK HK"/>
                <a:cs typeface="Noto Sans CJK HK"/>
              </a:rPr>
              <a:t>②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기업수요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적시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지원을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위한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현장수요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공동활용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기반구축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추진</a:t>
            </a:r>
            <a:endParaRPr sz="1400">
              <a:latin typeface="Noto Sans CJK HK"/>
              <a:cs typeface="Noto Sans CJK HK"/>
            </a:endParaRPr>
          </a:p>
          <a:p>
            <a:pPr marL="1749425">
              <a:lnSpc>
                <a:spcPct val="100000"/>
              </a:lnSpc>
              <a:spcBef>
                <a:spcPts val="250"/>
              </a:spcBef>
            </a:pPr>
            <a:r>
              <a:rPr sz="1000" spc="-9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0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975" baseline="25641" dirty="0">
                <a:solidFill>
                  <a:srgbClr val="252525"/>
                </a:solidFill>
                <a:latin typeface="BM EULJIRO TTF"/>
                <a:cs typeface="BM EULJIRO TTF"/>
              </a:rPr>
              <a:t>①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미래기술선도형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(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지정공모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)</a:t>
            </a:r>
            <a:r>
              <a:rPr sz="1000" spc="1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975" baseline="25641" dirty="0">
                <a:solidFill>
                  <a:srgbClr val="252525"/>
                </a:solidFill>
                <a:latin typeface="BM EULJIRO TTF"/>
                <a:cs typeface="BM EULJIRO TTF"/>
              </a:rPr>
              <a:t>②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산업현장수요대응형</a:t>
            </a:r>
            <a:r>
              <a:rPr sz="1000" dirty="0">
                <a:solidFill>
                  <a:srgbClr val="252525"/>
                </a:solidFill>
                <a:latin typeface="BM HANNA 11yrs old"/>
                <a:cs typeface="BM HANNA 11yrs old"/>
              </a:rPr>
              <a:t>(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품목지정형</a:t>
            </a:r>
            <a:r>
              <a:rPr sz="1000" spc="2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BM EULJIRO TTF"/>
                <a:cs typeface="BM EULJIRO TTF"/>
              </a:rPr>
              <a:t>자유공모</a:t>
            </a:r>
            <a:r>
              <a:rPr sz="10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)</a:t>
            </a:r>
            <a:endParaRPr sz="1000">
              <a:latin typeface="BM HANNA 11yrs old"/>
              <a:cs typeface="BM HANNA 11yrs old"/>
            </a:endParaRPr>
          </a:p>
          <a:p>
            <a:pPr marL="2429510">
              <a:lnSpc>
                <a:spcPct val="100000"/>
              </a:lnSpc>
              <a:spcBef>
                <a:spcPts val="955"/>
              </a:spcBef>
            </a:pP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전국에</a:t>
            </a:r>
            <a:r>
              <a:rPr sz="14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기구축된</a:t>
            </a:r>
            <a:r>
              <a:rPr sz="14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연구장비를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기업이</a:t>
            </a:r>
            <a:r>
              <a:rPr sz="14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효과적으로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활용할</a:t>
            </a:r>
            <a:r>
              <a:rPr sz="14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수</a:t>
            </a:r>
            <a:r>
              <a:rPr sz="1400" b="1" spc="-7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Noto Sans CJK HK"/>
                <a:cs typeface="Noto Sans CJK HK"/>
              </a:rPr>
              <a:t>있도록</a:t>
            </a:r>
            <a:r>
              <a:rPr sz="14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Noto Sans CJK HK"/>
                <a:cs typeface="Noto Sans CJK HK"/>
              </a:rPr>
              <a:t>기업지원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55" dirty="0">
                <a:solidFill>
                  <a:srgbClr val="0D0D0D"/>
                </a:solidFill>
                <a:latin typeface="Noto Sans CJK HK"/>
                <a:cs typeface="Noto Sans CJK HK"/>
              </a:rPr>
              <a:t>패키지서비스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20" dirty="0">
                <a:solidFill>
                  <a:srgbClr val="0D0D0D"/>
                </a:solidFill>
                <a:latin typeface="Noto Sans CJK HK"/>
                <a:cs typeface="Noto Sans CJK HK"/>
              </a:rPr>
              <a:t>구축</a:t>
            </a:r>
            <a:r>
              <a:rPr sz="14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및</a:t>
            </a:r>
            <a:r>
              <a:rPr sz="1400" b="1" spc="-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30" dirty="0">
                <a:solidFill>
                  <a:srgbClr val="0D0D0D"/>
                </a:solidFill>
                <a:latin typeface="Noto Sans CJK HK"/>
                <a:cs typeface="Noto Sans CJK HK"/>
              </a:rPr>
              <a:t>홍보</a:t>
            </a:r>
            <a:r>
              <a:rPr sz="1400" b="1" spc="-13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400" b="1" spc="-6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120" dirty="0">
                <a:solidFill>
                  <a:srgbClr val="0D0D0D"/>
                </a:solidFill>
                <a:latin typeface="Noto Sans CJK HK"/>
                <a:cs typeface="Noto Sans CJK HK"/>
              </a:rPr>
              <a:t>노후</a:t>
            </a:r>
            <a:r>
              <a:rPr sz="14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20" dirty="0">
                <a:solidFill>
                  <a:srgbClr val="0D0D0D"/>
                </a:solidFill>
                <a:latin typeface="Noto Sans CJK HK"/>
                <a:cs typeface="Noto Sans CJK HK"/>
              </a:rPr>
              <a:t>장비</a:t>
            </a:r>
            <a:r>
              <a:rPr sz="14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Noto Sans CJK HK"/>
                <a:cs typeface="Noto Sans CJK HK"/>
              </a:rPr>
              <a:t>업그레이드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지원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49497" y="2646286"/>
            <a:ext cx="2330450" cy="239395"/>
            <a:chOff x="649497" y="2646286"/>
            <a:chExt cx="2330450" cy="239395"/>
          </a:xfrm>
        </p:grpSpPr>
        <p:sp>
          <p:nvSpPr>
            <p:cNvPr id="88" name="object 88"/>
            <p:cNvSpPr/>
            <p:nvPr/>
          </p:nvSpPr>
          <p:spPr>
            <a:xfrm>
              <a:off x="657434" y="2654223"/>
              <a:ext cx="2314575" cy="223520"/>
            </a:xfrm>
            <a:custGeom>
              <a:avLst/>
              <a:gdLst/>
              <a:ahLst/>
              <a:cxnLst/>
              <a:rect l="l" t="t" r="r" b="b"/>
              <a:pathLst>
                <a:path w="2314575" h="223519">
                  <a:moveTo>
                    <a:pt x="2202980" y="0"/>
                  </a:moveTo>
                  <a:lnTo>
                    <a:pt x="111594" y="0"/>
                  </a:lnTo>
                  <a:lnTo>
                    <a:pt x="68156" y="8771"/>
                  </a:lnTo>
                  <a:lnTo>
                    <a:pt x="32685" y="32691"/>
                  </a:lnTo>
                  <a:lnTo>
                    <a:pt x="8769" y="68167"/>
                  </a:lnTo>
                  <a:lnTo>
                    <a:pt x="0" y="111607"/>
                  </a:lnTo>
                  <a:lnTo>
                    <a:pt x="8770" y="155047"/>
                  </a:lnTo>
                  <a:lnTo>
                    <a:pt x="32694" y="190523"/>
                  </a:lnTo>
                  <a:lnTo>
                    <a:pt x="68156" y="214432"/>
                  </a:lnTo>
                  <a:lnTo>
                    <a:pt x="111594" y="223202"/>
                  </a:lnTo>
                  <a:lnTo>
                    <a:pt x="2203042" y="223202"/>
                  </a:lnTo>
                  <a:lnTo>
                    <a:pt x="2246434" y="214432"/>
                  </a:lnTo>
                  <a:lnTo>
                    <a:pt x="2281894" y="190517"/>
                  </a:lnTo>
                  <a:lnTo>
                    <a:pt x="2305805" y="155045"/>
                  </a:lnTo>
                  <a:lnTo>
                    <a:pt x="2314575" y="111607"/>
                  </a:lnTo>
                  <a:lnTo>
                    <a:pt x="2305805" y="68167"/>
                  </a:lnTo>
                  <a:lnTo>
                    <a:pt x="2281889" y="32691"/>
                  </a:lnTo>
                  <a:lnTo>
                    <a:pt x="2246418" y="8771"/>
                  </a:lnTo>
                  <a:lnTo>
                    <a:pt x="2202980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57434" y="2654223"/>
              <a:ext cx="2314575" cy="223520"/>
            </a:xfrm>
            <a:custGeom>
              <a:avLst/>
              <a:gdLst/>
              <a:ahLst/>
              <a:cxnLst/>
              <a:rect l="l" t="t" r="r" b="b"/>
              <a:pathLst>
                <a:path w="2314575" h="223519">
                  <a:moveTo>
                    <a:pt x="0" y="111607"/>
                  </a:moveTo>
                  <a:lnTo>
                    <a:pt x="8769" y="68167"/>
                  </a:lnTo>
                  <a:lnTo>
                    <a:pt x="32685" y="32691"/>
                  </a:lnTo>
                  <a:lnTo>
                    <a:pt x="68156" y="8771"/>
                  </a:lnTo>
                  <a:lnTo>
                    <a:pt x="111594" y="0"/>
                  </a:lnTo>
                  <a:lnTo>
                    <a:pt x="2202980" y="0"/>
                  </a:lnTo>
                  <a:lnTo>
                    <a:pt x="2246418" y="8771"/>
                  </a:lnTo>
                  <a:lnTo>
                    <a:pt x="2281889" y="32691"/>
                  </a:lnTo>
                  <a:lnTo>
                    <a:pt x="2305805" y="68167"/>
                  </a:lnTo>
                  <a:lnTo>
                    <a:pt x="2314575" y="111607"/>
                  </a:lnTo>
                  <a:lnTo>
                    <a:pt x="2305805" y="155047"/>
                  </a:lnTo>
                  <a:lnTo>
                    <a:pt x="2281889" y="190523"/>
                  </a:lnTo>
                  <a:lnTo>
                    <a:pt x="2246418" y="214443"/>
                  </a:lnTo>
                  <a:lnTo>
                    <a:pt x="2202980" y="223215"/>
                  </a:lnTo>
                  <a:lnTo>
                    <a:pt x="111594" y="223202"/>
                  </a:lnTo>
                  <a:lnTo>
                    <a:pt x="68156" y="214432"/>
                  </a:lnTo>
                  <a:lnTo>
                    <a:pt x="32685" y="190517"/>
                  </a:lnTo>
                  <a:lnTo>
                    <a:pt x="8769" y="155045"/>
                  </a:lnTo>
                  <a:lnTo>
                    <a:pt x="0" y="111607"/>
                  </a:lnTo>
                  <a:close/>
                </a:path>
              </a:pathLst>
            </a:custGeom>
            <a:ln w="15874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8092" y="2694508"/>
              <a:ext cx="2042618" cy="145237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25919" y="3873614"/>
            <a:ext cx="208189" cy="163423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25919" y="5147106"/>
            <a:ext cx="208189" cy="163423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774895" y="5699462"/>
            <a:ext cx="4353560" cy="7194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620"/>
              </a:spcBef>
            </a:pP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400" b="1" spc="1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140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4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총사업비의</a:t>
            </a:r>
            <a:r>
              <a:rPr sz="14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70%</a:t>
            </a:r>
            <a:r>
              <a:rPr sz="14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이내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건축비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제외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spc="7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정부출연금</a:t>
            </a:r>
            <a:r>
              <a:rPr sz="14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5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400">
              <a:latin typeface="BM EULJIRO TTF"/>
              <a:cs typeface="BM EULJIRO TTF"/>
            </a:endParaRPr>
          </a:p>
          <a:p>
            <a:pPr marL="158115" indent="-145415">
              <a:lnSpc>
                <a:spcPct val="100000"/>
              </a:lnSpc>
              <a:spcBef>
                <a:spcPts val="445"/>
              </a:spcBef>
              <a:buClr>
                <a:srgbClr val="1F80C9"/>
              </a:buClr>
              <a:buFont typeface="Arial"/>
              <a:buChar char="•"/>
              <a:tabLst>
                <a:tab pos="158115" algn="l"/>
              </a:tabLst>
            </a:pP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과제별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총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정부지원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연구개발비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0D0D0D"/>
                </a:solidFill>
                <a:latin typeface="BM HANNA 11yrs old"/>
                <a:cs typeface="BM HANNA 11yrs old"/>
              </a:rPr>
              <a:t>100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억원</a:t>
            </a:r>
            <a:r>
              <a:rPr sz="1200" spc="8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이내</a:t>
            </a:r>
            <a:endParaRPr sz="1200">
              <a:latin typeface="BM EULJIRO TTF"/>
              <a:cs typeface="BM EULJIRO TTF"/>
            </a:endParaRPr>
          </a:p>
          <a:p>
            <a:pPr marL="139065">
              <a:lnSpc>
                <a:spcPct val="100000"/>
              </a:lnSpc>
              <a:spcBef>
                <a:spcPts val="175"/>
              </a:spcBef>
            </a:pPr>
            <a:r>
              <a:rPr sz="1000" spc="100" dirty="0">
                <a:solidFill>
                  <a:srgbClr val="2EBEBE"/>
                </a:solidFill>
                <a:latin typeface="BM EULJIRO TTF"/>
                <a:cs typeface="BM EULJIRO TTF"/>
              </a:rPr>
              <a:t>※</a:t>
            </a:r>
            <a:r>
              <a:rPr sz="1000" spc="50" dirty="0">
                <a:solidFill>
                  <a:srgbClr val="2EBEBE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세부과제별</a:t>
            </a:r>
            <a:r>
              <a:rPr sz="10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지원규모</a:t>
            </a:r>
            <a:r>
              <a:rPr sz="10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75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지원기간은</a:t>
            </a:r>
            <a:r>
              <a:rPr sz="1000" spc="1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0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시</a:t>
            </a:r>
            <a:r>
              <a:rPr sz="10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dirty="0">
                <a:solidFill>
                  <a:srgbClr val="252525"/>
                </a:solidFill>
                <a:latin typeface="BM EULJIRO TTF"/>
                <a:cs typeface="BM EULJIRO TTF"/>
              </a:rPr>
              <a:t>별도</a:t>
            </a:r>
            <a:r>
              <a:rPr sz="10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EULJIRO TTF"/>
                <a:cs typeface="BM EULJIRO TTF"/>
              </a:rPr>
              <a:t>안내</a:t>
            </a:r>
            <a:endParaRPr sz="1000">
              <a:latin typeface="BM EULJIRO TTF"/>
              <a:cs typeface="BM EULJIRO TTF"/>
            </a:endParaRPr>
          </a:p>
        </p:txBody>
      </p:sp>
      <p:pic>
        <p:nvPicPr>
          <p:cNvPr id="94" name="object 9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25919" y="5814241"/>
            <a:ext cx="208189" cy="163419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249022" y="3873614"/>
            <a:ext cx="208191" cy="163423"/>
          </a:xfrm>
          <a:prstGeom prst="rect">
            <a:avLst/>
          </a:prstGeom>
        </p:spPr>
      </p:pic>
      <p:sp>
        <p:nvSpPr>
          <p:cNvPr id="96" name="object 96"/>
          <p:cNvSpPr txBox="1"/>
          <p:nvPr/>
        </p:nvSpPr>
        <p:spPr>
          <a:xfrm>
            <a:off x="6503454" y="5660781"/>
            <a:ext cx="1737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spc="140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400" spc="-114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spc="45" dirty="0">
                <a:solidFill>
                  <a:srgbClr val="0D0D0D"/>
                </a:solidFill>
                <a:latin typeface="BM EULJIRO TTF"/>
                <a:cs typeface="BM EULJIRO TTF"/>
              </a:rPr>
              <a:t>산업혁신기반구축</a:t>
            </a:r>
            <a:endParaRPr sz="1400">
              <a:latin typeface="BM EULJIRO TTF"/>
              <a:cs typeface="BM EULJIRO TTF"/>
            </a:endParaRPr>
          </a:p>
        </p:txBody>
      </p:sp>
      <p:pic>
        <p:nvPicPr>
          <p:cNvPr id="97" name="object 9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249022" y="5709869"/>
            <a:ext cx="208191" cy="163410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6541007" y="6003062"/>
            <a:ext cx="5142230" cy="179070"/>
            <a:chOff x="6541007" y="6003062"/>
            <a:chExt cx="5142230" cy="179070"/>
          </a:xfrm>
        </p:grpSpPr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41007" y="6025895"/>
              <a:ext cx="449579" cy="14935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550634" y="6036577"/>
              <a:ext cx="417195" cy="114935"/>
            </a:xfrm>
            <a:custGeom>
              <a:avLst/>
              <a:gdLst/>
              <a:ahLst/>
              <a:cxnLst/>
              <a:rect l="l" t="t" r="r" b="b"/>
              <a:pathLst>
                <a:path w="417195" h="114935">
                  <a:moveTo>
                    <a:pt x="414655" y="84366"/>
                  </a:moveTo>
                  <a:lnTo>
                    <a:pt x="338251" y="84366"/>
                  </a:lnTo>
                  <a:lnTo>
                    <a:pt x="338251" y="95491"/>
                  </a:lnTo>
                  <a:lnTo>
                    <a:pt x="402386" y="95491"/>
                  </a:lnTo>
                  <a:lnTo>
                    <a:pt x="402386" y="114719"/>
                  </a:lnTo>
                  <a:lnTo>
                    <a:pt x="416928" y="114719"/>
                  </a:lnTo>
                  <a:lnTo>
                    <a:pt x="416928" y="86639"/>
                  </a:lnTo>
                  <a:lnTo>
                    <a:pt x="416661" y="85737"/>
                  </a:lnTo>
                  <a:lnTo>
                    <a:pt x="415556" y="84645"/>
                  </a:lnTo>
                  <a:lnTo>
                    <a:pt x="414655" y="84366"/>
                  </a:lnTo>
                  <a:close/>
                </a:path>
                <a:path w="417195" h="114935">
                  <a:moveTo>
                    <a:pt x="73990" y="76022"/>
                  </a:moveTo>
                  <a:lnTo>
                    <a:pt x="36766" y="79057"/>
                  </a:lnTo>
                  <a:lnTo>
                    <a:pt x="0" y="79057"/>
                  </a:lnTo>
                  <a:lnTo>
                    <a:pt x="0" y="91325"/>
                  </a:lnTo>
                  <a:lnTo>
                    <a:pt x="20320" y="91325"/>
                  </a:lnTo>
                  <a:lnTo>
                    <a:pt x="26517" y="91224"/>
                  </a:lnTo>
                  <a:lnTo>
                    <a:pt x="67589" y="88861"/>
                  </a:lnTo>
                  <a:lnTo>
                    <a:pt x="73990" y="88036"/>
                  </a:lnTo>
                  <a:lnTo>
                    <a:pt x="73990" y="76022"/>
                  </a:lnTo>
                  <a:close/>
                </a:path>
                <a:path w="417195" h="114935">
                  <a:moveTo>
                    <a:pt x="34658" y="43002"/>
                  </a:moveTo>
                  <a:lnTo>
                    <a:pt x="20485" y="43002"/>
                  </a:lnTo>
                  <a:lnTo>
                    <a:pt x="20485" y="79057"/>
                  </a:lnTo>
                  <a:lnTo>
                    <a:pt x="34658" y="79057"/>
                  </a:lnTo>
                  <a:lnTo>
                    <a:pt x="34658" y="43002"/>
                  </a:lnTo>
                  <a:close/>
                </a:path>
                <a:path w="417195" h="114935">
                  <a:moveTo>
                    <a:pt x="62357" y="7327"/>
                  </a:moveTo>
                  <a:lnTo>
                    <a:pt x="5689" y="7327"/>
                  </a:lnTo>
                  <a:lnTo>
                    <a:pt x="5689" y="19354"/>
                  </a:lnTo>
                  <a:lnTo>
                    <a:pt x="49580" y="19354"/>
                  </a:lnTo>
                  <a:lnTo>
                    <a:pt x="49479" y="25690"/>
                  </a:lnTo>
                  <a:lnTo>
                    <a:pt x="45275" y="66535"/>
                  </a:lnTo>
                  <a:lnTo>
                    <a:pt x="59956" y="66535"/>
                  </a:lnTo>
                  <a:lnTo>
                    <a:pt x="64065" y="25690"/>
                  </a:lnTo>
                  <a:lnTo>
                    <a:pt x="64630" y="10871"/>
                  </a:lnTo>
                  <a:lnTo>
                    <a:pt x="64630" y="9613"/>
                  </a:lnTo>
                  <a:lnTo>
                    <a:pt x="64363" y="8699"/>
                  </a:lnTo>
                  <a:lnTo>
                    <a:pt x="63258" y="7607"/>
                  </a:lnTo>
                  <a:lnTo>
                    <a:pt x="62357" y="7327"/>
                  </a:lnTo>
                  <a:close/>
                </a:path>
                <a:path w="417195" h="114935">
                  <a:moveTo>
                    <a:pt x="370382" y="28333"/>
                  </a:moveTo>
                  <a:lnTo>
                    <a:pt x="351663" y="28333"/>
                  </a:lnTo>
                  <a:lnTo>
                    <a:pt x="344576" y="29654"/>
                  </a:lnTo>
                  <a:lnTo>
                    <a:pt x="334962" y="34975"/>
                  </a:lnTo>
                  <a:lnTo>
                    <a:pt x="332562" y="38569"/>
                  </a:lnTo>
                  <a:lnTo>
                    <a:pt x="332562" y="46926"/>
                  </a:lnTo>
                  <a:lnTo>
                    <a:pt x="334314" y="50114"/>
                  </a:lnTo>
                  <a:lnTo>
                    <a:pt x="341312" y="55257"/>
                  </a:lnTo>
                  <a:lnTo>
                    <a:pt x="346468" y="56870"/>
                  </a:lnTo>
                  <a:lnTo>
                    <a:pt x="353301" y="57543"/>
                  </a:lnTo>
                  <a:lnTo>
                    <a:pt x="353301" y="65011"/>
                  </a:lnTo>
                  <a:lnTo>
                    <a:pt x="323329" y="65138"/>
                  </a:lnTo>
                  <a:lnTo>
                    <a:pt x="323329" y="76276"/>
                  </a:lnTo>
                  <a:lnTo>
                    <a:pt x="336359" y="76276"/>
                  </a:lnTo>
                  <a:lnTo>
                    <a:pt x="354585" y="76098"/>
                  </a:lnTo>
                  <a:lnTo>
                    <a:pt x="394019" y="74134"/>
                  </a:lnTo>
                  <a:lnTo>
                    <a:pt x="400100" y="73482"/>
                  </a:lnTo>
                  <a:lnTo>
                    <a:pt x="400100" y="64757"/>
                  </a:lnTo>
                  <a:lnTo>
                    <a:pt x="368858" y="64757"/>
                  </a:lnTo>
                  <a:lnTo>
                    <a:pt x="368858" y="57543"/>
                  </a:lnTo>
                  <a:lnTo>
                    <a:pt x="375615" y="56870"/>
                  </a:lnTo>
                  <a:lnTo>
                    <a:pt x="380733" y="55257"/>
                  </a:lnTo>
                  <a:lnTo>
                    <a:pt x="387731" y="50114"/>
                  </a:lnTo>
                  <a:lnTo>
                    <a:pt x="388233" y="49199"/>
                  </a:lnTo>
                  <a:lnTo>
                    <a:pt x="356933" y="49199"/>
                  </a:lnTo>
                  <a:lnTo>
                    <a:pt x="353745" y="48717"/>
                  </a:lnTo>
                  <a:lnTo>
                    <a:pt x="348945" y="46774"/>
                  </a:lnTo>
                  <a:lnTo>
                    <a:pt x="347738" y="45275"/>
                  </a:lnTo>
                  <a:lnTo>
                    <a:pt x="347738" y="41313"/>
                  </a:lnTo>
                  <a:lnTo>
                    <a:pt x="348919" y="39878"/>
                  </a:lnTo>
                  <a:lnTo>
                    <a:pt x="353644" y="38023"/>
                  </a:lnTo>
                  <a:lnTo>
                    <a:pt x="356844" y="37566"/>
                  </a:lnTo>
                  <a:lnTo>
                    <a:pt x="388813" y="37566"/>
                  </a:lnTo>
                  <a:lnTo>
                    <a:pt x="387083" y="34975"/>
                  </a:lnTo>
                  <a:lnTo>
                    <a:pt x="377469" y="29654"/>
                  </a:lnTo>
                  <a:lnTo>
                    <a:pt x="370382" y="28333"/>
                  </a:lnTo>
                  <a:close/>
                </a:path>
                <a:path w="417195" h="114935">
                  <a:moveTo>
                    <a:pt x="400100" y="62484"/>
                  </a:moveTo>
                  <a:lnTo>
                    <a:pt x="384924" y="63868"/>
                  </a:lnTo>
                  <a:lnTo>
                    <a:pt x="382143" y="64122"/>
                  </a:lnTo>
                  <a:lnTo>
                    <a:pt x="379361" y="64312"/>
                  </a:lnTo>
                  <a:lnTo>
                    <a:pt x="371221" y="64681"/>
                  </a:lnTo>
                  <a:lnTo>
                    <a:pt x="368858" y="64757"/>
                  </a:lnTo>
                  <a:lnTo>
                    <a:pt x="400100" y="64757"/>
                  </a:lnTo>
                  <a:lnTo>
                    <a:pt x="400100" y="62484"/>
                  </a:lnTo>
                  <a:close/>
                </a:path>
                <a:path w="417195" h="114935">
                  <a:moveTo>
                    <a:pt x="388813" y="37566"/>
                  </a:moveTo>
                  <a:lnTo>
                    <a:pt x="364947" y="37566"/>
                  </a:lnTo>
                  <a:lnTo>
                    <a:pt x="368211" y="38023"/>
                  </a:lnTo>
                  <a:lnTo>
                    <a:pt x="373189" y="39878"/>
                  </a:lnTo>
                  <a:lnTo>
                    <a:pt x="374434" y="41313"/>
                  </a:lnTo>
                  <a:lnTo>
                    <a:pt x="374434" y="45275"/>
                  </a:lnTo>
                  <a:lnTo>
                    <a:pt x="373164" y="46774"/>
                  </a:lnTo>
                  <a:lnTo>
                    <a:pt x="368109" y="48717"/>
                  </a:lnTo>
                  <a:lnTo>
                    <a:pt x="364858" y="49199"/>
                  </a:lnTo>
                  <a:lnTo>
                    <a:pt x="388233" y="49199"/>
                  </a:lnTo>
                  <a:lnTo>
                    <a:pt x="389483" y="46926"/>
                  </a:lnTo>
                  <a:lnTo>
                    <a:pt x="389483" y="38569"/>
                  </a:lnTo>
                  <a:lnTo>
                    <a:pt x="388813" y="37566"/>
                  </a:lnTo>
                  <a:close/>
                </a:path>
                <a:path w="417195" h="114935">
                  <a:moveTo>
                    <a:pt x="392391" y="14414"/>
                  </a:moveTo>
                  <a:lnTo>
                    <a:pt x="329018" y="14414"/>
                  </a:lnTo>
                  <a:lnTo>
                    <a:pt x="329018" y="24790"/>
                  </a:lnTo>
                  <a:lnTo>
                    <a:pt x="392391" y="24790"/>
                  </a:lnTo>
                  <a:lnTo>
                    <a:pt x="392391" y="14414"/>
                  </a:lnTo>
                  <a:close/>
                </a:path>
                <a:path w="417195" h="114935">
                  <a:moveTo>
                    <a:pt x="91325" y="749"/>
                  </a:moveTo>
                  <a:lnTo>
                    <a:pt x="77152" y="749"/>
                  </a:lnTo>
                  <a:lnTo>
                    <a:pt x="77152" y="114096"/>
                  </a:lnTo>
                  <a:lnTo>
                    <a:pt x="91325" y="114096"/>
                  </a:lnTo>
                  <a:lnTo>
                    <a:pt x="91325" y="59067"/>
                  </a:lnTo>
                  <a:lnTo>
                    <a:pt x="106502" y="59067"/>
                  </a:lnTo>
                  <a:lnTo>
                    <a:pt x="106502" y="46418"/>
                  </a:lnTo>
                  <a:lnTo>
                    <a:pt x="91325" y="46418"/>
                  </a:lnTo>
                  <a:lnTo>
                    <a:pt x="91325" y="749"/>
                  </a:lnTo>
                  <a:close/>
                </a:path>
                <a:path w="417195" h="114935">
                  <a:moveTo>
                    <a:pt x="183705" y="2781"/>
                  </a:moveTo>
                  <a:lnTo>
                    <a:pt x="169799" y="2781"/>
                  </a:lnTo>
                  <a:lnTo>
                    <a:pt x="169799" y="36169"/>
                  </a:lnTo>
                  <a:lnTo>
                    <a:pt x="153606" y="36169"/>
                  </a:lnTo>
                  <a:lnTo>
                    <a:pt x="153606" y="49453"/>
                  </a:lnTo>
                  <a:lnTo>
                    <a:pt x="169799" y="49453"/>
                  </a:lnTo>
                  <a:lnTo>
                    <a:pt x="169799" y="108775"/>
                  </a:lnTo>
                  <a:lnTo>
                    <a:pt x="183705" y="108775"/>
                  </a:lnTo>
                  <a:lnTo>
                    <a:pt x="183705" y="2781"/>
                  </a:lnTo>
                  <a:close/>
                </a:path>
                <a:path w="417195" h="114935">
                  <a:moveTo>
                    <a:pt x="143992" y="19977"/>
                  </a:moveTo>
                  <a:lnTo>
                    <a:pt x="129070" y="19977"/>
                  </a:lnTo>
                  <a:lnTo>
                    <a:pt x="129053" y="32004"/>
                  </a:lnTo>
                  <a:lnTo>
                    <a:pt x="128667" y="40500"/>
                  </a:lnTo>
                  <a:lnTo>
                    <a:pt x="109586" y="79597"/>
                  </a:lnTo>
                  <a:lnTo>
                    <a:pt x="103390" y="84112"/>
                  </a:lnTo>
                  <a:lnTo>
                    <a:pt x="115150" y="92964"/>
                  </a:lnTo>
                  <a:lnTo>
                    <a:pt x="136398" y="65265"/>
                  </a:lnTo>
                  <a:lnTo>
                    <a:pt x="151614" y="65265"/>
                  </a:lnTo>
                  <a:lnTo>
                    <a:pt x="143992" y="32004"/>
                  </a:lnTo>
                  <a:lnTo>
                    <a:pt x="143992" y="19977"/>
                  </a:lnTo>
                  <a:close/>
                </a:path>
                <a:path w="417195" h="114935">
                  <a:moveTo>
                    <a:pt x="151614" y="65265"/>
                  </a:moveTo>
                  <a:lnTo>
                    <a:pt x="136398" y="65265"/>
                  </a:lnTo>
                  <a:lnTo>
                    <a:pt x="138176" y="69570"/>
                  </a:lnTo>
                  <a:lnTo>
                    <a:pt x="140868" y="73863"/>
                  </a:lnTo>
                  <a:lnTo>
                    <a:pt x="148120" y="82473"/>
                  </a:lnTo>
                  <a:lnTo>
                    <a:pt x="152298" y="86182"/>
                  </a:lnTo>
                  <a:lnTo>
                    <a:pt x="157022" y="89293"/>
                  </a:lnTo>
                  <a:lnTo>
                    <a:pt x="166509" y="79679"/>
                  </a:lnTo>
                  <a:lnTo>
                    <a:pt x="160870" y="75667"/>
                  </a:lnTo>
                  <a:lnTo>
                    <a:pt x="156103" y="71210"/>
                  </a:lnTo>
                  <a:lnTo>
                    <a:pt x="152206" y="66308"/>
                  </a:lnTo>
                  <a:lnTo>
                    <a:pt x="151614" y="65265"/>
                  </a:lnTo>
                  <a:close/>
                </a:path>
                <a:path w="417195" h="114935">
                  <a:moveTo>
                    <a:pt x="161201" y="7962"/>
                  </a:moveTo>
                  <a:lnTo>
                    <a:pt x="111861" y="7962"/>
                  </a:lnTo>
                  <a:lnTo>
                    <a:pt x="111861" y="19977"/>
                  </a:lnTo>
                  <a:lnTo>
                    <a:pt x="161201" y="19977"/>
                  </a:lnTo>
                  <a:lnTo>
                    <a:pt x="161201" y="7962"/>
                  </a:lnTo>
                  <a:close/>
                </a:path>
                <a:path w="417195" h="114935">
                  <a:moveTo>
                    <a:pt x="272935" y="7327"/>
                  </a:moveTo>
                  <a:lnTo>
                    <a:pt x="221703" y="7327"/>
                  </a:lnTo>
                  <a:lnTo>
                    <a:pt x="221703" y="19481"/>
                  </a:lnTo>
                  <a:lnTo>
                    <a:pt x="259270" y="19481"/>
                  </a:lnTo>
                  <a:lnTo>
                    <a:pt x="257977" y="29613"/>
                  </a:lnTo>
                  <a:lnTo>
                    <a:pt x="240873" y="64128"/>
                  </a:lnTo>
                  <a:lnTo>
                    <a:pt x="215506" y="83477"/>
                  </a:lnTo>
                  <a:lnTo>
                    <a:pt x="227520" y="92964"/>
                  </a:lnTo>
                  <a:lnTo>
                    <a:pt x="262115" y="57797"/>
                  </a:lnTo>
                  <a:lnTo>
                    <a:pt x="275209" y="10871"/>
                  </a:lnTo>
                  <a:lnTo>
                    <a:pt x="275209" y="9613"/>
                  </a:lnTo>
                  <a:lnTo>
                    <a:pt x="274942" y="8699"/>
                  </a:lnTo>
                  <a:lnTo>
                    <a:pt x="273837" y="7607"/>
                  </a:lnTo>
                  <a:lnTo>
                    <a:pt x="272935" y="7327"/>
                  </a:lnTo>
                  <a:close/>
                </a:path>
                <a:path w="417195" h="114935">
                  <a:moveTo>
                    <a:pt x="417055" y="876"/>
                  </a:moveTo>
                  <a:lnTo>
                    <a:pt x="402640" y="876"/>
                  </a:lnTo>
                  <a:lnTo>
                    <a:pt x="402640" y="80187"/>
                  </a:lnTo>
                  <a:lnTo>
                    <a:pt x="417055" y="80187"/>
                  </a:lnTo>
                  <a:lnTo>
                    <a:pt x="417055" y="876"/>
                  </a:lnTo>
                  <a:close/>
                </a:path>
                <a:path w="417195" h="114935">
                  <a:moveTo>
                    <a:pt x="308851" y="876"/>
                  </a:moveTo>
                  <a:lnTo>
                    <a:pt x="294563" y="876"/>
                  </a:lnTo>
                  <a:lnTo>
                    <a:pt x="294563" y="114084"/>
                  </a:lnTo>
                  <a:lnTo>
                    <a:pt x="308851" y="114084"/>
                  </a:lnTo>
                  <a:lnTo>
                    <a:pt x="308851" y="876"/>
                  </a:lnTo>
                  <a:close/>
                </a:path>
                <a:path w="417195" h="114935">
                  <a:moveTo>
                    <a:pt x="205981" y="876"/>
                  </a:moveTo>
                  <a:lnTo>
                    <a:pt x="192189" y="876"/>
                  </a:lnTo>
                  <a:lnTo>
                    <a:pt x="192189" y="114084"/>
                  </a:lnTo>
                  <a:lnTo>
                    <a:pt x="205981" y="114084"/>
                  </a:lnTo>
                  <a:lnTo>
                    <a:pt x="205981" y="876"/>
                  </a:lnTo>
                  <a:close/>
                </a:path>
                <a:path w="417195" h="114935">
                  <a:moveTo>
                    <a:pt x="377837" y="0"/>
                  </a:moveTo>
                  <a:lnTo>
                    <a:pt x="343941" y="0"/>
                  </a:lnTo>
                  <a:lnTo>
                    <a:pt x="343941" y="9232"/>
                  </a:lnTo>
                  <a:lnTo>
                    <a:pt x="377837" y="9232"/>
                  </a:lnTo>
                  <a:lnTo>
                    <a:pt x="377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738871" y="6030467"/>
              <a:ext cx="245364" cy="14630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49412" y="6040363"/>
              <a:ext cx="211162" cy="11245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33103" y="6027419"/>
              <a:ext cx="243840" cy="14630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842539" y="6037465"/>
              <a:ext cx="210908" cy="11320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927335" y="6027419"/>
              <a:ext cx="245364" cy="14935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38067" y="6037329"/>
              <a:ext cx="210540" cy="11536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689335" y="6027419"/>
              <a:ext cx="242316" cy="14782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699965" y="6036957"/>
              <a:ext cx="208508" cy="11422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945367" y="6027419"/>
              <a:ext cx="126492" cy="14782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955477" y="6037459"/>
              <a:ext cx="93357" cy="11384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074907" y="6027419"/>
              <a:ext cx="347472" cy="14630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084940" y="6037465"/>
              <a:ext cx="313690" cy="113664"/>
            </a:xfrm>
            <a:custGeom>
              <a:avLst/>
              <a:gdLst/>
              <a:ahLst/>
              <a:cxnLst/>
              <a:rect l="l" t="t" r="r" b="b"/>
              <a:pathLst>
                <a:path w="313690" h="113664">
                  <a:moveTo>
                    <a:pt x="144500" y="64630"/>
                  </a:moveTo>
                  <a:lnTo>
                    <a:pt x="130454" y="64630"/>
                  </a:lnTo>
                  <a:lnTo>
                    <a:pt x="130454" y="109867"/>
                  </a:lnTo>
                  <a:lnTo>
                    <a:pt x="130708" y="110794"/>
                  </a:lnTo>
                  <a:lnTo>
                    <a:pt x="131724" y="111810"/>
                  </a:lnTo>
                  <a:lnTo>
                    <a:pt x="132651" y="112064"/>
                  </a:lnTo>
                  <a:lnTo>
                    <a:pt x="203949" y="112064"/>
                  </a:lnTo>
                  <a:lnTo>
                    <a:pt x="204863" y="111810"/>
                  </a:lnTo>
                  <a:lnTo>
                    <a:pt x="205955" y="110794"/>
                  </a:lnTo>
                  <a:lnTo>
                    <a:pt x="206235" y="109867"/>
                  </a:lnTo>
                  <a:lnTo>
                    <a:pt x="206235" y="100558"/>
                  </a:lnTo>
                  <a:lnTo>
                    <a:pt x="144500" y="100558"/>
                  </a:lnTo>
                  <a:lnTo>
                    <a:pt x="144500" y="88163"/>
                  </a:lnTo>
                  <a:lnTo>
                    <a:pt x="206235" y="88163"/>
                  </a:lnTo>
                  <a:lnTo>
                    <a:pt x="206235" y="76644"/>
                  </a:lnTo>
                  <a:lnTo>
                    <a:pt x="144500" y="76644"/>
                  </a:lnTo>
                  <a:lnTo>
                    <a:pt x="144500" y="64630"/>
                  </a:lnTo>
                  <a:close/>
                </a:path>
                <a:path w="313690" h="113664">
                  <a:moveTo>
                    <a:pt x="206235" y="88163"/>
                  </a:moveTo>
                  <a:lnTo>
                    <a:pt x="192189" y="88163"/>
                  </a:lnTo>
                  <a:lnTo>
                    <a:pt x="192189" y="100558"/>
                  </a:lnTo>
                  <a:lnTo>
                    <a:pt x="206235" y="100558"/>
                  </a:lnTo>
                  <a:lnTo>
                    <a:pt x="206235" y="88163"/>
                  </a:lnTo>
                  <a:close/>
                </a:path>
                <a:path w="313690" h="113664">
                  <a:moveTo>
                    <a:pt x="206235" y="64630"/>
                  </a:moveTo>
                  <a:lnTo>
                    <a:pt x="192189" y="64630"/>
                  </a:lnTo>
                  <a:lnTo>
                    <a:pt x="192189" y="76644"/>
                  </a:lnTo>
                  <a:lnTo>
                    <a:pt x="206235" y="76644"/>
                  </a:lnTo>
                  <a:lnTo>
                    <a:pt x="206235" y="64630"/>
                  </a:lnTo>
                  <a:close/>
                </a:path>
                <a:path w="313690" h="113664">
                  <a:moveTo>
                    <a:pt x="240677" y="5562"/>
                  </a:moveTo>
                  <a:lnTo>
                    <a:pt x="226644" y="5562"/>
                  </a:lnTo>
                  <a:lnTo>
                    <a:pt x="226644" y="83819"/>
                  </a:lnTo>
                  <a:lnTo>
                    <a:pt x="226872" y="84747"/>
                  </a:lnTo>
                  <a:lnTo>
                    <a:pt x="227799" y="85750"/>
                  </a:lnTo>
                  <a:lnTo>
                    <a:pt x="228714" y="86004"/>
                  </a:lnTo>
                  <a:lnTo>
                    <a:pt x="278002" y="86004"/>
                  </a:lnTo>
                  <a:lnTo>
                    <a:pt x="278904" y="85750"/>
                  </a:lnTo>
                  <a:lnTo>
                    <a:pt x="279996" y="84747"/>
                  </a:lnTo>
                  <a:lnTo>
                    <a:pt x="280276" y="83819"/>
                  </a:lnTo>
                  <a:lnTo>
                    <a:pt x="280276" y="73990"/>
                  </a:lnTo>
                  <a:lnTo>
                    <a:pt x="240677" y="73990"/>
                  </a:lnTo>
                  <a:lnTo>
                    <a:pt x="240677" y="44894"/>
                  </a:lnTo>
                  <a:lnTo>
                    <a:pt x="280276" y="44894"/>
                  </a:lnTo>
                  <a:lnTo>
                    <a:pt x="280276" y="32626"/>
                  </a:lnTo>
                  <a:lnTo>
                    <a:pt x="240677" y="32626"/>
                  </a:lnTo>
                  <a:lnTo>
                    <a:pt x="240677" y="5562"/>
                  </a:lnTo>
                  <a:close/>
                </a:path>
                <a:path w="313690" h="113664">
                  <a:moveTo>
                    <a:pt x="280276" y="44894"/>
                  </a:moveTo>
                  <a:lnTo>
                    <a:pt x="266103" y="44894"/>
                  </a:lnTo>
                  <a:lnTo>
                    <a:pt x="266103" y="73990"/>
                  </a:lnTo>
                  <a:lnTo>
                    <a:pt x="280276" y="73990"/>
                  </a:lnTo>
                  <a:lnTo>
                    <a:pt x="280276" y="44894"/>
                  </a:lnTo>
                  <a:close/>
                </a:path>
                <a:path w="313690" h="113664">
                  <a:moveTo>
                    <a:pt x="280276" y="5562"/>
                  </a:moveTo>
                  <a:lnTo>
                    <a:pt x="266103" y="5562"/>
                  </a:lnTo>
                  <a:lnTo>
                    <a:pt x="266103" y="32626"/>
                  </a:lnTo>
                  <a:lnTo>
                    <a:pt x="280276" y="32626"/>
                  </a:lnTo>
                  <a:lnTo>
                    <a:pt x="280276" y="5562"/>
                  </a:lnTo>
                  <a:close/>
                </a:path>
                <a:path w="313690" h="113664">
                  <a:moveTo>
                    <a:pt x="206349" y="35661"/>
                  </a:moveTo>
                  <a:lnTo>
                    <a:pt x="192189" y="35661"/>
                  </a:lnTo>
                  <a:lnTo>
                    <a:pt x="192189" y="60324"/>
                  </a:lnTo>
                  <a:lnTo>
                    <a:pt x="206349" y="60324"/>
                  </a:lnTo>
                  <a:lnTo>
                    <a:pt x="206349" y="35661"/>
                  </a:lnTo>
                  <a:close/>
                </a:path>
                <a:path w="313690" h="113664">
                  <a:moveTo>
                    <a:pt x="151968" y="876"/>
                  </a:moveTo>
                  <a:lnTo>
                    <a:pt x="139738" y="876"/>
                  </a:lnTo>
                  <a:lnTo>
                    <a:pt x="135724" y="1638"/>
                  </a:lnTo>
                  <a:lnTo>
                    <a:pt x="128473" y="4673"/>
                  </a:lnTo>
                  <a:lnTo>
                    <a:pt x="125399" y="6692"/>
                  </a:lnTo>
                  <a:lnTo>
                    <a:pt x="122872" y="9232"/>
                  </a:lnTo>
                  <a:lnTo>
                    <a:pt x="120256" y="11760"/>
                  </a:lnTo>
                  <a:lnTo>
                    <a:pt x="118249" y="14731"/>
                  </a:lnTo>
                  <a:lnTo>
                    <a:pt x="115468" y="21564"/>
                  </a:lnTo>
                  <a:lnTo>
                    <a:pt x="114898" y="24536"/>
                  </a:lnTo>
                  <a:lnTo>
                    <a:pt x="114834" y="33477"/>
                  </a:lnTo>
                  <a:lnTo>
                    <a:pt x="115468" y="36868"/>
                  </a:lnTo>
                  <a:lnTo>
                    <a:pt x="118249" y="43700"/>
                  </a:lnTo>
                  <a:lnTo>
                    <a:pt x="120256" y="46672"/>
                  </a:lnTo>
                  <a:lnTo>
                    <a:pt x="122872" y="49199"/>
                  </a:lnTo>
                  <a:lnTo>
                    <a:pt x="125399" y="51727"/>
                  </a:lnTo>
                  <a:lnTo>
                    <a:pt x="128473" y="53708"/>
                  </a:lnTo>
                  <a:lnTo>
                    <a:pt x="135724" y="56578"/>
                  </a:lnTo>
                  <a:lnTo>
                    <a:pt x="139738" y="57289"/>
                  </a:lnTo>
                  <a:lnTo>
                    <a:pt x="151714" y="57289"/>
                  </a:lnTo>
                  <a:lnTo>
                    <a:pt x="158051" y="55270"/>
                  </a:lnTo>
                  <a:lnTo>
                    <a:pt x="168262" y="47180"/>
                  </a:lnTo>
                  <a:lnTo>
                    <a:pt x="169366" y="45402"/>
                  </a:lnTo>
                  <a:lnTo>
                    <a:pt x="139230" y="45402"/>
                  </a:lnTo>
                  <a:lnTo>
                    <a:pt x="135496" y="43776"/>
                  </a:lnTo>
                  <a:lnTo>
                    <a:pt x="130352" y="37287"/>
                  </a:lnTo>
                  <a:lnTo>
                    <a:pt x="129070" y="33477"/>
                  </a:lnTo>
                  <a:lnTo>
                    <a:pt x="129070" y="24536"/>
                  </a:lnTo>
                  <a:lnTo>
                    <a:pt x="130352" y="20700"/>
                  </a:lnTo>
                  <a:lnTo>
                    <a:pt x="135496" y="14452"/>
                  </a:lnTo>
                  <a:lnTo>
                    <a:pt x="139230" y="12890"/>
                  </a:lnTo>
                  <a:lnTo>
                    <a:pt x="169326" y="12890"/>
                  </a:lnTo>
                  <a:lnTo>
                    <a:pt x="168643" y="11734"/>
                  </a:lnTo>
                  <a:lnTo>
                    <a:pt x="158432" y="3047"/>
                  </a:lnTo>
                  <a:lnTo>
                    <a:pt x="151968" y="876"/>
                  </a:lnTo>
                  <a:close/>
                </a:path>
                <a:path w="313690" h="113664">
                  <a:moveTo>
                    <a:pt x="169326" y="12890"/>
                  </a:moveTo>
                  <a:lnTo>
                    <a:pt x="148932" y="12890"/>
                  </a:lnTo>
                  <a:lnTo>
                    <a:pt x="152641" y="14477"/>
                  </a:lnTo>
                  <a:lnTo>
                    <a:pt x="157860" y="20802"/>
                  </a:lnTo>
                  <a:lnTo>
                    <a:pt x="159142" y="24536"/>
                  </a:lnTo>
                  <a:lnTo>
                    <a:pt x="159169" y="33477"/>
                  </a:lnTo>
                  <a:lnTo>
                    <a:pt x="157860" y="37287"/>
                  </a:lnTo>
                  <a:lnTo>
                    <a:pt x="152641" y="43776"/>
                  </a:lnTo>
                  <a:lnTo>
                    <a:pt x="148932" y="45402"/>
                  </a:lnTo>
                  <a:lnTo>
                    <a:pt x="169366" y="45402"/>
                  </a:lnTo>
                  <a:lnTo>
                    <a:pt x="171488" y="41986"/>
                  </a:lnTo>
                  <a:lnTo>
                    <a:pt x="172834" y="35661"/>
                  </a:lnTo>
                  <a:lnTo>
                    <a:pt x="206349" y="35661"/>
                  </a:lnTo>
                  <a:lnTo>
                    <a:pt x="206349" y="23520"/>
                  </a:lnTo>
                  <a:lnTo>
                    <a:pt x="173088" y="23520"/>
                  </a:lnTo>
                  <a:lnTo>
                    <a:pt x="171818" y="17106"/>
                  </a:lnTo>
                  <a:lnTo>
                    <a:pt x="169326" y="12890"/>
                  </a:lnTo>
                  <a:close/>
                </a:path>
                <a:path w="313690" h="113664">
                  <a:moveTo>
                    <a:pt x="206349" y="0"/>
                  </a:moveTo>
                  <a:lnTo>
                    <a:pt x="192189" y="0"/>
                  </a:lnTo>
                  <a:lnTo>
                    <a:pt x="192189" y="23520"/>
                  </a:lnTo>
                  <a:lnTo>
                    <a:pt x="206349" y="23520"/>
                  </a:lnTo>
                  <a:lnTo>
                    <a:pt x="206349" y="0"/>
                  </a:lnTo>
                  <a:close/>
                </a:path>
                <a:path w="313690" h="113664">
                  <a:moveTo>
                    <a:pt x="45288" y="4165"/>
                  </a:moveTo>
                  <a:lnTo>
                    <a:pt x="30352" y="4165"/>
                  </a:lnTo>
                  <a:lnTo>
                    <a:pt x="30306" y="29209"/>
                  </a:lnTo>
                  <a:lnTo>
                    <a:pt x="29843" y="36635"/>
                  </a:lnTo>
                  <a:lnTo>
                    <a:pt x="13506" y="72048"/>
                  </a:lnTo>
                  <a:lnTo>
                    <a:pt x="0" y="82842"/>
                  </a:lnTo>
                  <a:lnTo>
                    <a:pt x="11633" y="92201"/>
                  </a:lnTo>
                  <a:lnTo>
                    <a:pt x="37020" y="62864"/>
                  </a:lnTo>
                  <a:lnTo>
                    <a:pt x="37947" y="60083"/>
                  </a:lnTo>
                  <a:lnTo>
                    <a:pt x="53604" y="60083"/>
                  </a:lnTo>
                  <a:lnTo>
                    <a:pt x="45288" y="29209"/>
                  </a:lnTo>
                  <a:lnTo>
                    <a:pt x="45288" y="4165"/>
                  </a:lnTo>
                  <a:close/>
                </a:path>
                <a:path w="313690" h="113664">
                  <a:moveTo>
                    <a:pt x="53604" y="60083"/>
                  </a:moveTo>
                  <a:lnTo>
                    <a:pt x="37947" y="60083"/>
                  </a:lnTo>
                  <a:lnTo>
                    <a:pt x="40398" y="65646"/>
                  </a:lnTo>
                  <a:lnTo>
                    <a:pt x="43980" y="71043"/>
                  </a:lnTo>
                  <a:lnTo>
                    <a:pt x="53416" y="81495"/>
                  </a:lnTo>
                  <a:lnTo>
                    <a:pt x="58483" y="85966"/>
                  </a:lnTo>
                  <a:lnTo>
                    <a:pt x="63880" y="89674"/>
                  </a:lnTo>
                  <a:lnTo>
                    <a:pt x="74498" y="80060"/>
                  </a:lnTo>
                  <a:lnTo>
                    <a:pt x="67578" y="75293"/>
                  </a:lnTo>
                  <a:lnTo>
                    <a:pt x="61602" y="70099"/>
                  </a:lnTo>
                  <a:lnTo>
                    <a:pt x="56572" y="64478"/>
                  </a:lnTo>
                  <a:lnTo>
                    <a:pt x="53604" y="60083"/>
                  </a:lnTo>
                  <a:close/>
                </a:path>
                <a:path w="313690" h="113664">
                  <a:moveTo>
                    <a:pt x="313283" y="0"/>
                  </a:moveTo>
                  <a:lnTo>
                    <a:pt x="298996" y="0"/>
                  </a:lnTo>
                  <a:lnTo>
                    <a:pt x="298996" y="113207"/>
                  </a:lnTo>
                  <a:lnTo>
                    <a:pt x="313283" y="113207"/>
                  </a:lnTo>
                  <a:lnTo>
                    <a:pt x="313283" y="0"/>
                  </a:lnTo>
                  <a:close/>
                </a:path>
                <a:path w="313690" h="113664">
                  <a:moveTo>
                    <a:pt x="94995" y="0"/>
                  </a:moveTo>
                  <a:lnTo>
                    <a:pt x="80822" y="0"/>
                  </a:lnTo>
                  <a:lnTo>
                    <a:pt x="80822" y="113207"/>
                  </a:lnTo>
                  <a:lnTo>
                    <a:pt x="94995" y="113207"/>
                  </a:lnTo>
                  <a:lnTo>
                    <a:pt x="94995" y="55397"/>
                  </a:lnTo>
                  <a:lnTo>
                    <a:pt x="110553" y="55397"/>
                  </a:lnTo>
                  <a:lnTo>
                    <a:pt x="110553" y="42621"/>
                  </a:lnTo>
                  <a:lnTo>
                    <a:pt x="94995" y="42621"/>
                  </a:lnTo>
                  <a:lnTo>
                    <a:pt x="94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437619" y="6027419"/>
              <a:ext cx="245364" cy="14630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448274" y="6037465"/>
              <a:ext cx="211670" cy="1132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10666" y="6003062"/>
              <a:ext cx="179019" cy="17901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308415" y="6003062"/>
              <a:ext cx="179019" cy="17901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401416" y="6003062"/>
              <a:ext cx="179019" cy="17901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496791" y="6003062"/>
              <a:ext cx="179019" cy="179019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20" name="object 120"/>
          <p:cNvSpPr txBox="1"/>
          <p:nvPr/>
        </p:nvSpPr>
        <p:spPr>
          <a:xfrm>
            <a:off x="430532" y="439851"/>
            <a:ext cx="4215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0" dirty="0">
                <a:solidFill>
                  <a:srgbClr val="0D0D0D"/>
                </a:solidFill>
                <a:latin typeface="BM DoHyeon"/>
                <a:cs typeface="BM DoHyeon"/>
              </a:rPr>
              <a:t>산업혁신기반구축(R&amp;D)</a:t>
            </a:r>
            <a:endParaRPr sz="3000">
              <a:latin typeface="BM DoHyeon"/>
              <a:cs typeface="BM DoHyeo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07975" y="0"/>
            <a:ext cx="2884805" cy="415925"/>
          </a:xfrm>
          <a:custGeom>
            <a:avLst/>
            <a:gdLst/>
            <a:ahLst/>
            <a:cxnLst/>
            <a:rect l="l" t="t" r="r" b="b"/>
            <a:pathLst>
              <a:path w="2884805" h="415925">
                <a:moveTo>
                  <a:pt x="2884182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2775432" y="415632"/>
                </a:lnTo>
                <a:lnTo>
                  <a:pt x="2817761" y="407086"/>
                </a:lnTo>
                <a:lnTo>
                  <a:pt x="2852329" y="383779"/>
                </a:lnTo>
                <a:lnTo>
                  <a:pt x="2875636" y="349212"/>
                </a:lnTo>
                <a:lnTo>
                  <a:pt x="2884182" y="306882"/>
                </a:lnTo>
                <a:lnTo>
                  <a:pt x="2884182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산업기술혁신</a:t>
            </a:r>
            <a:r>
              <a:rPr spc="-125" dirty="0"/>
              <a:t> </a:t>
            </a:r>
            <a:r>
              <a:rPr dirty="0"/>
              <a:t>기반</a:t>
            </a:r>
            <a:r>
              <a:rPr spc="-85" dirty="0"/>
              <a:t> </a:t>
            </a:r>
            <a:r>
              <a:rPr spc="-25" dirty="0"/>
              <a:t>조성</a:t>
            </a:r>
          </a:p>
        </p:txBody>
      </p:sp>
      <p:sp>
        <p:nvSpPr>
          <p:cNvPr id="123" name="object 1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5</a:t>
            </a:fld>
            <a:endParaRPr spc="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59851"/>
            <a:ext cx="6005195" cy="1098550"/>
            <a:chOff x="0" y="5759851"/>
            <a:chExt cx="6005195" cy="1098550"/>
          </a:xfrm>
        </p:grpSpPr>
        <p:sp>
          <p:nvSpPr>
            <p:cNvPr id="3" name="object 3"/>
            <p:cNvSpPr/>
            <p:nvPr/>
          </p:nvSpPr>
          <p:spPr>
            <a:xfrm>
              <a:off x="72059" y="5759851"/>
              <a:ext cx="5702935" cy="1098550"/>
            </a:xfrm>
            <a:custGeom>
              <a:avLst/>
              <a:gdLst/>
              <a:ahLst/>
              <a:cxnLst/>
              <a:rect l="l" t="t" r="r" b="b"/>
              <a:pathLst>
                <a:path w="5702935" h="1098550">
                  <a:moveTo>
                    <a:pt x="5244312" y="0"/>
                  </a:moveTo>
                  <a:lnTo>
                    <a:pt x="5235333" y="0"/>
                  </a:lnTo>
                  <a:lnTo>
                    <a:pt x="5235333" y="38912"/>
                  </a:lnTo>
                  <a:lnTo>
                    <a:pt x="5219217" y="38912"/>
                  </a:lnTo>
                  <a:lnTo>
                    <a:pt x="5219217" y="55117"/>
                  </a:lnTo>
                  <a:lnTo>
                    <a:pt x="5206250" y="55117"/>
                  </a:lnTo>
                  <a:lnTo>
                    <a:pt x="5206250" y="70459"/>
                  </a:lnTo>
                  <a:lnTo>
                    <a:pt x="5200129" y="70459"/>
                  </a:lnTo>
                  <a:lnTo>
                    <a:pt x="5200129" y="126453"/>
                  </a:lnTo>
                  <a:lnTo>
                    <a:pt x="5164937" y="111734"/>
                  </a:lnTo>
                  <a:lnTo>
                    <a:pt x="5164937" y="255015"/>
                  </a:lnTo>
                  <a:lnTo>
                    <a:pt x="5112499" y="255015"/>
                  </a:lnTo>
                  <a:lnTo>
                    <a:pt x="5112499" y="804163"/>
                  </a:lnTo>
                  <a:lnTo>
                    <a:pt x="5011102" y="804163"/>
                  </a:lnTo>
                  <a:lnTo>
                    <a:pt x="5011102" y="362724"/>
                  </a:lnTo>
                  <a:lnTo>
                    <a:pt x="4877498" y="362724"/>
                  </a:lnTo>
                  <a:lnTo>
                    <a:pt x="4811306" y="415937"/>
                  </a:lnTo>
                  <a:lnTo>
                    <a:pt x="4811306" y="804163"/>
                  </a:lnTo>
                  <a:lnTo>
                    <a:pt x="4611966" y="804163"/>
                  </a:lnTo>
                  <a:lnTo>
                    <a:pt x="4611966" y="406565"/>
                  </a:lnTo>
                  <a:lnTo>
                    <a:pt x="4562729" y="406565"/>
                  </a:lnTo>
                  <a:lnTo>
                    <a:pt x="4562729" y="368376"/>
                  </a:lnTo>
                  <a:lnTo>
                    <a:pt x="4499698" y="368376"/>
                  </a:lnTo>
                  <a:lnTo>
                    <a:pt x="4499698" y="347687"/>
                  </a:lnTo>
                  <a:lnTo>
                    <a:pt x="4360164" y="347687"/>
                  </a:lnTo>
                  <a:lnTo>
                    <a:pt x="4360164" y="406565"/>
                  </a:lnTo>
                  <a:lnTo>
                    <a:pt x="4341723" y="406565"/>
                  </a:lnTo>
                  <a:lnTo>
                    <a:pt x="4341723" y="804163"/>
                  </a:lnTo>
                  <a:lnTo>
                    <a:pt x="4199242" y="804163"/>
                  </a:lnTo>
                  <a:lnTo>
                    <a:pt x="4199242" y="651065"/>
                  </a:lnTo>
                  <a:lnTo>
                    <a:pt x="4157281" y="651065"/>
                  </a:lnTo>
                  <a:lnTo>
                    <a:pt x="4157281" y="406565"/>
                  </a:lnTo>
                  <a:lnTo>
                    <a:pt x="3924147" y="406565"/>
                  </a:lnTo>
                  <a:lnTo>
                    <a:pt x="3924147" y="804163"/>
                  </a:lnTo>
                  <a:lnTo>
                    <a:pt x="3489464" y="804163"/>
                  </a:lnTo>
                  <a:lnTo>
                    <a:pt x="3489464" y="615911"/>
                  </a:lnTo>
                  <a:lnTo>
                    <a:pt x="3485997" y="615911"/>
                  </a:lnTo>
                  <a:lnTo>
                    <a:pt x="3485997" y="396100"/>
                  </a:lnTo>
                  <a:lnTo>
                    <a:pt x="3440455" y="396100"/>
                  </a:lnTo>
                  <a:lnTo>
                    <a:pt x="3440455" y="310019"/>
                  </a:lnTo>
                  <a:lnTo>
                    <a:pt x="3351288" y="310019"/>
                  </a:lnTo>
                  <a:lnTo>
                    <a:pt x="3351288" y="288709"/>
                  </a:lnTo>
                  <a:lnTo>
                    <a:pt x="3314547" y="288709"/>
                  </a:lnTo>
                  <a:lnTo>
                    <a:pt x="3314547" y="169468"/>
                  </a:lnTo>
                  <a:lnTo>
                    <a:pt x="3127489" y="169468"/>
                  </a:lnTo>
                  <a:lnTo>
                    <a:pt x="3127489" y="288709"/>
                  </a:lnTo>
                  <a:lnTo>
                    <a:pt x="3090748" y="288709"/>
                  </a:lnTo>
                  <a:lnTo>
                    <a:pt x="3090748" y="797521"/>
                  </a:lnTo>
                  <a:lnTo>
                    <a:pt x="3127489" y="797521"/>
                  </a:lnTo>
                  <a:lnTo>
                    <a:pt x="3127489" y="804163"/>
                  </a:lnTo>
                  <a:lnTo>
                    <a:pt x="3010916" y="804163"/>
                  </a:lnTo>
                  <a:lnTo>
                    <a:pt x="3010916" y="369252"/>
                  </a:lnTo>
                  <a:lnTo>
                    <a:pt x="2899016" y="369252"/>
                  </a:lnTo>
                  <a:lnTo>
                    <a:pt x="2899016" y="804163"/>
                  </a:lnTo>
                  <a:lnTo>
                    <a:pt x="2540228" y="804163"/>
                  </a:lnTo>
                  <a:lnTo>
                    <a:pt x="2540228" y="561606"/>
                  </a:lnTo>
                  <a:lnTo>
                    <a:pt x="2507449" y="561606"/>
                  </a:lnTo>
                  <a:lnTo>
                    <a:pt x="2507449" y="540207"/>
                  </a:lnTo>
                  <a:lnTo>
                    <a:pt x="2527630" y="540207"/>
                  </a:lnTo>
                  <a:lnTo>
                    <a:pt x="2527630" y="513359"/>
                  </a:lnTo>
                  <a:lnTo>
                    <a:pt x="2467952" y="513359"/>
                  </a:lnTo>
                  <a:lnTo>
                    <a:pt x="2467952" y="451243"/>
                  </a:lnTo>
                  <a:lnTo>
                    <a:pt x="2444419" y="451243"/>
                  </a:lnTo>
                  <a:lnTo>
                    <a:pt x="2444419" y="513359"/>
                  </a:lnTo>
                  <a:lnTo>
                    <a:pt x="2384742" y="513359"/>
                  </a:lnTo>
                  <a:lnTo>
                    <a:pt x="2384742" y="540207"/>
                  </a:lnTo>
                  <a:lnTo>
                    <a:pt x="2404897" y="540207"/>
                  </a:lnTo>
                  <a:lnTo>
                    <a:pt x="2404897" y="561606"/>
                  </a:lnTo>
                  <a:lnTo>
                    <a:pt x="2372118" y="561606"/>
                  </a:lnTo>
                  <a:lnTo>
                    <a:pt x="2372118" y="804163"/>
                  </a:lnTo>
                  <a:lnTo>
                    <a:pt x="2002180" y="804163"/>
                  </a:lnTo>
                  <a:lnTo>
                    <a:pt x="2002180" y="388569"/>
                  </a:lnTo>
                  <a:lnTo>
                    <a:pt x="1868576" y="388569"/>
                  </a:lnTo>
                  <a:lnTo>
                    <a:pt x="1802396" y="441756"/>
                  </a:lnTo>
                  <a:lnTo>
                    <a:pt x="1802396" y="804163"/>
                  </a:lnTo>
                  <a:lnTo>
                    <a:pt x="1468107" y="804163"/>
                  </a:lnTo>
                  <a:lnTo>
                    <a:pt x="1468107" y="372732"/>
                  </a:lnTo>
                  <a:lnTo>
                    <a:pt x="1452956" y="372732"/>
                  </a:lnTo>
                  <a:lnTo>
                    <a:pt x="1452956" y="343369"/>
                  </a:lnTo>
                  <a:lnTo>
                    <a:pt x="1420749" y="343369"/>
                  </a:lnTo>
                  <a:lnTo>
                    <a:pt x="1420749" y="312356"/>
                  </a:lnTo>
                  <a:lnTo>
                    <a:pt x="1380743" y="312356"/>
                  </a:lnTo>
                  <a:lnTo>
                    <a:pt x="1380743" y="237947"/>
                  </a:lnTo>
                  <a:lnTo>
                    <a:pt x="1358442" y="237947"/>
                  </a:lnTo>
                  <a:lnTo>
                    <a:pt x="1358442" y="312356"/>
                  </a:lnTo>
                  <a:lnTo>
                    <a:pt x="1318437" y="312356"/>
                  </a:lnTo>
                  <a:lnTo>
                    <a:pt x="1318437" y="343369"/>
                  </a:lnTo>
                  <a:lnTo>
                    <a:pt x="1286230" y="343369"/>
                  </a:lnTo>
                  <a:lnTo>
                    <a:pt x="1286230" y="372732"/>
                  </a:lnTo>
                  <a:lnTo>
                    <a:pt x="1271079" y="372732"/>
                  </a:lnTo>
                  <a:lnTo>
                    <a:pt x="1271079" y="804163"/>
                  </a:lnTo>
                  <a:lnTo>
                    <a:pt x="1116253" y="804163"/>
                  </a:lnTo>
                  <a:lnTo>
                    <a:pt x="1116253" y="651065"/>
                  </a:lnTo>
                  <a:lnTo>
                    <a:pt x="1074292" y="651065"/>
                  </a:lnTo>
                  <a:lnTo>
                    <a:pt x="1074292" y="507898"/>
                  </a:lnTo>
                  <a:lnTo>
                    <a:pt x="841171" y="507898"/>
                  </a:lnTo>
                  <a:lnTo>
                    <a:pt x="841171" y="804163"/>
                  </a:lnTo>
                  <a:lnTo>
                    <a:pt x="794385" y="804163"/>
                  </a:lnTo>
                  <a:lnTo>
                    <a:pt x="794385" y="405066"/>
                  </a:lnTo>
                  <a:lnTo>
                    <a:pt x="731367" y="405066"/>
                  </a:lnTo>
                  <a:lnTo>
                    <a:pt x="731367" y="360210"/>
                  </a:lnTo>
                  <a:lnTo>
                    <a:pt x="668350" y="360210"/>
                  </a:lnTo>
                  <a:lnTo>
                    <a:pt x="668350" y="276936"/>
                  </a:lnTo>
                  <a:lnTo>
                    <a:pt x="528815" y="276936"/>
                  </a:lnTo>
                  <a:lnTo>
                    <a:pt x="528815" y="804163"/>
                  </a:lnTo>
                  <a:lnTo>
                    <a:pt x="406488" y="804163"/>
                  </a:lnTo>
                  <a:lnTo>
                    <a:pt x="406488" y="615911"/>
                  </a:lnTo>
                  <a:lnTo>
                    <a:pt x="318477" y="615911"/>
                  </a:lnTo>
                  <a:lnTo>
                    <a:pt x="318477" y="448525"/>
                  </a:lnTo>
                  <a:lnTo>
                    <a:pt x="85356" y="448525"/>
                  </a:lnTo>
                  <a:lnTo>
                    <a:pt x="85356" y="804163"/>
                  </a:lnTo>
                  <a:lnTo>
                    <a:pt x="0" y="804163"/>
                  </a:lnTo>
                  <a:lnTo>
                    <a:pt x="0" y="1098143"/>
                  </a:lnTo>
                  <a:lnTo>
                    <a:pt x="5702808" y="1098143"/>
                  </a:lnTo>
                  <a:lnTo>
                    <a:pt x="5702808" y="409486"/>
                  </a:lnTo>
                  <a:lnTo>
                    <a:pt x="5654509" y="409486"/>
                  </a:lnTo>
                  <a:lnTo>
                    <a:pt x="5654509" y="376224"/>
                  </a:lnTo>
                  <a:lnTo>
                    <a:pt x="5684240" y="376224"/>
                  </a:lnTo>
                  <a:lnTo>
                    <a:pt x="5684240" y="334505"/>
                  </a:lnTo>
                  <a:lnTo>
                    <a:pt x="5596293" y="334505"/>
                  </a:lnTo>
                  <a:lnTo>
                    <a:pt x="5596293" y="237947"/>
                  </a:lnTo>
                  <a:lnTo>
                    <a:pt x="5561609" y="237947"/>
                  </a:lnTo>
                  <a:lnTo>
                    <a:pt x="5561609" y="334505"/>
                  </a:lnTo>
                  <a:lnTo>
                    <a:pt x="5473687" y="334505"/>
                  </a:lnTo>
                  <a:lnTo>
                    <a:pt x="5473687" y="376224"/>
                  </a:lnTo>
                  <a:lnTo>
                    <a:pt x="5503405" y="376224"/>
                  </a:lnTo>
                  <a:lnTo>
                    <a:pt x="5503405" y="409486"/>
                  </a:lnTo>
                  <a:lnTo>
                    <a:pt x="5455094" y="409486"/>
                  </a:lnTo>
                  <a:lnTo>
                    <a:pt x="5455094" y="804163"/>
                  </a:lnTo>
                  <a:lnTo>
                    <a:pt x="5367159" y="804163"/>
                  </a:lnTo>
                  <a:lnTo>
                    <a:pt x="5367159" y="255015"/>
                  </a:lnTo>
                  <a:lnTo>
                    <a:pt x="5314721" y="255015"/>
                  </a:lnTo>
                  <a:lnTo>
                    <a:pt x="5314721" y="174370"/>
                  </a:lnTo>
                  <a:lnTo>
                    <a:pt x="5279517" y="159651"/>
                  </a:lnTo>
                  <a:lnTo>
                    <a:pt x="5279517" y="70459"/>
                  </a:lnTo>
                  <a:lnTo>
                    <a:pt x="5273421" y="70459"/>
                  </a:lnTo>
                  <a:lnTo>
                    <a:pt x="5273421" y="55117"/>
                  </a:lnTo>
                  <a:lnTo>
                    <a:pt x="5260428" y="55117"/>
                  </a:lnTo>
                  <a:lnTo>
                    <a:pt x="5260428" y="38912"/>
                  </a:lnTo>
                  <a:lnTo>
                    <a:pt x="5244312" y="38912"/>
                  </a:lnTo>
                  <a:lnTo>
                    <a:pt x="5244312" y="0"/>
                  </a:lnTo>
                  <a:close/>
                </a:path>
              </a:pathLst>
            </a:custGeom>
            <a:solidFill>
              <a:srgbClr val="DEEBF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4362"/>
              <a:ext cx="6005195" cy="523875"/>
            </a:xfrm>
            <a:custGeom>
              <a:avLst/>
              <a:gdLst/>
              <a:ahLst/>
              <a:cxnLst/>
              <a:rect l="l" t="t" r="r" b="b"/>
              <a:pathLst>
                <a:path w="6005195" h="523875">
                  <a:moveTo>
                    <a:pt x="3883660" y="0"/>
                  </a:moveTo>
                  <a:lnTo>
                    <a:pt x="3883660" y="333362"/>
                  </a:lnTo>
                  <a:lnTo>
                    <a:pt x="3780891" y="333362"/>
                  </a:lnTo>
                  <a:lnTo>
                    <a:pt x="3780891" y="153161"/>
                  </a:lnTo>
                  <a:lnTo>
                    <a:pt x="3752227" y="153161"/>
                  </a:lnTo>
                  <a:lnTo>
                    <a:pt x="3752227" y="133705"/>
                  </a:lnTo>
                  <a:lnTo>
                    <a:pt x="3722712" y="133705"/>
                  </a:lnTo>
                  <a:lnTo>
                    <a:pt x="3722712" y="109486"/>
                  </a:lnTo>
                  <a:lnTo>
                    <a:pt x="3683850" y="109486"/>
                  </a:lnTo>
                  <a:lnTo>
                    <a:pt x="3683850" y="59232"/>
                  </a:lnTo>
                  <a:lnTo>
                    <a:pt x="3657942" y="59232"/>
                  </a:lnTo>
                  <a:lnTo>
                    <a:pt x="3657942" y="109486"/>
                  </a:lnTo>
                  <a:lnTo>
                    <a:pt x="3619080" y="109486"/>
                  </a:lnTo>
                  <a:lnTo>
                    <a:pt x="3619080" y="133705"/>
                  </a:lnTo>
                  <a:lnTo>
                    <a:pt x="3589578" y="133705"/>
                  </a:lnTo>
                  <a:lnTo>
                    <a:pt x="3589578" y="294182"/>
                  </a:lnTo>
                  <a:lnTo>
                    <a:pt x="3539070" y="294182"/>
                  </a:lnTo>
                  <a:lnTo>
                    <a:pt x="3539070" y="250558"/>
                  </a:lnTo>
                  <a:lnTo>
                    <a:pt x="3519601" y="250558"/>
                  </a:lnTo>
                  <a:lnTo>
                    <a:pt x="3519601" y="180505"/>
                  </a:lnTo>
                  <a:lnTo>
                    <a:pt x="3513975" y="180505"/>
                  </a:lnTo>
                  <a:lnTo>
                    <a:pt x="3513975" y="73291"/>
                  </a:lnTo>
                  <a:lnTo>
                    <a:pt x="3398608" y="73291"/>
                  </a:lnTo>
                  <a:lnTo>
                    <a:pt x="3341471" y="111010"/>
                  </a:lnTo>
                  <a:lnTo>
                    <a:pt x="3341471" y="253441"/>
                  </a:lnTo>
                  <a:lnTo>
                    <a:pt x="3301746" y="253441"/>
                  </a:lnTo>
                  <a:lnTo>
                    <a:pt x="3301746" y="180886"/>
                  </a:lnTo>
                  <a:lnTo>
                    <a:pt x="3266376" y="180886"/>
                  </a:lnTo>
                  <a:lnTo>
                    <a:pt x="3266376" y="127190"/>
                  </a:lnTo>
                  <a:lnTo>
                    <a:pt x="3143719" y="127190"/>
                  </a:lnTo>
                  <a:lnTo>
                    <a:pt x="3143719" y="180886"/>
                  </a:lnTo>
                  <a:lnTo>
                    <a:pt x="3123311" y="180886"/>
                  </a:lnTo>
                  <a:lnTo>
                    <a:pt x="3123311" y="289013"/>
                  </a:lnTo>
                  <a:lnTo>
                    <a:pt x="3054172" y="289013"/>
                  </a:lnTo>
                  <a:lnTo>
                    <a:pt x="3054172" y="125209"/>
                  </a:lnTo>
                  <a:lnTo>
                    <a:pt x="3020606" y="125209"/>
                  </a:lnTo>
                  <a:lnTo>
                    <a:pt x="3020606" y="37909"/>
                  </a:lnTo>
                  <a:lnTo>
                    <a:pt x="2992628" y="37909"/>
                  </a:lnTo>
                  <a:lnTo>
                    <a:pt x="2992628" y="6489"/>
                  </a:lnTo>
                  <a:lnTo>
                    <a:pt x="2829445" y="6489"/>
                  </a:lnTo>
                  <a:lnTo>
                    <a:pt x="2829445" y="37909"/>
                  </a:lnTo>
                  <a:lnTo>
                    <a:pt x="2787472" y="37909"/>
                  </a:lnTo>
                  <a:lnTo>
                    <a:pt x="2787472" y="243103"/>
                  </a:lnTo>
                  <a:lnTo>
                    <a:pt x="2717546" y="243103"/>
                  </a:lnTo>
                  <a:lnTo>
                    <a:pt x="2717546" y="333362"/>
                  </a:lnTo>
                  <a:lnTo>
                    <a:pt x="2611221" y="333362"/>
                  </a:lnTo>
                  <a:lnTo>
                    <a:pt x="2611221" y="196761"/>
                  </a:lnTo>
                  <a:lnTo>
                    <a:pt x="2541282" y="196761"/>
                  </a:lnTo>
                  <a:lnTo>
                    <a:pt x="2541282" y="333362"/>
                  </a:lnTo>
                  <a:lnTo>
                    <a:pt x="2528227" y="333362"/>
                  </a:lnTo>
                  <a:lnTo>
                    <a:pt x="2528227" y="264985"/>
                  </a:lnTo>
                  <a:lnTo>
                    <a:pt x="2473667" y="264985"/>
                  </a:lnTo>
                  <a:lnTo>
                    <a:pt x="2473667" y="308394"/>
                  </a:lnTo>
                  <a:lnTo>
                    <a:pt x="2412606" y="308394"/>
                  </a:lnTo>
                  <a:lnTo>
                    <a:pt x="2412606" y="333362"/>
                  </a:lnTo>
                  <a:lnTo>
                    <a:pt x="2385669" y="333362"/>
                  </a:lnTo>
                  <a:lnTo>
                    <a:pt x="2385669" y="70865"/>
                  </a:lnTo>
                  <a:lnTo>
                    <a:pt x="2328519" y="33159"/>
                  </a:lnTo>
                  <a:lnTo>
                    <a:pt x="2213152" y="33159"/>
                  </a:lnTo>
                  <a:lnTo>
                    <a:pt x="2213152" y="268757"/>
                  </a:lnTo>
                  <a:lnTo>
                    <a:pt x="2095906" y="268757"/>
                  </a:lnTo>
                  <a:lnTo>
                    <a:pt x="2095906" y="204546"/>
                  </a:lnTo>
                  <a:lnTo>
                    <a:pt x="2068487" y="204546"/>
                  </a:lnTo>
                  <a:lnTo>
                    <a:pt x="2068487" y="163512"/>
                  </a:lnTo>
                  <a:lnTo>
                    <a:pt x="2048891" y="157568"/>
                  </a:lnTo>
                  <a:lnTo>
                    <a:pt x="2048891" y="132943"/>
                  </a:lnTo>
                  <a:lnTo>
                    <a:pt x="2009724" y="109156"/>
                  </a:lnTo>
                  <a:lnTo>
                    <a:pt x="2009724" y="145681"/>
                  </a:lnTo>
                  <a:lnTo>
                    <a:pt x="1990128" y="139738"/>
                  </a:lnTo>
                  <a:lnTo>
                    <a:pt x="1990128" y="204546"/>
                  </a:lnTo>
                  <a:lnTo>
                    <a:pt x="1962708" y="204546"/>
                  </a:lnTo>
                  <a:lnTo>
                    <a:pt x="1962708" y="308394"/>
                  </a:lnTo>
                  <a:lnTo>
                    <a:pt x="1904441" y="308394"/>
                  </a:lnTo>
                  <a:lnTo>
                    <a:pt x="1904441" y="333362"/>
                  </a:lnTo>
                  <a:lnTo>
                    <a:pt x="1900275" y="333362"/>
                  </a:lnTo>
                  <a:lnTo>
                    <a:pt x="1900275" y="228180"/>
                  </a:lnTo>
                  <a:lnTo>
                    <a:pt x="1783727" y="228180"/>
                  </a:lnTo>
                  <a:lnTo>
                    <a:pt x="1783727" y="333362"/>
                  </a:lnTo>
                  <a:lnTo>
                    <a:pt x="1764220" y="333362"/>
                  </a:lnTo>
                  <a:lnTo>
                    <a:pt x="1764220" y="88010"/>
                  </a:lnTo>
                  <a:lnTo>
                    <a:pt x="1749082" y="88010"/>
                  </a:lnTo>
                  <a:lnTo>
                    <a:pt x="1749082" y="64515"/>
                  </a:lnTo>
                  <a:lnTo>
                    <a:pt x="1716938" y="64515"/>
                  </a:lnTo>
                  <a:lnTo>
                    <a:pt x="1716938" y="44373"/>
                  </a:lnTo>
                  <a:lnTo>
                    <a:pt x="1614817" y="44373"/>
                  </a:lnTo>
                  <a:lnTo>
                    <a:pt x="1614817" y="64515"/>
                  </a:lnTo>
                  <a:lnTo>
                    <a:pt x="1582661" y="64515"/>
                  </a:lnTo>
                  <a:lnTo>
                    <a:pt x="1582661" y="88010"/>
                  </a:lnTo>
                  <a:lnTo>
                    <a:pt x="1567535" y="88010"/>
                  </a:lnTo>
                  <a:lnTo>
                    <a:pt x="1567535" y="244716"/>
                  </a:lnTo>
                  <a:lnTo>
                    <a:pt x="1466100" y="244716"/>
                  </a:lnTo>
                  <a:lnTo>
                    <a:pt x="1466100" y="333362"/>
                  </a:lnTo>
                  <a:lnTo>
                    <a:pt x="1412265" y="333362"/>
                  </a:lnTo>
                  <a:lnTo>
                    <a:pt x="1412265" y="109042"/>
                  </a:lnTo>
                  <a:lnTo>
                    <a:pt x="1348511" y="65201"/>
                  </a:lnTo>
                  <a:lnTo>
                    <a:pt x="1296416" y="65201"/>
                  </a:lnTo>
                  <a:lnTo>
                    <a:pt x="1239672" y="109042"/>
                  </a:lnTo>
                  <a:lnTo>
                    <a:pt x="1239672" y="333362"/>
                  </a:lnTo>
                  <a:lnTo>
                    <a:pt x="1142707" y="333362"/>
                  </a:lnTo>
                  <a:lnTo>
                    <a:pt x="1142707" y="283844"/>
                  </a:lnTo>
                  <a:lnTo>
                    <a:pt x="1063459" y="283844"/>
                  </a:lnTo>
                  <a:lnTo>
                    <a:pt x="1063459" y="228180"/>
                  </a:lnTo>
                  <a:lnTo>
                    <a:pt x="989799" y="228180"/>
                  </a:lnTo>
                  <a:lnTo>
                    <a:pt x="989799" y="69392"/>
                  </a:lnTo>
                  <a:lnTo>
                    <a:pt x="800684" y="0"/>
                  </a:lnTo>
                  <a:lnTo>
                    <a:pt x="800684" y="333362"/>
                  </a:lnTo>
                  <a:lnTo>
                    <a:pt x="697915" y="333362"/>
                  </a:lnTo>
                  <a:lnTo>
                    <a:pt x="697915" y="153161"/>
                  </a:lnTo>
                  <a:lnTo>
                    <a:pt x="669251" y="153161"/>
                  </a:lnTo>
                  <a:lnTo>
                    <a:pt x="669251" y="133705"/>
                  </a:lnTo>
                  <a:lnTo>
                    <a:pt x="639749" y="133705"/>
                  </a:lnTo>
                  <a:lnTo>
                    <a:pt x="639749" y="109486"/>
                  </a:lnTo>
                  <a:lnTo>
                    <a:pt x="600875" y="109486"/>
                  </a:lnTo>
                  <a:lnTo>
                    <a:pt x="600875" y="59232"/>
                  </a:lnTo>
                  <a:lnTo>
                    <a:pt x="574967" y="59232"/>
                  </a:lnTo>
                  <a:lnTo>
                    <a:pt x="574967" y="109486"/>
                  </a:lnTo>
                  <a:lnTo>
                    <a:pt x="536105" y="109486"/>
                  </a:lnTo>
                  <a:lnTo>
                    <a:pt x="536105" y="133705"/>
                  </a:lnTo>
                  <a:lnTo>
                    <a:pt x="506602" y="133705"/>
                  </a:lnTo>
                  <a:lnTo>
                    <a:pt x="506602" y="333362"/>
                  </a:lnTo>
                  <a:lnTo>
                    <a:pt x="436625" y="333362"/>
                  </a:lnTo>
                  <a:lnTo>
                    <a:pt x="436625" y="180505"/>
                  </a:lnTo>
                  <a:lnTo>
                    <a:pt x="407123" y="180505"/>
                  </a:lnTo>
                  <a:lnTo>
                    <a:pt x="407123" y="162394"/>
                  </a:lnTo>
                  <a:lnTo>
                    <a:pt x="303491" y="162394"/>
                  </a:lnTo>
                  <a:lnTo>
                    <a:pt x="303491" y="180505"/>
                  </a:lnTo>
                  <a:lnTo>
                    <a:pt x="273989" y="180505"/>
                  </a:lnTo>
                  <a:lnTo>
                    <a:pt x="273989" y="333362"/>
                  </a:lnTo>
                  <a:lnTo>
                    <a:pt x="244716" y="333362"/>
                  </a:lnTo>
                  <a:lnTo>
                    <a:pt x="244716" y="315975"/>
                  </a:lnTo>
                  <a:lnTo>
                    <a:pt x="218770" y="315975"/>
                  </a:lnTo>
                  <a:lnTo>
                    <a:pt x="218770" y="180886"/>
                  </a:lnTo>
                  <a:lnTo>
                    <a:pt x="183387" y="180886"/>
                  </a:lnTo>
                  <a:lnTo>
                    <a:pt x="183387" y="127190"/>
                  </a:lnTo>
                  <a:lnTo>
                    <a:pt x="60731" y="127190"/>
                  </a:lnTo>
                  <a:lnTo>
                    <a:pt x="60731" y="180886"/>
                  </a:lnTo>
                  <a:lnTo>
                    <a:pt x="40335" y="180886"/>
                  </a:lnTo>
                  <a:lnTo>
                    <a:pt x="40335" y="333362"/>
                  </a:lnTo>
                  <a:lnTo>
                    <a:pt x="0" y="333362"/>
                  </a:lnTo>
                  <a:lnTo>
                    <a:pt x="0" y="523633"/>
                  </a:lnTo>
                  <a:lnTo>
                    <a:pt x="6005156" y="523633"/>
                  </a:lnTo>
                  <a:lnTo>
                    <a:pt x="6005156" y="6489"/>
                  </a:lnTo>
                  <a:lnTo>
                    <a:pt x="5912421" y="6489"/>
                  </a:lnTo>
                  <a:lnTo>
                    <a:pt x="5912421" y="37909"/>
                  </a:lnTo>
                  <a:lnTo>
                    <a:pt x="5870460" y="37909"/>
                  </a:lnTo>
                  <a:lnTo>
                    <a:pt x="5870460" y="243103"/>
                  </a:lnTo>
                  <a:lnTo>
                    <a:pt x="5800521" y="243103"/>
                  </a:lnTo>
                  <a:lnTo>
                    <a:pt x="5800521" y="333362"/>
                  </a:lnTo>
                  <a:lnTo>
                    <a:pt x="5694210" y="333362"/>
                  </a:lnTo>
                  <a:lnTo>
                    <a:pt x="5694210" y="196761"/>
                  </a:lnTo>
                  <a:lnTo>
                    <a:pt x="5624271" y="196761"/>
                  </a:lnTo>
                  <a:lnTo>
                    <a:pt x="5624271" y="333362"/>
                  </a:lnTo>
                  <a:lnTo>
                    <a:pt x="5611215" y="333362"/>
                  </a:lnTo>
                  <a:lnTo>
                    <a:pt x="5611215" y="264985"/>
                  </a:lnTo>
                  <a:lnTo>
                    <a:pt x="5556643" y="264985"/>
                  </a:lnTo>
                  <a:lnTo>
                    <a:pt x="5556643" y="308394"/>
                  </a:lnTo>
                  <a:lnTo>
                    <a:pt x="5495582" y="308394"/>
                  </a:lnTo>
                  <a:lnTo>
                    <a:pt x="5495582" y="333362"/>
                  </a:lnTo>
                  <a:lnTo>
                    <a:pt x="5468632" y="333362"/>
                  </a:lnTo>
                  <a:lnTo>
                    <a:pt x="5468632" y="70865"/>
                  </a:lnTo>
                  <a:lnTo>
                    <a:pt x="5411495" y="33159"/>
                  </a:lnTo>
                  <a:lnTo>
                    <a:pt x="5296128" y="33159"/>
                  </a:lnTo>
                  <a:lnTo>
                    <a:pt x="5296128" y="268757"/>
                  </a:lnTo>
                  <a:lnTo>
                    <a:pt x="5178894" y="268757"/>
                  </a:lnTo>
                  <a:lnTo>
                    <a:pt x="5178894" y="204546"/>
                  </a:lnTo>
                  <a:lnTo>
                    <a:pt x="5151462" y="204546"/>
                  </a:lnTo>
                  <a:lnTo>
                    <a:pt x="5151462" y="163512"/>
                  </a:lnTo>
                  <a:lnTo>
                    <a:pt x="5131866" y="157568"/>
                  </a:lnTo>
                  <a:lnTo>
                    <a:pt x="5131866" y="132943"/>
                  </a:lnTo>
                  <a:lnTo>
                    <a:pt x="5092700" y="109156"/>
                  </a:lnTo>
                  <a:lnTo>
                    <a:pt x="5092700" y="145681"/>
                  </a:lnTo>
                  <a:lnTo>
                    <a:pt x="5073129" y="139738"/>
                  </a:lnTo>
                  <a:lnTo>
                    <a:pt x="5073129" y="204546"/>
                  </a:lnTo>
                  <a:lnTo>
                    <a:pt x="5045697" y="204546"/>
                  </a:lnTo>
                  <a:lnTo>
                    <a:pt x="5045697" y="308394"/>
                  </a:lnTo>
                  <a:lnTo>
                    <a:pt x="4987404" y="308394"/>
                  </a:lnTo>
                  <a:lnTo>
                    <a:pt x="4987404" y="333362"/>
                  </a:lnTo>
                  <a:lnTo>
                    <a:pt x="4983264" y="333362"/>
                  </a:lnTo>
                  <a:lnTo>
                    <a:pt x="4983264" y="228180"/>
                  </a:lnTo>
                  <a:lnTo>
                    <a:pt x="4866690" y="228180"/>
                  </a:lnTo>
                  <a:lnTo>
                    <a:pt x="4866690" y="333362"/>
                  </a:lnTo>
                  <a:lnTo>
                    <a:pt x="4847196" y="333362"/>
                  </a:lnTo>
                  <a:lnTo>
                    <a:pt x="4847196" y="88010"/>
                  </a:lnTo>
                  <a:lnTo>
                    <a:pt x="4832057" y="88010"/>
                  </a:lnTo>
                  <a:lnTo>
                    <a:pt x="4832057" y="64515"/>
                  </a:lnTo>
                  <a:lnTo>
                    <a:pt x="4799926" y="64515"/>
                  </a:lnTo>
                  <a:lnTo>
                    <a:pt x="4799926" y="44373"/>
                  </a:lnTo>
                  <a:lnTo>
                    <a:pt x="4697793" y="44373"/>
                  </a:lnTo>
                  <a:lnTo>
                    <a:pt x="4697793" y="64515"/>
                  </a:lnTo>
                  <a:lnTo>
                    <a:pt x="4665637" y="64515"/>
                  </a:lnTo>
                  <a:lnTo>
                    <a:pt x="4665637" y="88010"/>
                  </a:lnTo>
                  <a:lnTo>
                    <a:pt x="4650511" y="88010"/>
                  </a:lnTo>
                  <a:lnTo>
                    <a:pt x="4650511" y="244716"/>
                  </a:lnTo>
                  <a:lnTo>
                    <a:pt x="4549076" y="244716"/>
                  </a:lnTo>
                  <a:lnTo>
                    <a:pt x="4549076" y="333362"/>
                  </a:lnTo>
                  <a:lnTo>
                    <a:pt x="4495241" y="333362"/>
                  </a:lnTo>
                  <a:lnTo>
                    <a:pt x="4495241" y="109042"/>
                  </a:lnTo>
                  <a:lnTo>
                    <a:pt x="4431487" y="65201"/>
                  </a:lnTo>
                  <a:lnTo>
                    <a:pt x="4379391" y="65201"/>
                  </a:lnTo>
                  <a:lnTo>
                    <a:pt x="4322648" y="109042"/>
                  </a:lnTo>
                  <a:lnTo>
                    <a:pt x="4322648" y="333362"/>
                  </a:lnTo>
                  <a:lnTo>
                    <a:pt x="4225696" y="333362"/>
                  </a:lnTo>
                  <a:lnTo>
                    <a:pt x="4225696" y="283844"/>
                  </a:lnTo>
                  <a:lnTo>
                    <a:pt x="4146435" y="283844"/>
                  </a:lnTo>
                  <a:lnTo>
                    <a:pt x="4146435" y="228180"/>
                  </a:lnTo>
                  <a:lnTo>
                    <a:pt x="4072775" y="228180"/>
                  </a:lnTo>
                  <a:lnTo>
                    <a:pt x="4072775" y="69392"/>
                  </a:lnTo>
                  <a:lnTo>
                    <a:pt x="3883660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310" y="5759856"/>
            <a:ext cx="3880650" cy="109814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48055" y="1190244"/>
            <a:ext cx="11296015" cy="858519"/>
            <a:chOff x="448055" y="1190244"/>
            <a:chExt cx="11296015" cy="85851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226820"/>
              <a:ext cx="11295888" cy="8214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20623" y="2238755"/>
            <a:ext cx="2360930" cy="472440"/>
            <a:chOff x="420623" y="2238755"/>
            <a:chExt cx="2360930" cy="472440"/>
          </a:xfrm>
        </p:grpSpPr>
        <p:sp>
          <p:nvSpPr>
            <p:cNvPr id="10" name="object 10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687" y="2334767"/>
              <a:ext cx="821436" cy="2529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3698" y="234676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368" y="2337815"/>
              <a:ext cx="211836" cy="2484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683" y="2348598"/>
              <a:ext cx="168706" cy="2057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4351" y="2336291"/>
              <a:ext cx="428244" cy="2484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65896" y="234836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23" y="2238755"/>
              <a:ext cx="472439" cy="4724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16" y="2352992"/>
              <a:ext cx="199167" cy="2136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529" y="2369629"/>
              <a:ext cx="69785" cy="235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29" y="2397518"/>
              <a:ext cx="109688" cy="12288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74895" y="2780093"/>
            <a:ext cx="485203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500" b="1" spc="114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반도체 소부장</a:t>
            </a:r>
            <a:r>
              <a:rPr sz="15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지원을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 위한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85" dirty="0">
                <a:solidFill>
                  <a:srgbClr val="0D0D0D"/>
                </a:solidFill>
                <a:latin typeface="BM HANNA 11yrs old"/>
                <a:cs typeface="BM HANNA 11yrs old"/>
              </a:rPr>
              <a:t>12</a:t>
            </a:r>
            <a:r>
              <a:rPr sz="1500" spc="85" dirty="0">
                <a:solidFill>
                  <a:srgbClr val="0D0D0D"/>
                </a:solidFill>
                <a:latin typeface="BM EULJIRO TTF"/>
                <a:cs typeface="BM EULJIRO TTF"/>
              </a:rPr>
              <a:t>인치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웨이퍼</a:t>
            </a:r>
            <a:r>
              <a:rPr sz="15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기반의 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첨단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반도체</a:t>
            </a:r>
            <a:r>
              <a:rPr sz="15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전공정용</a:t>
            </a:r>
            <a:r>
              <a:rPr sz="15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미니팹</a:t>
            </a:r>
            <a:r>
              <a:rPr sz="15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구축</a:t>
            </a:r>
            <a:endParaRPr sz="15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r>
              <a:rPr sz="1500" b="1" spc="114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대학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9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연구소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9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기업</a:t>
            </a:r>
            <a:r>
              <a:rPr sz="15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5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2832671"/>
            <a:ext cx="208191" cy="16341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3430676"/>
            <a:ext cx="208191" cy="16342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4895" y="3745268"/>
            <a:ext cx="51206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r>
              <a:rPr sz="1500" b="1" spc="9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7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평가결과에 따른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65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여부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90" dirty="0">
                <a:solidFill>
                  <a:srgbClr val="0D0D0D"/>
                </a:solidFill>
                <a:latin typeface="BM EULJIRO TTF"/>
                <a:cs typeface="BM EULJIRO TTF"/>
              </a:rPr>
              <a:t>결정</a:t>
            </a:r>
            <a:r>
              <a:rPr sz="1500" spc="9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500" spc="-11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총</a:t>
            </a:r>
            <a:r>
              <a:rPr sz="1500" spc="-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사업기간</a:t>
            </a:r>
            <a:r>
              <a:rPr sz="15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80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개월</a:t>
            </a:r>
            <a:r>
              <a:rPr sz="15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내외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3797846"/>
            <a:ext cx="208191" cy="16341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60350" y="4954193"/>
            <a:ext cx="33623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’25</a:t>
            </a:r>
            <a:r>
              <a:rPr sz="15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년</a:t>
            </a:r>
            <a:r>
              <a:rPr sz="1500" b="1" spc="1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100</a:t>
            </a:r>
            <a:r>
              <a:rPr sz="15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500" b="1" spc="1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(’25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년</a:t>
            </a:r>
            <a:r>
              <a:rPr sz="13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5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3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100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(1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300">
              <a:latin typeface="BM HANNA 11yrs old"/>
              <a:cs typeface="BM HANNA 11yrs old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5929" y="5015661"/>
            <a:ext cx="208188" cy="16341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05919" y="5280659"/>
            <a:ext cx="5486400" cy="408940"/>
            <a:chOff x="505919" y="5280659"/>
            <a:chExt cx="5486400" cy="408940"/>
          </a:xfrm>
        </p:grpSpPr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919" y="5290362"/>
              <a:ext cx="1818642" cy="3990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8382" y="5290362"/>
              <a:ext cx="1800224" cy="3990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7182" y="5290362"/>
              <a:ext cx="1814512" cy="3990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571" y="5280659"/>
              <a:ext cx="368808" cy="3749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9595" y="5280659"/>
              <a:ext cx="368808" cy="3749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76372" y="5280659"/>
              <a:ext cx="368808" cy="3749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68395" y="5280659"/>
              <a:ext cx="368807" cy="3749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5172" y="5280659"/>
              <a:ext cx="368808" cy="3749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7195" y="5280659"/>
              <a:ext cx="368808" cy="374903"/>
            </a:xfrm>
            <a:prstGeom prst="rect">
              <a:avLst/>
            </a:prstGeom>
          </p:spPr>
        </p:pic>
      </p:grp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05917" y="5350509"/>
          <a:ext cx="5532754" cy="1506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신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규</a:t>
                      </a:r>
                      <a:endParaRPr sz="1300">
                        <a:latin typeface="Noto Sans CJK HK"/>
                        <a:cs typeface="Noto Sans CJK HK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계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속</a:t>
                      </a:r>
                      <a:endParaRPr sz="1300">
                        <a:latin typeface="Noto Sans CJK HK"/>
                        <a:cs typeface="Noto Sans CJK HK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ctr">
                        <a:lnSpc>
                          <a:spcPts val="1360"/>
                        </a:lnSpc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합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계</a:t>
                      </a:r>
                      <a:endParaRPr sz="1300">
                        <a:latin typeface="Noto Sans CJK HK"/>
                        <a:cs typeface="Noto Sans CJK HK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100</a:t>
                      </a:r>
                      <a:r>
                        <a:rPr sz="1200" spc="4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백만원</a:t>
                      </a:r>
                      <a:r>
                        <a:rPr sz="1200" spc="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,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1200" spc="7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</a:t>
                      </a:r>
                      <a:r>
                        <a:rPr sz="12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개</a:t>
                      </a:r>
                      <a:endParaRPr sz="1200">
                        <a:latin typeface="BM EULJIRO TTF"/>
                        <a:cs typeface="BM EULJIRO TTF"/>
                      </a:endParaRPr>
                    </a:p>
                  </a:txBody>
                  <a:tcPr marL="0" marR="0" marT="6985" marB="0">
                    <a:lnR w="3175">
                      <a:solidFill>
                        <a:srgbClr val="7E7E7E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13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-</a:t>
                      </a:r>
                      <a:endParaRPr sz="1200">
                        <a:latin typeface="BM HANNA 11yrs old"/>
                        <a:cs typeface="BM HANNA 11yrs old"/>
                      </a:endParaRPr>
                    </a:p>
                  </a:txBody>
                  <a:tcPr marL="0" marR="0" marT="6985" marB="0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 algn="ctr">
                        <a:lnSpc>
                          <a:spcPct val="100000"/>
                        </a:lnSpc>
                      </a:pPr>
                      <a:r>
                        <a:rPr sz="1200" spc="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100</a:t>
                      </a:r>
                      <a:r>
                        <a:rPr sz="1200" spc="45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백만원</a:t>
                      </a:r>
                      <a:r>
                        <a:rPr sz="1200" spc="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,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 </a:t>
                      </a:r>
                      <a:r>
                        <a:rPr sz="1200" spc="7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</a:t>
                      </a:r>
                      <a:r>
                        <a:rPr sz="1200" spc="70" dirty="0">
                          <a:solidFill>
                            <a:srgbClr val="252525"/>
                          </a:solidFill>
                          <a:latin typeface="BM EULJIRO TTF"/>
                          <a:cs typeface="BM EULJIRO TTF"/>
                        </a:rPr>
                        <a:t>개</a:t>
                      </a:r>
                      <a:endParaRPr sz="1200">
                        <a:latin typeface="BM EULJIRO TTF"/>
                        <a:cs typeface="BM EULJIRO TTF"/>
                      </a:endParaRPr>
                    </a:p>
                  </a:txBody>
                  <a:tcPr marL="0" marR="0" marT="6985" marB="0">
                    <a:lnL w="3175">
                      <a:solidFill>
                        <a:srgbClr val="7E7E7E"/>
                      </a:solidFill>
                      <a:prstDash val="solid"/>
                    </a:lnL>
                    <a:lnB w="19050">
                      <a:solidFill>
                        <a:srgbClr val="1F80C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5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1F80C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5037556" y="5086870"/>
            <a:ext cx="9664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단위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95" dirty="0">
                <a:solidFill>
                  <a:srgbClr val="404040"/>
                </a:solidFill>
                <a:latin typeface="BM HANNA 11yrs old"/>
                <a:cs typeface="BM HANNA 11yrs old"/>
              </a:rPr>
              <a:t>:</a:t>
            </a:r>
            <a:r>
              <a:rPr sz="900" spc="-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50" dirty="0">
                <a:solidFill>
                  <a:srgbClr val="404040"/>
                </a:solidFill>
                <a:latin typeface="BM EULJIRO TTF"/>
                <a:cs typeface="BM EULJIRO TTF"/>
              </a:rPr>
              <a:t>백만원</a:t>
            </a:r>
            <a:r>
              <a:rPr sz="900" spc="5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900" spc="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개수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endParaRPr sz="900">
              <a:latin typeface="BM HANNA 11yrs old"/>
              <a:cs typeface="BM HANNA 11yrs old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08431" y="4424171"/>
            <a:ext cx="1551940" cy="471170"/>
            <a:chOff x="408431" y="4424171"/>
            <a:chExt cx="1551940" cy="471170"/>
          </a:xfrm>
        </p:grpSpPr>
        <p:sp>
          <p:nvSpPr>
            <p:cNvPr id="44" name="object 44"/>
            <p:cNvSpPr/>
            <p:nvPr/>
          </p:nvSpPr>
          <p:spPr>
            <a:xfrm>
              <a:off x="443768" y="445935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5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3768" y="445935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8972" y="4520183"/>
              <a:ext cx="821436" cy="24841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0266" y="453102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80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80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80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80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80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80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80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80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80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431" y="4424171"/>
              <a:ext cx="470916" cy="47091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3768" y="445935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3768" y="445935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5000" y="4554308"/>
              <a:ext cx="174852" cy="17514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9132" y="4534814"/>
              <a:ext cx="79524" cy="793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4898" y="4651933"/>
              <a:ext cx="67586" cy="61226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6150864" y="2238755"/>
            <a:ext cx="1552575" cy="472440"/>
            <a:chOff x="6150864" y="2238755"/>
            <a:chExt cx="1552575" cy="472440"/>
          </a:xfrm>
        </p:grpSpPr>
        <p:sp>
          <p:nvSpPr>
            <p:cNvPr id="55" name="object 55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62928" y="2336291"/>
              <a:ext cx="813816" cy="25146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674510" y="2348369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1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2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1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2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5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5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7"/>
                  </a:lnTo>
                  <a:lnTo>
                    <a:pt x="295559" y="78867"/>
                  </a:lnTo>
                  <a:lnTo>
                    <a:pt x="278434" y="46863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7"/>
                  </a:moveTo>
                  <a:lnTo>
                    <a:pt x="264947" y="78867"/>
                  </a:lnTo>
                  <a:lnTo>
                    <a:pt x="266471" y="81915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7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30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5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5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1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10"/>
                  </a:lnTo>
                  <a:lnTo>
                    <a:pt x="446379" y="80010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7"/>
                  </a:lnTo>
                  <a:lnTo>
                    <a:pt x="427253" y="43815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3"/>
                  </a:lnTo>
                  <a:lnTo>
                    <a:pt x="500498" y="24003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3"/>
                  </a:moveTo>
                  <a:lnTo>
                    <a:pt x="463295" y="24003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5"/>
                  </a:lnTo>
                  <a:lnTo>
                    <a:pt x="482574" y="59817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10"/>
                  </a:lnTo>
                  <a:lnTo>
                    <a:pt x="500498" y="80010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3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0864" y="2238755"/>
              <a:ext cx="470915" cy="47243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49200" y="2344229"/>
              <a:ext cx="216179" cy="221589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336131" y="3232327"/>
            <a:ext cx="5431790" cy="921385"/>
            <a:chOff x="6336131" y="3232327"/>
            <a:chExt cx="5431790" cy="921385"/>
          </a:xfrm>
        </p:grpSpPr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36131" y="3232327"/>
              <a:ext cx="1285595" cy="9212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18044" y="3232327"/>
              <a:ext cx="1285595" cy="9212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42759" y="3445764"/>
              <a:ext cx="291083" cy="1722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99942" y="3232327"/>
              <a:ext cx="1285570" cy="9212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852894" y="3456393"/>
              <a:ext cx="255904" cy="135890"/>
            </a:xfrm>
            <a:custGeom>
              <a:avLst/>
              <a:gdLst/>
              <a:ahLst/>
              <a:cxnLst/>
              <a:rect l="l" t="t" r="r" b="b"/>
              <a:pathLst>
                <a:path w="255904" h="135889">
                  <a:moveTo>
                    <a:pt x="62788" y="79705"/>
                  </a:moveTo>
                  <a:lnTo>
                    <a:pt x="25145" y="87325"/>
                  </a:lnTo>
                  <a:lnTo>
                    <a:pt x="12191" y="116128"/>
                  </a:lnTo>
                  <a:lnTo>
                    <a:pt x="16484" y="122910"/>
                  </a:lnTo>
                  <a:lnTo>
                    <a:pt x="62788" y="135483"/>
                  </a:lnTo>
                  <a:lnTo>
                    <a:pt x="74399" y="135012"/>
                  </a:lnTo>
                  <a:lnTo>
                    <a:pt x="109504" y="122224"/>
                  </a:lnTo>
                  <a:lnTo>
                    <a:pt x="53136" y="122224"/>
                  </a:lnTo>
                  <a:lnTo>
                    <a:pt x="45516" y="121056"/>
                  </a:lnTo>
                  <a:lnTo>
                    <a:pt x="34340" y="116382"/>
                  </a:lnTo>
                  <a:lnTo>
                    <a:pt x="31546" y="112623"/>
                  </a:lnTo>
                  <a:lnTo>
                    <a:pt x="31546" y="102666"/>
                  </a:lnTo>
                  <a:lnTo>
                    <a:pt x="34340" y="99085"/>
                  </a:lnTo>
                  <a:lnTo>
                    <a:pt x="45516" y="94310"/>
                  </a:lnTo>
                  <a:lnTo>
                    <a:pt x="53136" y="93116"/>
                  </a:lnTo>
                  <a:lnTo>
                    <a:pt x="109499" y="93116"/>
                  </a:lnTo>
                  <a:lnTo>
                    <a:pt x="109042" y="92405"/>
                  </a:lnTo>
                  <a:lnTo>
                    <a:pt x="100355" y="87325"/>
                  </a:lnTo>
                  <a:lnTo>
                    <a:pt x="93121" y="83991"/>
                  </a:lnTo>
                  <a:lnTo>
                    <a:pt x="84448" y="81610"/>
                  </a:lnTo>
                  <a:lnTo>
                    <a:pt x="74337" y="80181"/>
                  </a:lnTo>
                  <a:lnTo>
                    <a:pt x="62788" y="79705"/>
                  </a:lnTo>
                  <a:close/>
                </a:path>
                <a:path w="255904" h="135889">
                  <a:moveTo>
                    <a:pt x="109499" y="93116"/>
                  </a:moveTo>
                  <a:lnTo>
                    <a:pt x="72339" y="93116"/>
                  </a:lnTo>
                  <a:lnTo>
                    <a:pt x="79933" y="94310"/>
                  </a:lnTo>
                  <a:lnTo>
                    <a:pt x="91211" y="99085"/>
                  </a:lnTo>
                  <a:lnTo>
                    <a:pt x="94030" y="102666"/>
                  </a:lnTo>
                  <a:lnTo>
                    <a:pt x="94030" y="112623"/>
                  </a:lnTo>
                  <a:lnTo>
                    <a:pt x="91211" y="116382"/>
                  </a:lnTo>
                  <a:lnTo>
                    <a:pt x="79933" y="121056"/>
                  </a:lnTo>
                  <a:lnTo>
                    <a:pt x="72339" y="122224"/>
                  </a:lnTo>
                  <a:lnTo>
                    <a:pt x="109504" y="122224"/>
                  </a:lnTo>
                  <a:lnTo>
                    <a:pt x="113385" y="116128"/>
                  </a:lnTo>
                  <a:lnTo>
                    <a:pt x="113336" y="99085"/>
                  </a:lnTo>
                  <a:lnTo>
                    <a:pt x="109499" y="93116"/>
                  </a:lnTo>
                  <a:close/>
                </a:path>
                <a:path w="255904" h="135889">
                  <a:moveTo>
                    <a:pt x="255422" y="103174"/>
                  </a:moveTo>
                  <a:lnTo>
                    <a:pt x="129387" y="103174"/>
                  </a:lnTo>
                  <a:lnTo>
                    <a:pt x="129387" y="117805"/>
                  </a:lnTo>
                  <a:lnTo>
                    <a:pt x="255422" y="117805"/>
                  </a:lnTo>
                  <a:lnTo>
                    <a:pt x="255422" y="103174"/>
                  </a:lnTo>
                  <a:close/>
                </a:path>
                <a:path w="255904" h="135889">
                  <a:moveTo>
                    <a:pt x="191109" y="52425"/>
                  </a:moveTo>
                  <a:lnTo>
                    <a:pt x="173583" y="52425"/>
                  </a:lnTo>
                  <a:lnTo>
                    <a:pt x="173583" y="103174"/>
                  </a:lnTo>
                  <a:lnTo>
                    <a:pt x="191109" y="103174"/>
                  </a:lnTo>
                  <a:lnTo>
                    <a:pt x="191109" y="52425"/>
                  </a:lnTo>
                  <a:close/>
                </a:path>
                <a:path w="255904" h="135889">
                  <a:moveTo>
                    <a:pt x="237591" y="3962"/>
                  </a:moveTo>
                  <a:lnTo>
                    <a:pt x="142646" y="3962"/>
                  </a:lnTo>
                  <a:lnTo>
                    <a:pt x="142646" y="18440"/>
                  </a:lnTo>
                  <a:lnTo>
                    <a:pt x="221894" y="18440"/>
                  </a:lnTo>
                  <a:lnTo>
                    <a:pt x="221561" y="26527"/>
                  </a:lnTo>
                  <a:lnTo>
                    <a:pt x="216979" y="68884"/>
                  </a:lnTo>
                  <a:lnTo>
                    <a:pt x="214274" y="85343"/>
                  </a:lnTo>
                  <a:lnTo>
                    <a:pt x="231343" y="85343"/>
                  </a:lnTo>
                  <a:lnTo>
                    <a:pt x="236829" y="46329"/>
                  </a:lnTo>
                  <a:lnTo>
                    <a:pt x="237642" y="39623"/>
                  </a:lnTo>
                  <a:lnTo>
                    <a:pt x="238328" y="33019"/>
                  </a:lnTo>
                  <a:lnTo>
                    <a:pt x="239570" y="18440"/>
                  </a:lnTo>
                  <a:lnTo>
                    <a:pt x="239928" y="13919"/>
                  </a:lnTo>
                  <a:lnTo>
                    <a:pt x="240334" y="8229"/>
                  </a:lnTo>
                  <a:lnTo>
                    <a:pt x="240334" y="6705"/>
                  </a:lnTo>
                  <a:lnTo>
                    <a:pt x="240004" y="5613"/>
                  </a:lnTo>
                  <a:lnTo>
                    <a:pt x="238683" y="4292"/>
                  </a:lnTo>
                  <a:lnTo>
                    <a:pt x="237591" y="3962"/>
                  </a:lnTo>
                  <a:close/>
                </a:path>
                <a:path w="255904" h="135889">
                  <a:moveTo>
                    <a:pt x="125729" y="54863"/>
                  </a:moveTo>
                  <a:lnTo>
                    <a:pt x="0" y="54863"/>
                  </a:lnTo>
                  <a:lnTo>
                    <a:pt x="0" y="69494"/>
                  </a:lnTo>
                  <a:lnTo>
                    <a:pt x="125729" y="69494"/>
                  </a:lnTo>
                  <a:lnTo>
                    <a:pt x="125729" y="54863"/>
                  </a:lnTo>
                  <a:close/>
                </a:path>
                <a:path w="255904" h="135889">
                  <a:moveTo>
                    <a:pt x="65227" y="29108"/>
                  </a:moveTo>
                  <a:lnTo>
                    <a:pt x="47548" y="29108"/>
                  </a:lnTo>
                  <a:lnTo>
                    <a:pt x="47548" y="54863"/>
                  </a:lnTo>
                  <a:lnTo>
                    <a:pt x="65227" y="54863"/>
                  </a:lnTo>
                  <a:lnTo>
                    <a:pt x="65227" y="29108"/>
                  </a:lnTo>
                  <a:close/>
                </a:path>
                <a:path w="255904" h="135889">
                  <a:moveTo>
                    <a:pt x="109727" y="0"/>
                  </a:moveTo>
                  <a:lnTo>
                    <a:pt x="13258" y="0"/>
                  </a:lnTo>
                  <a:lnTo>
                    <a:pt x="13258" y="14630"/>
                  </a:lnTo>
                  <a:lnTo>
                    <a:pt x="94640" y="14630"/>
                  </a:lnTo>
                  <a:lnTo>
                    <a:pt x="94538" y="20116"/>
                  </a:lnTo>
                  <a:lnTo>
                    <a:pt x="94208" y="25450"/>
                  </a:lnTo>
                  <a:lnTo>
                    <a:pt x="93090" y="35813"/>
                  </a:lnTo>
                  <a:lnTo>
                    <a:pt x="92252" y="41147"/>
                  </a:lnTo>
                  <a:lnTo>
                    <a:pt x="91135" y="46634"/>
                  </a:lnTo>
                  <a:lnTo>
                    <a:pt x="107899" y="46634"/>
                  </a:lnTo>
                  <a:lnTo>
                    <a:pt x="112267" y="8737"/>
                  </a:lnTo>
                  <a:lnTo>
                    <a:pt x="112471" y="4267"/>
                  </a:lnTo>
                  <a:lnTo>
                    <a:pt x="112471" y="2743"/>
                  </a:lnTo>
                  <a:lnTo>
                    <a:pt x="112140" y="1650"/>
                  </a:lnTo>
                  <a:lnTo>
                    <a:pt x="110820" y="33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481907" y="3232327"/>
              <a:ext cx="1285544" cy="9212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25027" y="3442716"/>
              <a:ext cx="292607" cy="1722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235861" y="3452888"/>
              <a:ext cx="255270" cy="136525"/>
            </a:xfrm>
            <a:custGeom>
              <a:avLst/>
              <a:gdLst/>
              <a:ahLst/>
              <a:cxnLst/>
              <a:rect l="l" t="t" r="r" b="b"/>
              <a:pathLst>
                <a:path w="255270" h="136525">
                  <a:moveTo>
                    <a:pt x="42824" y="78028"/>
                  </a:moveTo>
                  <a:lnTo>
                    <a:pt x="25907" y="78028"/>
                  </a:lnTo>
                  <a:lnTo>
                    <a:pt x="25907" y="132384"/>
                  </a:lnTo>
                  <a:lnTo>
                    <a:pt x="26212" y="133502"/>
                  </a:lnTo>
                  <a:lnTo>
                    <a:pt x="27431" y="134721"/>
                  </a:lnTo>
                  <a:lnTo>
                    <a:pt x="28549" y="135026"/>
                  </a:lnTo>
                  <a:lnTo>
                    <a:pt x="114909" y="135026"/>
                  </a:lnTo>
                  <a:lnTo>
                    <a:pt x="116001" y="134721"/>
                  </a:lnTo>
                  <a:lnTo>
                    <a:pt x="117322" y="133502"/>
                  </a:lnTo>
                  <a:lnTo>
                    <a:pt x="117652" y="132384"/>
                  </a:lnTo>
                  <a:lnTo>
                    <a:pt x="117652" y="121158"/>
                  </a:lnTo>
                  <a:lnTo>
                    <a:pt x="42824" y="121158"/>
                  </a:lnTo>
                  <a:lnTo>
                    <a:pt x="42824" y="106070"/>
                  </a:lnTo>
                  <a:lnTo>
                    <a:pt x="117652" y="106070"/>
                  </a:lnTo>
                  <a:lnTo>
                    <a:pt x="117652" y="92202"/>
                  </a:lnTo>
                  <a:lnTo>
                    <a:pt x="42824" y="92202"/>
                  </a:lnTo>
                  <a:lnTo>
                    <a:pt x="42824" y="78028"/>
                  </a:lnTo>
                  <a:close/>
                </a:path>
                <a:path w="255270" h="136525">
                  <a:moveTo>
                    <a:pt x="117652" y="106070"/>
                  </a:moveTo>
                  <a:lnTo>
                    <a:pt x="100736" y="106070"/>
                  </a:lnTo>
                  <a:lnTo>
                    <a:pt x="100736" y="121158"/>
                  </a:lnTo>
                  <a:lnTo>
                    <a:pt x="117652" y="121158"/>
                  </a:lnTo>
                  <a:lnTo>
                    <a:pt x="117652" y="106070"/>
                  </a:lnTo>
                  <a:close/>
                </a:path>
                <a:path w="255270" h="136525">
                  <a:moveTo>
                    <a:pt x="117652" y="78028"/>
                  </a:moveTo>
                  <a:lnTo>
                    <a:pt x="100736" y="78028"/>
                  </a:lnTo>
                  <a:lnTo>
                    <a:pt x="100736" y="92202"/>
                  </a:lnTo>
                  <a:lnTo>
                    <a:pt x="117652" y="92202"/>
                  </a:lnTo>
                  <a:lnTo>
                    <a:pt x="117652" y="78028"/>
                  </a:lnTo>
                  <a:close/>
                </a:path>
                <a:path w="255270" h="136525">
                  <a:moveTo>
                    <a:pt x="201320" y="88392"/>
                  </a:moveTo>
                  <a:lnTo>
                    <a:pt x="183794" y="88392"/>
                  </a:lnTo>
                  <a:lnTo>
                    <a:pt x="183794" y="136398"/>
                  </a:lnTo>
                  <a:lnTo>
                    <a:pt x="201320" y="136398"/>
                  </a:lnTo>
                  <a:lnTo>
                    <a:pt x="201320" y="88392"/>
                  </a:lnTo>
                  <a:close/>
                </a:path>
                <a:path w="255270" h="136525">
                  <a:moveTo>
                    <a:pt x="255117" y="73914"/>
                  </a:moveTo>
                  <a:lnTo>
                    <a:pt x="129387" y="73914"/>
                  </a:lnTo>
                  <a:lnTo>
                    <a:pt x="129387" y="88392"/>
                  </a:lnTo>
                  <a:lnTo>
                    <a:pt x="255117" y="88392"/>
                  </a:lnTo>
                  <a:lnTo>
                    <a:pt x="255117" y="73914"/>
                  </a:lnTo>
                  <a:close/>
                </a:path>
                <a:path w="255270" h="136525">
                  <a:moveTo>
                    <a:pt x="52577" y="20116"/>
                  </a:moveTo>
                  <a:lnTo>
                    <a:pt x="34442" y="20116"/>
                  </a:lnTo>
                  <a:lnTo>
                    <a:pt x="34442" y="34696"/>
                  </a:lnTo>
                  <a:lnTo>
                    <a:pt x="31394" y="42316"/>
                  </a:lnTo>
                  <a:lnTo>
                    <a:pt x="0" y="62179"/>
                  </a:lnTo>
                  <a:lnTo>
                    <a:pt x="11582" y="73761"/>
                  </a:lnTo>
                  <a:lnTo>
                    <a:pt x="43586" y="49072"/>
                  </a:lnTo>
                  <a:lnTo>
                    <a:pt x="64886" y="49072"/>
                  </a:lnTo>
                  <a:lnTo>
                    <a:pt x="61340" y="46177"/>
                  </a:lnTo>
                  <a:lnTo>
                    <a:pt x="55499" y="40690"/>
                  </a:lnTo>
                  <a:lnTo>
                    <a:pt x="52577" y="33883"/>
                  </a:lnTo>
                  <a:lnTo>
                    <a:pt x="52577" y="20116"/>
                  </a:lnTo>
                  <a:close/>
                </a:path>
                <a:path w="255270" h="136525">
                  <a:moveTo>
                    <a:pt x="117805" y="0"/>
                  </a:moveTo>
                  <a:lnTo>
                    <a:pt x="100583" y="0"/>
                  </a:lnTo>
                  <a:lnTo>
                    <a:pt x="100583" y="28651"/>
                  </a:lnTo>
                  <a:lnTo>
                    <a:pt x="74523" y="28651"/>
                  </a:lnTo>
                  <a:lnTo>
                    <a:pt x="74523" y="43129"/>
                  </a:lnTo>
                  <a:lnTo>
                    <a:pt x="100583" y="43129"/>
                  </a:lnTo>
                  <a:lnTo>
                    <a:pt x="100583" y="72999"/>
                  </a:lnTo>
                  <a:lnTo>
                    <a:pt x="117805" y="72999"/>
                  </a:lnTo>
                  <a:lnTo>
                    <a:pt x="117805" y="0"/>
                  </a:lnTo>
                  <a:close/>
                </a:path>
                <a:path w="255270" h="136525">
                  <a:moveTo>
                    <a:pt x="64886" y="49072"/>
                  </a:moveTo>
                  <a:lnTo>
                    <a:pt x="43586" y="49072"/>
                  </a:lnTo>
                  <a:lnTo>
                    <a:pt x="46329" y="53340"/>
                  </a:lnTo>
                  <a:lnTo>
                    <a:pt x="50469" y="57302"/>
                  </a:lnTo>
                  <a:lnTo>
                    <a:pt x="61544" y="64617"/>
                  </a:lnTo>
                  <a:lnTo>
                    <a:pt x="67513" y="67767"/>
                  </a:lnTo>
                  <a:lnTo>
                    <a:pt x="73913" y="70408"/>
                  </a:lnTo>
                  <a:lnTo>
                    <a:pt x="83972" y="58216"/>
                  </a:lnTo>
                  <a:lnTo>
                    <a:pt x="77357" y="56035"/>
                  </a:lnTo>
                  <a:lnTo>
                    <a:pt x="71380" y="53301"/>
                  </a:lnTo>
                  <a:lnTo>
                    <a:pt x="66041" y="50015"/>
                  </a:lnTo>
                  <a:lnTo>
                    <a:pt x="64886" y="49072"/>
                  </a:lnTo>
                  <a:close/>
                </a:path>
                <a:path w="255270" h="136525">
                  <a:moveTo>
                    <a:pt x="77571" y="5943"/>
                  </a:moveTo>
                  <a:lnTo>
                    <a:pt x="9753" y="5943"/>
                  </a:lnTo>
                  <a:lnTo>
                    <a:pt x="9753" y="20116"/>
                  </a:lnTo>
                  <a:lnTo>
                    <a:pt x="77571" y="20116"/>
                  </a:lnTo>
                  <a:lnTo>
                    <a:pt x="77571" y="5943"/>
                  </a:lnTo>
                  <a:close/>
                </a:path>
                <a:path w="255270" h="136525">
                  <a:moveTo>
                    <a:pt x="201777" y="2743"/>
                  </a:moveTo>
                  <a:lnTo>
                    <a:pt x="182727" y="2743"/>
                  </a:lnTo>
                  <a:lnTo>
                    <a:pt x="182625" y="14833"/>
                  </a:lnTo>
                  <a:lnTo>
                    <a:pt x="181381" y="19329"/>
                  </a:lnTo>
                  <a:lnTo>
                    <a:pt x="176606" y="27152"/>
                  </a:lnTo>
                  <a:lnTo>
                    <a:pt x="173278" y="30632"/>
                  </a:lnTo>
                  <a:lnTo>
                    <a:pt x="169011" y="33680"/>
                  </a:lnTo>
                  <a:lnTo>
                    <a:pt x="164744" y="36830"/>
                  </a:lnTo>
                  <a:lnTo>
                    <a:pt x="159638" y="39547"/>
                  </a:lnTo>
                  <a:lnTo>
                    <a:pt x="147751" y="44119"/>
                  </a:lnTo>
                  <a:lnTo>
                    <a:pt x="141173" y="46126"/>
                  </a:lnTo>
                  <a:lnTo>
                    <a:pt x="133959" y="47853"/>
                  </a:lnTo>
                  <a:lnTo>
                    <a:pt x="145389" y="60502"/>
                  </a:lnTo>
                  <a:lnTo>
                    <a:pt x="182194" y="43967"/>
                  </a:lnTo>
                  <a:lnTo>
                    <a:pt x="192176" y="32004"/>
                  </a:lnTo>
                  <a:lnTo>
                    <a:pt x="213247" y="32004"/>
                  </a:lnTo>
                  <a:lnTo>
                    <a:pt x="209007" y="28303"/>
                  </a:lnTo>
                  <a:lnTo>
                    <a:pt x="204939" y="22688"/>
                  </a:lnTo>
                  <a:lnTo>
                    <a:pt x="202530" y="16454"/>
                  </a:lnTo>
                  <a:lnTo>
                    <a:pt x="201794" y="9753"/>
                  </a:lnTo>
                  <a:lnTo>
                    <a:pt x="201777" y="2743"/>
                  </a:lnTo>
                  <a:close/>
                </a:path>
                <a:path w="255270" h="136525">
                  <a:moveTo>
                    <a:pt x="213247" y="32004"/>
                  </a:moveTo>
                  <a:lnTo>
                    <a:pt x="192176" y="32004"/>
                  </a:lnTo>
                  <a:lnTo>
                    <a:pt x="196138" y="38506"/>
                  </a:lnTo>
                  <a:lnTo>
                    <a:pt x="230638" y="57602"/>
                  </a:lnTo>
                  <a:lnTo>
                    <a:pt x="239420" y="60350"/>
                  </a:lnTo>
                  <a:lnTo>
                    <a:pt x="249783" y="48006"/>
                  </a:lnTo>
                  <a:lnTo>
                    <a:pt x="239363" y="45086"/>
                  </a:lnTo>
                  <a:lnTo>
                    <a:pt x="230047" y="41662"/>
                  </a:lnTo>
                  <a:lnTo>
                    <a:pt x="221837" y="37733"/>
                  </a:lnTo>
                  <a:lnTo>
                    <a:pt x="214731" y="33299"/>
                  </a:lnTo>
                  <a:lnTo>
                    <a:pt x="213247" y="32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11867" y="3442716"/>
              <a:ext cx="292607" cy="17526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9623171" y="3452736"/>
              <a:ext cx="255270" cy="139065"/>
            </a:xfrm>
            <a:custGeom>
              <a:avLst/>
              <a:gdLst/>
              <a:ahLst/>
              <a:cxnLst/>
              <a:rect l="l" t="t" r="r" b="b"/>
              <a:pathLst>
                <a:path w="255270" h="139064">
                  <a:moveTo>
                    <a:pt x="73355" y="82753"/>
                  </a:moveTo>
                  <a:lnTo>
                    <a:pt x="59639" y="82753"/>
                  </a:lnTo>
                  <a:lnTo>
                    <a:pt x="53289" y="83388"/>
                  </a:lnTo>
                  <a:lnTo>
                    <a:pt x="19227" y="102489"/>
                  </a:lnTo>
                  <a:lnTo>
                    <a:pt x="17983" y="115620"/>
                  </a:lnTo>
                  <a:lnTo>
                    <a:pt x="19176" y="119710"/>
                  </a:lnTo>
                  <a:lnTo>
                    <a:pt x="23952" y="126720"/>
                  </a:lnTo>
                  <a:lnTo>
                    <a:pt x="27330" y="129641"/>
                  </a:lnTo>
                  <a:lnTo>
                    <a:pt x="31699" y="131978"/>
                  </a:lnTo>
                  <a:lnTo>
                    <a:pt x="35966" y="134315"/>
                  </a:lnTo>
                  <a:lnTo>
                    <a:pt x="41046" y="136067"/>
                  </a:lnTo>
                  <a:lnTo>
                    <a:pt x="52831" y="138404"/>
                  </a:lnTo>
                  <a:lnTo>
                    <a:pt x="59283" y="138988"/>
                  </a:lnTo>
                  <a:lnTo>
                    <a:pt x="73304" y="138988"/>
                  </a:lnTo>
                  <a:lnTo>
                    <a:pt x="109650" y="125577"/>
                  </a:lnTo>
                  <a:lnTo>
                    <a:pt x="57708" y="125577"/>
                  </a:lnTo>
                  <a:lnTo>
                    <a:pt x="50520" y="124282"/>
                  </a:lnTo>
                  <a:lnTo>
                    <a:pt x="39242" y="119100"/>
                  </a:lnTo>
                  <a:lnTo>
                    <a:pt x="36423" y="115417"/>
                  </a:lnTo>
                  <a:lnTo>
                    <a:pt x="36503" y="105867"/>
                  </a:lnTo>
                  <a:lnTo>
                    <a:pt x="39217" y="102412"/>
                  </a:lnTo>
                  <a:lnTo>
                    <a:pt x="50393" y="97536"/>
                  </a:lnTo>
                  <a:lnTo>
                    <a:pt x="57607" y="96316"/>
                  </a:lnTo>
                  <a:lnTo>
                    <a:pt x="109542" y="96316"/>
                  </a:lnTo>
                  <a:lnTo>
                    <a:pt x="108838" y="95326"/>
                  </a:lnTo>
                  <a:lnTo>
                    <a:pt x="79781" y="83388"/>
                  </a:lnTo>
                  <a:lnTo>
                    <a:pt x="73355" y="82753"/>
                  </a:lnTo>
                  <a:close/>
                </a:path>
                <a:path w="255270" h="139064">
                  <a:moveTo>
                    <a:pt x="109542" y="96316"/>
                  </a:moveTo>
                  <a:lnTo>
                    <a:pt x="75488" y="96316"/>
                  </a:lnTo>
                  <a:lnTo>
                    <a:pt x="82753" y="97510"/>
                  </a:lnTo>
                  <a:lnTo>
                    <a:pt x="93725" y="102285"/>
                  </a:lnTo>
                  <a:lnTo>
                    <a:pt x="96469" y="105867"/>
                  </a:lnTo>
                  <a:lnTo>
                    <a:pt x="96392" y="115417"/>
                  </a:lnTo>
                  <a:lnTo>
                    <a:pt x="93700" y="118973"/>
                  </a:lnTo>
                  <a:lnTo>
                    <a:pt x="82626" y="124256"/>
                  </a:lnTo>
                  <a:lnTo>
                    <a:pt x="75387" y="125577"/>
                  </a:lnTo>
                  <a:lnTo>
                    <a:pt x="109650" y="125577"/>
                  </a:lnTo>
                  <a:lnTo>
                    <a:pt x="113817" y="119710"/>
                  </a:lnTo>
                  <a:lnTo>
                    <a:pt x="115061" y="115620"/>
                  </a:lnTo>
                  <a:lnTo>
                    <a:pt x="114936" y="105968"/>
                  </a:lnTo>
                  <a:lnTo>
                    <a:pt x="113864" y="102489"/>
                  </a:lnTo>
                  <a:lnTo>
                    <a:pt x="113781" y="102285"/>
                  </a:lnTo>
                  <a:lnTo>
                    <a:pt x="109542" y="96316"/>
                  </a:lnTo>
                  <a:close/>
                </a:path>
                <a:path w="255270" h="139064">
                  <a:moveTo>
                    <a:pt x="114147" y="152"/>
                  </a:moveTo>
                  <a:lnTo>
                    <a:pt x="96926" y="152"/>
                  </a:lnTo>
                  <a:lnTo>
                    <a:pt x="96926" y="18440"/>
                  </a:lnTo>
                  <a:lnTo>
                    <a:pt x="79705" y="18440"/>
                  </a:lnTo>
                  <a:lnTo>
                    <a:pt x="79705" y="32004"/>
                  </a:lnTo>
                  <a:lnTo>
                    <a:pt x="96926" y="32004"/>
                  </a:lnTo>
                  <a:lnTo>
                    <a:pt x="96926" y="41605"/>
                  </a:lnTo>
                  <a:lnTo>
                    <a:pt x="79095" y="41605"/>
                  </a:lnTo>
                  <a:lnTo>
                    <a:pt x="79095" y="55168"/>
                  </a:lnTo>
                  <a:lnTo>
                    <a:pt x="96926" y="55168"/>
                  </a:lnTo>
                  <a:lnTo>
                    <a:pt x="96926" y="83972"/>
                  </a:lnTo>
                  <a:lnTo>
                    <a:pt x="114147" y="83972"/>
                  </a:lnTo>
                  <a:lnTo>
                    <a:pt x="114147" y="152"/>
                  </a:lnTo>
                  <a:close/>
                </a:path>
                <a:path w="255270" h="139064">
                  <a:moveTo>
                    <a:pt x="31089" y="19964"/>
                  </a:moveTo>
                  <a:lnTo>
                    <a:pt x="14630" y="19964"/>
                  </a:lnTo>
                  <a:lnTo>
                    <a:pt x="14935" y="61569"/>
                  </a:lnTo>
                  <a:lnTo>
                    <a:pt x="0" y="61569"/>
                  </a:lnTo>
                  <a:lnTo>
                    <a:pt x="0" y="76047"/>
                  </a:lnTo>
                  <a:lnTo>
                    <a:pt x="15087" y="76047"/>
                  </a:lnTo>
                  <a:lnTo>
                    <a:pt x="61550" y="75157"/>
                  </a:lnTo>
                  <a:lnTo>
                    <a:pt x="85039" y="72999"/>
                  </a:lnTo>
                  <a:lnTo>
                    <a:pt x="85039" y="61417"/>
                  </a:lnTo>
                  <a:lnTo>
                    <a:pt x="31394" y="61417"/>
                  </a:lnTo>
                  <a:lnTo>
                    <a:pt x="31089" y="19964"/>
                  </a:lnTo>
                  <a:close/>
                </a:path>
                <a:path w="255270" h="139064">
                  <a:moveTo>
                    <a:pt x="66903" y="19964"/>
                  </a:moveTo>
                  <a:lnTo>
                    <a:pt x="49987" y="19964"/>
                  </a:lnTo>
                  <a:lnTo>
                    <a:pt x="49834" y="61264"/>
                  </a:lnTo>
                  <a:lnTo>
                    <a:pt x="47497" y="61366"/>
                  </a:lnTo>
                  <a:lnTo>
                    <a:pt x="45338" y="61417"/>
                  </a:lnTo>
                  <a:lnTo>
                    <a:pt x="85039" y="61417"/>
                  </a:lnTo>
                  <a:lnTo>
                    <a:pt x="85039" y="60655"/>
                  </a:lnTo>
                  <a:lnTo>
                    <a:pt x="66598" y="60655"/>
                  </a:lnTo>
                  <a:lnTo>
                    <a:pt x="66903" y="19964"/>
                  </a:lnTo>
                  <a:close/>
                </a:path>
                <a:path w="255270" h="139064">
                  <a:moveTo>
                    <a:pt x="85039" y="58521"/>
                  </a:moveTo>
                  <a:lnTo>
                    <a:pt x="66598" y="60655"/>
                  </a:lnTo>
                  <a:lnTo>
                    <a:pt x="85039" y="60655"/>
                  </a:lnTo>
                  <a:lnTo>
                    <a:pt x="85039" y="58521"/>
                  </a:lnTo>
                  <a:close/>
                </a:path>
                <a:path w="255270" h="139064">
                  <a:moveTo>
                    <a:pt x="78028" y="5638"/>
                  </a:moveTo>
                  <a:lnTo>
                    <a:pt x="3047" y="5638"/>
                  </a:lnTo>
                  <a:lnTo>
                    <a:pt x="3047" y="19964"/>
                  </a:lnTo>
                  <a:lnTo>
                    <a:pt x="78028" y="19964"/>
                  </a:lnTo>
                  <a:lnTo>
                    <a:pt x="78028" y="5638"/>
                  </a:lnTo>
                  <a:close/>
                </a:path>
                <a:path w="255270" h="139064">
                  <a:moveTo>
                    <a:pt x="197053" y="7924"/>
                  </a:moveTo>
                  <a:lnTo>
                    <a:pt x="135483" y="7924"/>
                  </a:lnTo>
                  <a:lnTo>
                    <a:pt x="135483" y="22555"/>
                  </a:lnTo>
                  <a:lnTo>
                    <a:pt x="180593" y="22555"/>
                  </a:lnTo>
                  <a:lnTo>
                    <a:pt x="179165" y="34628"/>
                  </a:lnTo>
                  <a:lnTo>
                    <a:pt x="158610" y="75966"/>
                  </a:lnTo>
                  <a:lnTo>
                    <a:pt x="127863" y="99669"/>
                  </a:lnTo>
                  <a:lnTo>
                    <a:pt x="142189" y="111099"/>
                  </a:lnTo>
                  <a:lnTo>
                    <a:pt x="175779" y="80924"/>
                  </a:lnTo>
                  <a:lnTo>
                    <a:pt x="194862" y="42481"/>
                  </a:lnTo>
                  <a:lnTo>
                    <a:pt x="199796" y="12192"/>
                  </a:lnTo>
                  <a:lnTo>
                    <a:pt x="199796" y="10668"/>
                  </a:lnTo>
                  <a:lnTo>
                    <a:pt x="199466" y="9575"/>
                  </a:lnTo>
                  <a:lnTo>
                    <a:pt x="198145" y="8255"/>
                  </a:lnTo>
                  <a:lnTo>
                    <a:pt x="197053" y="7924"/>
                  </a:lnTo>
                  <a:close/>
                </a:path>
                <a:path w="255270" h="139064">
                  <a:moveTo>
                    <a:pt x="236067" y="0"/>
                  </a:moveTo>
                  <a:lnTo>
                    <a:pt x="218998" y="0"/>
                  </a:lnTo>
                  <a:lnTo>
                    <a:pt x="218998" y="136550"/>
                  </a:lnTo>
                  <a:lnTo>
                    <a:pt x="236067" y="136550"/>
                  </a:lnTo>
                  <a:lnTo>
                    <a:pt x="236067" y="68580"/>
                  </a:lnTo>
                  <a:lnTo>
                    <a:pt x="254660" y="68580"/>
                  </a:lnTo>
                  <a:lnTo>
                    <a:pt x="254660" y="53187"/>
                  </a:lnTo>
                  <a:lnTo>
                    <a:pt x="236067" y="53187"/>
                  </a:lnTo>
                  <a:lnTo>
                    <a:pt x="236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11840" y="3349752"/>
              <a:ext cx="288035" cy="17526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22037" y="3360839"/>
              <a:ext cx="252222" cy="13761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219688" y="3351276"/>
              <a:ext cx="149351" cy="17373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30190" y="3361448"/>
              <a:ext cx="112471" cy="1371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770108" y="3534156"/>
              <a:ext cx="416051" cy="17221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0781067" y="3544328"/>
              <a:ext cx="379730" cy="136525"/>
            </a:xfrm>
            <a:custGeom>
              <a:avLst/>
              <a:gdLst/>
              <a:ahLst/>
              <a:cxnLst/>
              <a:rect l="l" t="t" r="r" b="b"/>
              <a:pathLst>
                <a:path w="379729" h="136525">
                  <a:moveTo>
                    <a:pt x="175107" y="77876"/>
                  </a:moveTo>
                  <a:lnTo>
                    <a:pt x="158191" y="77876"/>
                  </a:lnTo>
                  <a:lnTo>
                    <a:pt x="158191" y="132384"/>
                  </a:lnTo>
                  <a:lnTo>
                    <a:pt x="158496" y="133502"/>
                  </a:lnTo>
                  <a:lnTo>
                    <a:pt x="159715" y="134721"/>
                  </a:lnTo>
                  <a:lnTo>
                    <a:pt x="160832" y="135026"/>
                  </a:lnTo>
                  <a:lnTo>
                    <a:pt x="246735" y="135026"/>
                  </a:lnTo>
                  <a:lnTo>
                    <a:pt x="247827" y="134721"/>
                  </a:lnTo>
                  <a:lnTo>
                    <a:pt x="249148" y="133502"/>
                  </a:lnTo>
                  <a:lnTo>
                    <a:pt x="249478" y="132384"/>
                  </a:lnTo>
                  <a:lnTo>
                    <a:pt x="249478" y="121157"/>
                  </a:lnTo>
                  <a:lnTo>
                    <a:pt x="175107" y="121157"/>
                  </a:lnTo>
                  <a:lnTo>
                    <a:pt x="175107" y="106222"/>
                  </a:lnTo>
                  <a:lnTo>
                    <a:pt x="249478" y="106222"/>
                  </a:lnTo>
                  <a:lnTo>
                    <a:pt x="249478" y="92354"/>
                  </a:lnTo>
                  <a:lnTo>
                    <a:pt x="175107" y="92354"/>
                  </a:lnTo>
                  <a:lnTo>
                    <a:pt x="175107" y="77876"/>
                  </a:lnTo>
                  <a:close/>
                </a:path>
                <a:path w="379729" h="136525">
                  <a:moveTo>
                    <a:pt x="249478" y="106222"/>
                  </a:moveTo>
                  <a:lnTo>
                    <a:pt x="232562" y="106222"/>
                  </a:lnTo>
                  <a:lnTo>
                    <a:pt x="232562" y="121157"/>
                  </a:lnTo>
                  <a:lnTo>
                    <a:pt x="249478" y="121157"/>
                  </a:lnTo>
                  <a:lnTo>
                    <a:pt x="249478" y="106222"/>
                  </a:lnTo>
                  <a:close/>
                </a:path>
                <a:path w="379729" h="136525">
                  <a:moveTo>
                    <a:pt x="249478" y="77876"/>
                  </a:moveTo>
                  <a:lnTo>
                    <a:pt x="232562" y="77876"/>
                  </a:lnTo>
                  <a:lnTo>
                    <a:pt x="232562" y="92354"/>
                  </a:lnTo>
                  <a:lnTo>
                    <a:pt x="249478" y="92354"/>
                  </a:lnTo>
                  <a:lnTo>
                    <a:pt x="249478" y="77876"/>
                  </a:lnTo>
                  <a:close/>
                </a:path>
                <a:path w="379729" h="136525">
                  <a:moveTo>
                    <a:pt x="291998" y="6705"/>
                  </a:moveTo>
                  <a:lnTo>
                    <a:pt x="275081" y="6705"/>
                  </a:lnTo>
                  <a:lnTo>
                    <a:pt x="275081" y="100990"/>
                  </a:lnTo>
                  <a:lnTo>
                    <a:pt x="275361" y="102107"/>
                  </a:lnTo>
                  <a:lnTo>
                    <a:pt x="276478" y="103327"/>
                  </a:lnTo>
                  <a:lnTo>
                    <a:pt x="277571" y="103631"/>
                  </a:lnTo>
                  <a:lnTo>
                    <a:pt x="336956" y="103631"/>
                  </a:lnTo>
                  <a:lnTo>
                    <a:pt x="338048" y="103327"/>
                  </a:lnTo>
                  <a:lnTo>
                    <a:pt x="339369" y="102107"/>
                  </a:lnTo>
                  <a:lnTo>
                    <a:pt x="339699" y="100990"/>
                  </a:lnTo>
                  <a:lnTo>
                    <a:pt x="339699" y="89153"/>
                  </a:lnTo>
                  <a:lnTo>
                    <a:pt x="291998" y="89153"/>
                  </a:lnTo>
                  <a:lnTo>
                    <a:pt x="291998" y="54101"/>
                  </a:lnTo>
                  <a:lnTo>
                    <a:pt x="339699" y="54101"/>
                  </a:lnTo>
                  <a:lnTo>
                    <a:pt x="339699" y="39319"/>
                  </a:lnTo>
                  <a:lnTo>
                    <a:pt x="291998" y="39319"/>
                  </a:lnTo>
                  <a:lnTo>
                    <a:pt x="291998" y="6705"/>
                  </a:lnTo>
                  <a:close/>
                </a:path>
                <a:path w="379729" h="136525">
                  <a:moveTo>
                    <a:pt x="339699" y="54101"/>
                  </a:moveTo>
                  <a:lnTo>
                    <a:pt x="322630" y="54101"/>
                  </a:lnTo>
                  <a:lnTo>
                    <a:pt x="322630" y="89153"/>
                  </a:lnTo>
                  <a:lnTo>
                    <a:pt x="339699" y="89153"/>
                  </a:lnTo>
                  <a:lnTo>
                    <a:pt x="339699" y="54101"/>
                  </a:lnTo>
                  <a:close/>
                </a:path>
                <a:path w="379729" h="136525">
                  <a:moveTo>
                    <a:pt x="339699" y="6705"/>
                  </a:moveTo>
                  <a:lnTo>
                    <a:pt x="322630" y="6705"/>
                  </a:lnTo>
                  <a:lnTo>
                    <a:pt x="322630" y="39319"/>
                  </a:lnTo>
                  <a:lnTo>
                    <a:pt x="339699" y="39319"/>
                  </a:lnTo>
                  <a:lnTo>
                    <a:pt x="339699" y="6705"/>
                  </a:lnTo>
                  <a:close/>
                </a:path>
                <a:path w="379729" h="136525">
                  <a:moveTo>
                    <a:pt x="249631" y="42976"/>
                  </a:moveTo>
                  <a:lnTo>
                    <a:pt x="232562" y="42976"/>
                  </a:lnTo>
                  <a:lnTo>
                    <a:pt x="232562" y="72694"/>
                  </a:lnTo>
                  <a:lnTo>
                    <a:pt x="249631" y="72694"/>
                  </a:lnTo>
                  <a:lnTo>
                    <a:pt x="249631" y="42976"/>
                  </a:lnTo>
                  <a:close/>
                </a:path>
                <a:path w="379729" h="136525">
                  <a:moveTo>
                    <a:pt x="184099" y="1066"/>
                  </a:moveTo>
                  <a:lnTo>
                    <a:pt x="169367" y="1066"/>
                  </a:lnTo>
                  <a:lnTo>
                    <a:pt x="164541" y="1981"/>
                  </a:lnTo>
                  <a:lnTo>
                    <a:pt x="155803" y="5638"/>
                  </a:lnTo>
                  <a:lnTo>
                    <a:pt x="152095" y="8077"/>
                  </a:lnTo>
                  <a:lnTo>
                    <a:pt x="149047" y="11125"/>
                  </a:lnTo>
                  <a:lnTo>
                    <a:pt x="145897" y="14173"/>
                  </a:lnTo>
                  <a:lnTo>
                    <a:pt x="143484" y="17754"/>
                  </a:lnTo>
                  <a:lnTo>
                    <a:pt x="140131" y="25984"/>
                  </a:lnTo>
                  <a:lnTo>
                    <a:pt x="139448" y="29565"/>
                  </a:lnTo>
                  <a:lnTo>
                    <a:pt x="139369" y="40335"/>
                  </a:lnTo>
                  <a:lnTo>
                    <a:pt x="140131" y="44424"/>
                  </a:lnTo>
                  <a:lnTo>
                    <a:pt x="143484" y="52654"/>
                  </a:lnTo>
                  <a:lnTo>
                    <a:pt x="145897" y="56235"/>
                  </a:lnTo>
                  <a:lnTo>
                    <a:pt x="149047" y="59283"/>
                  </a:lnTo>
                  <a:lnTo>
                    <a:pt x="152095" y="62331"/>
                  </a:lnTo>
                  <a:lnTo>
                    <a:pt x="155803" y="64719"/>
                  </a:lnTo>
                  <a:lnTo>
                    <a:pt x="164541" y="68173"/>
                  </a:lnTo>
                  <a:lnTo>
                    <a:pt x="169367" y="69037"/>
                  </a:lnTo>
                  <a:lnTo>
                    <a:pt x="183794" y="69037"/>
                  </a:lnTo>
                  <a:lnTo>
                    <a:pt x="191439" y="66598"/>
                  </a:lnTo>
                  <a:lnTo>
                    <a:pt x="203733" y="56845"/>
                  </a:lnTo>
                  <a:lnTo>
                    <a:pt x="205060" y="54711"/>
                  </a:lnTo>
                  <a:lnTo>
                    <a:pt x="168757" y="54711"/>
                  </a:lnTo>
                  <a:lnTo>
                    <a:pt x="164261" y="52755"/>
                  </a:lnTo>
                  <a:lnTo>
                    <a:pt x="158064" y="44932"/>
                  </a:lnTo>
                  <a:lnTo>
                    <a:pt x="156514" y="40335"/>
                  </a:lnTo>
                  <a:lnTo>
                    <a:pt x="156514" y="29565"/>
                  </a:lnTo>
                  <a:lnTo>
                    <a:pt x="158064" y="24942"/>
                  </a:lnTo>
                  <a:lnTo>
                    <a:pt x="164261" y="17424"/>
                  </a:lnTo>
                  <a:lnTo>
                    <a:pt x="168757" y="15544"/>
                  </a:lnTo>
                  <a:lnTo>
                    <a:pt x="205017" y="15544"/>
                  </a:lnTo>
                  <a:lnTo>
                    <a:pt x="204190" y="14147"/>
                  </a:lnTo>
                  <a:lnTo>
                    <a:pt x="191897" y="3682"/>
                  </a:lnTo>
                  <a:lnTo>
                    <a:pt x="184099" y="1066"/>
                  </a:lnTo>
                  <a:close/>
                </a:path>
                <a:path w="379729" h="136525">
                  <a:moveTo>
                    <a:pt x="205017" y="15544"/>
                  </a:moveTo>
                  <a:lnTo>
                    <a:pt x="180441" y="15544"/>
                  </a:lnTo>
                  <a:lnTo>
                    <a:pt x="184911" y="17449"/>
                  </a:lnTo>
                  <a:lnTo>
                    <a:pt x="191211" y="25069"/>
                  </a:lnTo>
                  <a:lnTo>
                    <a:pt x="192751" y="29565"/>
                  </a:lnTo>
                  <a:lnTo>
                    <a:pt x="192785" y="40335"/>
                  </a:lnTo>
                  <a:lnTo>
                    <a:pt x="191211" y="44932"/>
                  </a:lnTo>
                  <a:lnTo>
                    <a:pt x="184911" y="52755"/>
                  </a:lnTo>
                  <a:lnTo>
                    <a:pt x="180441" y="54711"/>
                  </a:lnTo>
                  <a:lnTo>
                    <a:pt x="205060" y="54711"/>
                  </a:lnTo>
                  <a:lnTo>
                    <a:pt x="207619" y="50596"/>
                  </a:lnTo>
                  <a:lnTo>
                    <a:pt x="209245" y="42976"/>
                  </a:lnTo>
                  <a:lnTo>
                    <a:pt x="249631" y="42976"/>
                  </a:lnTo>
                  <a:lnTo>
                    <a:pt x="249631" y="28346"/>
                  </a:lnTo>
                  <a:lnTo>
                    <a:pt x="209550" y="28346"/>
                  </a:lnTo>
                  <a:lnTo>
                    <a:pt x="208025" y="20624"/>
                  </a:lnTo>
                  <a:lnTo>
                    <a:pt x="205017" y="15544"/>
                  </a:lnTo>
                  <a:close/>
                </a:path>
                <a:path w="379729" h="136525">
                  <a:moveTo>
                    <a:pt x="249631" y="0"/>
                  </a:moveTo>
                  <a:lnTo>
                    <a:pt x="232562" y="0"/>
                  </a:lnTo>
                  <a:lnTo>
                    <a:pt x="232562" y="28346"/>
                  </a:lnTo>
                  <a:lnTo>
                    <a:pt x="249631" y="28346"/>
                  </a:lnTo>
                  <a:lnTo>
                    <a:pt x="249631" y="0"/>
                  </a:lnTo>
                  <a:close/>
                </a:path>
                <a:path w="379729" h="136525">
                  <a:moveTo>
                    <a:pt x="54559" y="5029"/>
                  </a:moveTo>
                  <a:lnTo>
                    <a:pt x="36575" y="5029"/>
                  </a:lnTo>
                  <a:lnTo>
                    <a:pt x="36518" y="35204"/>
                  </a:lnTo>
                  <a:lnTo>
                    <a:pt x="35956" y="44143"/>
                  </a:lnTo>
                  <a:lnTo>
                    <a:pt x="16268" y="86810"/>
                  </a:lnTo>
                  <a:lnTo>
                    <a:pt x="0" y="99821"/>
                  </a:lnTo>
                  <a:lnTo>
                    <a:pt x="14020" y="111099"/>
                  </a:lnTo>
                  <a:lnTo>
                    <a:pt x="43012" y="79095"/>
                  </a:lnTo>
                  <a:lnTo>
                    <a:pt x="45720" y="72389"/>
                  </a:lnTo>
                  <a:lnTo>
                    <a:pt x="64582" y="72389"/>
                  </a:lnTo>
                  <a:lnTo>
                    <a:pt x="54559" y="35204"/>
                  </a:lnTo>
                  <a:lnTo>
                    <a:pt x="54559" y="5029"/>
                  </a:lnTo>
                  <a:close/>
                </a:path>
                <a:path w="379729" h="136525">
                  <a:moveTo>
                    <a:pt x="64582" y="72389"/>
                  </a:moveTo>
                  <a:lnTo>
                    <a:pt x="45720" y="72389"/>
                  </a:lnTo>
                  <a:lnTo>
                    <a:pt x="48666" y="79095"/>
                  </a:lnTo>
                  <a:lnTo>
                    <a:pt x="52984" y="85597"/>
                  </a:lnTo>
                  <a:lnTo>
                    <a:pt x="64363" y="98196"/>
                  </a:lnTo>
                  <a:lnTo>
                    <a:pt x="70459" y="103581"/>
                  </a:lnTo>
                  <a:lnTo>
                    <a:pt x="76961" y="108051"/>
                  </a:lnTo>
                  <a:lnTo>
                    <a:pt x="89763" y="96469"/>
                  </a:lnTo>
                  <a:lnTo>
                    <a:pt x="81419" y="90725"/>
                  </a:lnTo>
                  <a:lnTo>
                    <a:pt x="74218" y="84467"/>
                  </a:lnTo>
                  <a:lnTo>
                    <a:pt x="68160" y="77695"/>
                  </a:lnTo>
                  <a:lnTo>
                    <a:pt x="64582" y="72389"/>
                  </a:lnTo>
                  <a:close/>
                </a:path>
                <a:path w="379729" h="136525">
                  <a:moveTo>
                    <a:pt x="379475" y="0"/>
                  </a:moveTo>
                  <a:lnTo>
                    <a:pt x="362254" y="0"/>
                  </a:lnTo>
                  <a:lnTo>
                    <a:pt x="362254" y="136398"/>
                  </a:lnTo>
                  <a:lnTo>
                    <a:pt x="379475" y="136398"/>
                  </a:lnTo>
                  <a:lnTo>
                    <a:pt x="379475" y="0"/>
                  </a:lnTo>
                  <a:close/>
                </a:path>
                <a:path w="379729" h="136525">
                  <a:moveTo>
                    <a:pt x="114452" y="0"/>
                  </a:moveTo>
                  <a:lnTo>
                    <a:pt x="97383" y="0"/>
                  </a:lnTo>
                  <a:lnTo>
                    <a:pt x="97383" y="136397"/>
                  </a:lnTo>
                  <a:lnTo>
                    <a:pt x="114452" y="136397"/>
                  </a:lnTo>
                  <a:lnTo>
                    <a:pt x="114452" y="66751"/>
                  </a:lnTo>
                  <a:lnTo>
                    <a:pt x="133197" y="66751"/>
                  </a:lnTo>
                  <a:lnTo>
                    <a:pt x="133197" y="51358"/>
                  </a:lnTo>
                  <a:lnTo>
                    <a:pt x="114452" y="51358"/>
                  </a:lnTo>
                  <a:lnTo>
                    <a:pt x="114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209020" y="3534156"/>
              <a:ext cx="292607" cy="17221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1219827" y="3544328"/>
              <a:ext cx="256540" cy="136525"/>
            </a:xfrm>
            <a:custGeom>
              <a:avLst/>
              <a:gdLst/>
              <a:ahLst/>
              <a:cxnLst/>
              <a:rect l="l" t="t" r="r" b="b"/>
              <a:pathLst>
                <a:path w="256540" h="136525">
                  <a:moveTo>
                    <a:pt x="163525" y="75437"/>
                  </a:moveTo>
                  <a:lnTo>
                    <a:pt x="146303" y="75437"/>
                  </a:lnTo>
                  <a:lnTo>
                    <a:pt x="146303" y="132079"/>
                  </a:lnTo>
                  <a:lnTo>
                    <a:pt x="146608" y="133197"/>
                  </a:lnTo>
                  <a:lnTo>
                    <a:pt x="147827" y="134416"/>
                  </a:lnTo>
                  <a:lnTo>
                    <a:pt x="148945" y="134721"/>
                  </a:lnTo>
                  <a:lnTo>
                    <a:pt x="237134" y="134721"/>
                  </a:lnTo>
                  <a:lnTo>
                    <a:pt x="238226" y="134416"/>
                  </a:lnTo>
                  <a:lnTo>
                    <a:pt x="239547" y="133197"/>
                  </a:lnTo>
                  <a:lnTo>
                    <a:pt x="239877" y="132079"/>
                  </a:lnTo>
                  <a:lnTo>
                    <a:pt x="239877" y="120853"/>
                  </a:lnTo>
                  <a:lnTo>
                    <a:pt x="163525" y="120853"/>
                  </a:lnTo>
                  <a:lnTo>
                    <a:pt x="163525" y="104393"/>
                  </a:lnTo>
                  <a:lnTo>
                    <a:pt x="239877" y="104393"/>
                  </a:lnTo>
                  <a:lnTo>
                    <a:pt x="239877" y="90677"/>
                  </a:lnTo>
                  <a:lnTo>
                    <a:pt x="163525" y="90677"/>
                  </a:lnTo>
                  <a:lnTo>
                    <a:pt x="163525" y="75437"/>
                  </a:lnTo>
                  <a:close/>
                </a:path>
                <a:path w="256540" h="136525">
                  <a:moveTo>
                    <a:pt x="239877" y="104393"/>
                  </a:moveTo>
                  <a:lnTo>
                    <a:pt x="222808" y="104393"/>
                  </a:lnTo>
                  <a:lnTo>
                    <a:pt x="222808" y="120853"/>
                  </a:lnTo>
                  <a:lnTo>
                    <a:pt x="239877" y="120853"/>
                  </a:lnTo>
                  <a:lnTo>
                    <a:pt x="239877" y="104393"/>
                  </a:lnTo>
                  <a:close/>
                </a:path>
                <a:path w="256540" h="136525">
                  <a:moveTo>
                    <a:pt x="239877" y="75437"/>
                  </a:moveTo>
                  <a:lnTo>
                    <a:pt x="222808" y="75437"/>
                  </a:lnTo>
                  <a:lnTo>
                    <a:pt x="222808" y="90677"/>
                  </a:lnTo>
                  <a:lnTo>
                    <a:pt x="239877" y="90677"/>
                  </a:lnTo>
                  <a:lnTo>
                    <a:pt x="239877" y="75437"/>
                  </a:lnTo>
                  <a:close/>
                </a:path>
                <a:path w="256540" h="136525">
                  <a:moveTo>
                    <a:pt x="55625" y="22250"/>
                  </a:moveTo>
                  <a:lnTo>
                    <a:pt x="37185" y="22250"/>
                  </a:lnTo>
                  <a:lnTo>
                    <a:pt x="37142" y="34137"/>
                  </a:lnTo>
                  <a:lnTo>
                    <a:pt x="36552" y="44662"/>
                  </a:lnTo>
                  <a:lnTo>
                    <a:pt x="21559" y="80914"/>
                  </a:lnTo>
                  <a:lnTo>
                    <a:pt x="0" y="99517"/>
                  </a:lnTo>
                  <a:lnTo>
                    <a:pt x="14173" y="110947"/>
                  </a:lnTo>
                  <a:lnTo>
                    <a:pt x="43840" y="79298"/>
                  </a:lnTo>
                  <a:lnTo>
                    <a:pt x="46481" y="72085"/>
                  </a:lnTo>
                  <a:lnTo>
                    <a:pt x="65300" y="72085"/>
                  </a:lnTo>
                  <a:lnTo>
                    <a:pt x="55625" y="34137"/>
                  </a:lnTo>
                  <a:lnTo>
                    <a:pt x="55625" y="22250"/>
                  </a:lnTo>
                  <a:close/>
                </a:path>
                <a:path w="256540" h="136525">
                  <a:moveTo>
                    <a:pt x="65300" y="72085"/>
                  </a:moveTo>
                  <a:lnTo>
                    <a:pt x="46481" y="72085"/>
                  </a:lnTo>
                  <a:lnTo>
                    <a:pt x="49022" y="78689"/>
                  </a:lnTo>
                  <a:lnTo>
                    <a:pt x="78333" y="107594"/>
                  </a:lnTo>
                  <a:lnTo>
                    <a:pt x="90525" y="95859"/>
                  </a:lnTo>
                  <a:lnTo>
                    <a:pt x="82005" y="90354"/>
                  </a:lnTo>
                  <a:lnTo>
                    <a:pt x="74733" y="84200"/>
                  </a:lnTo>
                  <a:lnTo>
                    <a:pt x="68708" y="77400"/>
                  </a:lnTo>
                  <a:lnTo>
                    <a:pt x="65300" y="72085"/>
                  </a:lnTo>
                  <a:close/>
                </a:path>
                <a:path w="256540" h="136525">
                  <a:moveTo>
                    <a:pt x="83362" y="7924"/>
                  </a:moveTo>
                  <a:lnTo>
                    <a:pt x="9753" y="7924"/>
                  </a:lnTo>
                  <a:lnTo>
                    <a:pt x="9753" y="22250"/>
                  </a:lnTo>
                  <a:lnTo>
                    <a:pt x="83362" y="22250"/>
                  </a:lnTo>
                  <a:lnTo>
                    <a:pt x="83362" y="7924"/>
                  </a:lnTo>
                  <a:close/>
                </a:path>
                <a:path w="256540" h="136525">
                  <a:moveTo>
                    <a:pt x="256031" y="49682"/>
                  </a:moveTo>
                  <a:lnTo>
                    <a:pt x="130301" y="49682"/>
                  </a:lnTo>
                  <a:lnTo>
                    <a:pt x="130301" y="64160"/>
                  </a:lnTo>
                  <a:lnTo>
                    <a:pt x="256031" y="64160"/>
                  </a:lnTo>
                  <a:lnTo>
                    <a:pt x="256031" y="49682"/>
                  </a:lnTo>
                  <a:close/>
                </a:path>
                <a:path w="256540" h="136525">
                  <a:moveTo>
                    <a:pt x="240334" y="3505"/>
                  </a:moveTo>
                  <a:lnTo>
                    <a:pt x="143865" y="3505"/>
                  </a:lnTo>
                  <a:lnTo>
                    <a:pt x="143865" y="17983"/>
                  </a:lnTo>
                  <a:lnTo>
                    <a:pt x="224789" y="17983"/>
                  </a:lnTo>
                  <a:lnTo>
                    <a:pt x="224789" y="21640"/>
                  </a:lnTo>
                  <a:lnTo>
                    <a:pt x="224332" y="26492"/>
                  </a:lnTo>
                  <a:lnTo>
                    <a:pt x="222503" y="38582"/>
                  </a:lnTo>
                  <a:lnTo>
                    <a:pt x="221437" y="44297"/>
                  </a:lnTo>
                  <a:lnTo>
                    <a:pt x="220218" y="49682"/>
                  </a:lnTo>
                  <a:lnTo>
                    <a:pt x="236829" y="49682"/>
                  </a:lnTo>
                  <a:lnTo>
                    <a:pt x="243077" y="7772"/>
                  </a:lnTo>
                  <a:lnTo>
                    <a:pt x="243077" y="6248"/>
                  </a:lnTo>
                  <a:lnTo>
                    <a:pt x="242747" y="5156"/>
                  </a:lnTo>
                  <a:lnTo>
                    <a:pt x="241426" y="3835"/>
                  </a:lnTo>
                  <a:lnTo>
                    <a:pt x="240334" y="3505"/>
                  </a:lnTo>
                  <a:close/>
                </a:path>
                <a:path w="256540" h="136525">
                  <a:moveTo>
                    <a:pt x="118414" y="0"/>
                  </a:moveTo>
                  <a:lnTo>
                    <a:pt x="101193" y="0"/>
                  </a:lnTo>
                  <a:lnTo>
                    <a:pt x="101193" y="136398"/>
                  </a:lnTo>
                  <a:lnTo>
                    <a:pt x="118414" y="136398"/>
                  </a:lnTo>
                  <a:lnTo>
                    <a:pt x="118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324637" y="3855504"/>
            <a:ext cx="261810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100"/>
              </a:spcBef>
              <a:tabLst>
                <a:tab pos="1667510" algn="l"/>
              </a:tabLst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~5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11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1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1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1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1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100" spc="45" dirty="0">
                <a:solidFill>
                  <a:srgbClr val="252525"/>
                </a:solidFill>
                <a:latin typeface="BM EULJIRO TTF"/>
                <a:cs typeface="BM EULJIRO TTF"/>
              </a:rPr>
              <a:t> 있음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481672" y="3855504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’25.5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866787" y="3855504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’25.6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0946091" y="2834271"/>
            <a:ext cx="363855" cy="338455"/>
            <a:chOff x="10946091" y="2834271"/>
            <a:chExt cx="363855" cy="338455"/>
          </a:xfrm>
        </p:grpSpPr>
        <p:sp>
          <p:nvSpPr>
            <p:cNvPr id="86" name="object 86"/>
            <p:cNvSpPr/>
            <p:nvPr/>
          </p:nvSpPr>
          <p:spPr>
            <a:xfrm>
              <a:off x="10955033" y="2843250"/>
              <a:ext cx="354965" cy="329565"/>
            </a:xfrm>
            <a:custGeom>
              <a:avLst/>
              <a:gdLst/>
              <a:ahLst/>
              <a:cxnLst/>
              <a:rect l="l" t="t" r="r" b="b"/>
              <a:pathLst>
                <a:path w="354965" h="329564">
                  <a:moveTo>
                    <a:pt x="48806" y="253796"/>
                  </a:moveTo>
                  <a:lnTo>
                    <a:pt x="45897" y="250888"/>
                  </a:lnTo>
                  <a:lnTo>
                    <a:pt x="42125" y="250888"/>
                  </a:lnTo>
                  <a:lnTo>
                    <a:pt x="38354" y="250888"/>
                  </a:lnTo>
                  <a:lnTo>
                    <a:pt x="35445" y="253796"/>
                  </a:lnTo>
                  <a:lnTo>
                    <a:pt x="35445" y="294767"/>
                  </a:lnTo>
                  <a:lnTo>
                    <a:pt x="38354" y="297662"/>
                  </a:lnTo>
                  <a:lnTo>
                    <a:pt x="45897" y="297662"/>
                  </a:lnTo>
                  <a:lnTo>
                    <a:pt x="48806" y="294767"/>
                  </a:lnTo>
                  <a:lnTo>
                    <a:pt x="48806" y="253796"/>
                  </a:lnTo>
                  <a:close/>
                </a:path>
                <a:path w="354965" h="329564">
                  <a:moveTo>
                    <a:pt x="354685" y="244792"/>
                  </a:moveTo>
                  <a:lnTo>
                    <a:pt x="354203" y="240436"/>
                  </a:lnTo>
                  <a:lnTo>
                    <a:pt x="348386" y="235204"/>
                  </a:lnTo>
                  <a:lnTo>
                    <a:pt x="347383" y="234619"/>
                  </a:lnTo>
                  <a:lnTo>
                    <a:pt x="343966" y="232625"/>
                  </a:lnTo>
                  <a:lnTo>
                    <a:pt x="341414" y="232232"/>
                  </a:lnTo>
                  <a:lnTo>
                    <a:pt x="341414" y="246532"/>
                  </a:lnTo>
                  <a:lnTo>
                    <a:pt x="341414" y="251180"/>
                  </a:lnTo>
                  <a:lnTo>
                    <a:pt x="269659" y="292938"/>
                  </a:lnTo>
                  <a:lnTo>
                    <a:pt x="212585" y="310667"/>
                  </a:lnTo>
                  <a:lnTo>
                    <a:pt x="164490" y="315010"/>
                  </a:lnTo>
                  <a:lnTo>
                    <a:pt x="126403" y="310743"/>
                  </a:lnTo>
                  <a:lnTo>
                    <a:pt x="125425" y="310451"/>
                  </a:lnTo>
                  <a:lnTo>
                    <a:pt x="99326" y="302691"/>
                  </a:lnTo>
                  <a:lnTo>
                    <a:pt x="84264" y="295643"/>
                  </a:lnTo>
                  <a:lnTo>
                    <a:pt x="84264" y="218351"/>
                  </a:lnTo>
                  <a:lnTo>
                    <a:pt x="98209" y="218351"/>
                  </a:lnTo>
                  <a:lnTo>
                    <a:pt x="104025" y="218643"/>
                  </a:lnTo>
                  <a:lnTo>
                    <a:pt x="104317" y="218643"/>
                  </a:lnTo>
                  <a:lnTo>
                    <a:pt x="150837" y="223291"/>
                  </a:lnTo>
                  <a:lnTo>
                    <a:pt x="176860" y="234886"/>
                  </a:lnTo>
                  <a:lnTo>
                    <a:pt x="188252" y="238404"/>
                  </a:lnTo>
                  <a:lnTo>
                    <a:pt x="206768" y="240614"/>
                  </a:lnTo>
                  <a:lnTo>
                    <a:pt x="236232" y="241007"/>
                  </a:lnTo>
                  <a:lnTo>
                    <a:pt x="241173" y="241007"/>
                  </a:lnTo>
                  <a:lnTo>
                    <a:pt x="246405" y="246240"/>
                  </a:lnTo>
                  <a:lnTo>
                    <a:pt x="247370" y="249440"/>
                  </a:lnTo>
                  <a:lnTo>
                    <a:pt x="247434" y="251180"/>
                  </a:lnTo>
                  <a:lnTo>
                    <a:pt x="247015" y="255244"/>
                  </a:lnTo>
                  <a:lnTo>
                    <a:pt x="246926" y="256997"/>
                  </a:lnTo>
                  <a:lnTo>
                    <a:pt x="201295" y="267347"/>
                  </a:lnTo>
                  <a:lnTo>
                    <a:pt x="166789" y="264261"/>
                  </a:lnTo>
                  <a:lnTo>
                    <a:pt x="163296" y="263677"/>
                  </a:lnTo>
                  <a:lnTo>
                    <a:pt x="159816" y="266293"/>
                  </a:lnTo>
                  <a:lnTo>
                    <a:pt x="159232" y="270065"/>
                  </a:lnTo>
                  <a:lnTo>
                    <a:pt x="158648" y="273558"/>
                  </a:lnTo>
                  <a:lnTo>
                    <a:pt x="161264" y="277037"/>
                  </a:lnTo>
                  <a:lnTo>
                    <a:pt x="208915" y="280822"/>
                  </a:lnTo>
                  <a:lnTo>
                    <a:pt x="219214" y="280555"/>
                  </a:lnTo>
                  <a:lnTo>
                    <a:pt x="228346" y="279704"/>
                  </a:lnTo>
                  <a:lnTo>
                    <a:pt x="236334" y="278257"/>
                  </a:lnTo>
                  <a:lnTo>
                    <a:pt x="243205" y="276174"/>
                  </a:lnTo>
                  <a:lnTo>
                    <a:pt x="243497" y="276174"/>
                  </a:lnTo>
                  <a:lnTo>
                    <a:pt x="269036" y="267347"/>
                  </a:lnTo>
                  <a:lnTo>
                    <a:pt x="284137" y="261950"/>
                  </a:lnTo>
                  <a:lnTo>
                    <a:pt x="299999" y="256120"/>
                  </a:lnTo>
                  <a:lnTo>
                    <a:pt x="310286" y="252387"/>
                  </a:lnTo>
                  <a:lnTo>
                    <a:pt x="323621" y="247840"/>
                  </a:lnTo>
                  <a:lnTo>
                    <a:pt x="333781" y="245033"/>
                  </a:lnTo>
                  <a:lnTo>
                    <a:pt x="339382" y="244792"/>
                  </a:lnTo>
                  <a:lnTo>
                    <a:pt x="341414" y="246532"/>
                  </a:lnTo>
                  <a:lnTo>
                    <a:pt x="341414" y="232232"/>
                  </a:lnTo>
                  <a:lnTo>
                    <a:pt x="338391" y="231749"/>
                  </a:lnTo>
                  <a:lnTo>
                    <a:pt x="331343" y="232460"/>
                  </a:lnTo>
                  <a:lnTo>
                    <a:pt x="322529" y="234619"/>
                  </a:lnTo>
                  <a:lnTo>
                    <a:pt x="322821" y="234327"/>
                  </a:lnTo>
                  <a:lnTo>
                    <a:pt x="325653" y="223545"/>
                  </a:lnTo>
                  <a:lnTo>
                    <a:pt x="327647" y="212547"/>
                  </a:lnTo>
                  <a:lnTo>
                    <a:pt x="328815" y="201320"/>
                  </a:lnTo>
                  <a:lnTo>
                    <a:pt x="329171" y="190830"/>
                  </a:lnTo>
                  <a:lnTo>
                    <a:pt x="329120" y="189293"/>
                  </a:lnTo>
                  <a:lnTo>
                    <a:pt x="324345" y="153797"/>
                  </a:lnTo>
                  <a:lnTo>
                    <a:pt x="315798" y="136093"/>
                  </a:lnTo>
                  <a:lnTo>
                    <a:pt x="315798" y="190830"/>
                  </a:lnTo>
                  <a:lnTo>
                    <a:pt x="315252" y="202793"/>
                  </a:lnTo>
                  <a:lnTo>
                    <a:pt x="301904" y="241300"/>
                  </a:lnTo>
                  <a:lnTo>
                    <a:pt x="296672" y="243039"/>
                  </a:lnTo>
                  <a:lnTo>
                    <a:pt x="290855" y="245376"/>
                  </a:lnTo>
                  <a:lnTo>
                    <a:pt x="276720" y="250532"/>
                  </a:lnTo>
                  <a:lnTo>
                    <a:pt x="268909" y="253301"/>
                  </a:lnTo>
                  <a:lnTo>
                    <a:pt x="260642" y="256120"/>
                  </a:lnTo>
                  <a:lnTo>
                    <a:pt x="261150" y="247840"/>
                  </a:lnTo>
                  <a:lnTo>
                    <a:pt x="261124" y="246532"/>
                  </a:lnTo>
                  <a:lnTo>
                    <a:pt x="258902" y="239852"/>
                  </a:lnTo>
                  <a:lnTo>
                    <a:pt x="246697" y="227647"/>
                  </a:lnTo>
                  <a:lnTo>
                    <a:pt x="246405" y="227355"/>
                  </a:lnTo>
                  <a:lnTo>
                    <a:pt x="236816" y="227647"/>
                  </a:lnTo>
                  <a:lnTo>
                    <a:pt x="208965" y="227393"/>
                  </a:lnTo>
                  <a:lnTo>
                    <a:pt x="192354" y="225577"/>
                  </a:lnTo>
                  <a:lnTo>
                    <a:pt x="182486" y="222618"/>
                  </a:lnTo>
                  <a:lnTo>
                    <a:pt x="174726" y="218351"/>
                  </a:lnTo>
                  <a:lnTo>
                    <a:pt x="168071" y="214757"/>
                  </a:lnTo>
                  <a:lnTo>
                    <a:pt x="156756" y="210832"/>
                  </a:lnTo>
                  <a:lnTo>
                    <a:pt x="138684" y="207619"/>
                  </a:lnTo>
                  <a:lnTo>
                    <a:pt x="110705" y="205562"/>
                  </a:lnTo>
                  <a:lnTo>
                    <a:pt x="110667" y="205270"/>
                  </a:lnTo>
                  <a:lnTo>
                    <a:pt x="110121" y="200329"/>
                  </a:lnTo>
                  <a:lnTo>
                    <a:pt x="109905" y="196265"/>
                  </a:lnTo>
                  <a:lnTo>
                    <a:pt x="109893" y="189293"/>
                  </a:lnTo>
                  <a:lnTo>
                    <a:pt x="121564" y="139128"/>
                  </a:lnTo>
                  <a:lnTo>
                    <a:pt x="149745" y="110845"/>
                  </a:lnTo>
                  <a:lnTo>
                    <a:pt x="183743" y="98475"/>
                  </a:lnTo>
                  <a:lnTo>
                    <a:pt x="212979" y="95732"/>
                  </a:lnTo>
                  <a:lnTo>
                    <a:pt x="212699" y="96024"/>
                  </a:lnTo>
                  <a:lnTo>
                    <a:pt x="241922" y="98767"/>
                  </a:lnTo>
                  <a:lnTo>
                    <a:pt x="275932" y="111137"/>
                  </a:lnTo>
                  <a:lnTo>
                    <a:pt x="304101" y="139420"/>
                  </a:lnTo>
                  <a:lnTo>
                    <a:pt x="315709" y="189293"/>
                  </a:lnTo>
                  <a:lnTo>
                    <a:pt x="315798" y="190830"/>
                  </a:lnTo>
                  <a:lnTo>
                    <a:pt x="315798" y="136093"/>
                  </a:lnTo>
                  <a:lnTo>
                    <a:pt x="310172" y="124421"/>
                  </a:lnTo>
                  <a:lnTo>
                    <a:pt x="287286" y="102349"/>
                  </a:lnTo>
                  <a:lnTo>
                    <a:pt x="272808" y="95732"/>
                  </a:lnTo>
                  <a:lnTo>
                    <a:pt x="256286" y="88176"/>
                  </a:lnTo>
                  <a:lnTo>
                    <a:pt x="258610" y="84975"/>
                  </a:lnTo>
                  <a:lnTo>
                    <a:pt x="259600" y="82651"/>
                  </a:lnTo>
                  <a:lnTo>
                    <a:pt x="260350" y="80911"/>
                  </a:lnTo>
                  <a:lnTo>
                    <a:pt x="260223" y="68707"/>
                  </a:lnTo>
                  <a:lnTo>
                    <a:pt x="258318" y="64058"/>
                  </a:lnTo>
                  <a:lnTo>
                    <a:pt x="254825" y="60566"/>
                  </a:lnTo>
                  <a:lnTo>
                    <a:pt x="256768" y="55638"/>
                  </a:lnTo>
                  <a:lnTo>
                    <a:pt x="263055" y="39700"/>
                  </a:lnTo>
                  <a:lnTo>
                    <a:pt x="266750" y="23888"/>
                  </a:lnTo>
                  <a:lnTo>
                    <a:pt x="266763" y="21818"/>
                  </a:lnTo>
                  <a:lnTo>
                    <a:pt x="266344" y="13957"/>
                  </a:lnTo>
                  <a:lnTo>
                    <a:pt x="266230" y="11582"/>
                  </a:lnTo>
                  <a:lnTo>
                    <a:pt x="261226" y="3619"/>
                  </a:lnTo>
                  <a:lnTo>
                    <a:pt x="255841" y="1866"/>
                  </a:lnTo>
                  <a:lnTo>
                    <a:pt x="255841" y="23888"/>
                  </a:lnTo>
                  <a:lnTo>
                    <a:pt x="251764" y="35052"/>
                  </a:lnTo>
                  <a:lnTo>
                    <a:pt x="246989" y="45808"/>
                  </a:lnTo>
                  <a:lnTo>
                    <a:pt x="246989" y="71323"/>
                  </a:lnTo>
                  <a:lnTo>
                    <a:pt x="246989" y="80035"/>
                  </a:lnTo>
                  <a:lnTo>
                    <a:pt x="244360" y="82651"/>
                  </a:lnTo>
                  <a:lnTo>
                    <a:pt x="181317" y="82651"/>
                  </a:lnTo>
                  <a:lnTo>
                    <a:pt x="178701" y="80035"/>
                  </a:lnTo>
                  <a:lnTo>
                    <a:pt x="178701" y="71323"/>
                  </a:lnTo>
                  <a:lnTo>
                    <a:pt x="181317" y="68707"/>
                  </a:lnTo>
                  <a:lnTo>
                    <a:pt x="244360" y="68707"/>
                  </a:lnTo>
                  <a:lnTo>
                    <a:pt x="246989" y="71323"/>
                  </a:lnTo>
                  <a:lnTo>
                    <a:pt x="246989" y="45808"/>
                  </a:lnTo>
                  <a:lnTo>
                    <a:pt x="242620" y="55638"/>
                  </a:lnTo>
                  <a:lnTo>
                    <a:pt x="183057" y="55638"/>
                  </a:lnTo>
                  <a:lnTo>
                    <a:pt x="174726" y="34277"/>
                  </a:lnTo>
                  <a:lnTo>
                    <a:pt x="172008" y="21818"/>
                  </a:lnTo>
                  <a:lnTo>
                    <a:pt x="172339" y="15963"/>
                  </a:lnTo>
                  <a:lnTo>
                    <a:pt x="173177" y="14376"/>
                  </a:lnTo>
                  <a:lnTo>
                    <a:pt x="178257" y="13957"/>
                  </a:lnTo>
                  <a:lnTo>
                    <a:pt x="186893" y="16637"/>
                  </a:lnTo>
                  <a:lnTo>
                    <a:pt x="197612" y="21818"/>
                  </a:lnTo>
                  <a:lnTo>
                    <a:pt x="208915" y="28905"/>
                  </a:lnTo>
                  <a:lnTo>
                    <a:pt x="211239" y="30645"/>
                  </a:lnTo>
                  <a:lnTo>
                    <a:pt x="214439" y="30645"/>
                  </a:lnTo>
                  <a:lnTo>
                    <a:pt x="247408" y="13957"/>
                  </a:lnTo>
                  <a:lnTo>
                    <a:pt x="252501" y="14376"/>
                  </a:lnTo>
                  <a:lnTo>
                    <a:pt x="255778" y="18288"/>
                  </a:lnTo>
                  <a:lnTo>
                    <a:pt x="255841" y="23888"/>
                  </a:lnTo>
                  <a:lnTo>
                    <a:pt x="255841" y="1866"/>
                  </a:lnTo>
                  <a:lnTo>
                    <a:pt x="250164" y="0"/>
                  </a:lnTo>
                  <a:lnTo>
                    <a:pt x="236880" y="2540"/>
                  </a:lnTo>
                  <a:lnTo>
                    <a:pt x="223697" y="8458"/>
                  </a:lnTo>
                  <a:lnTo>
                    <a:pt x="212979" y="14960"/>
                  </a:lnTo>
                  <a:lnTo>
                    <a:pt x="211277" y="13957"/>
                  </a:lnTo>
                  <a:lnTo>
                    <a:pt x="202285" y="8572"/>
                  </a:lnTo>
                  <a:lnTo>
                    <a:pt x="189191" y="2641"/>
                  </a:lnTo>
                  <a:lnTo>
                    <a:pt x="175920" y="38"/>
                  </a:lnTo>
                  <a:lnTo>
                    <a:pt x="164757" y="3619"/>
                  </a:lnTo>
                  <a:lnTo>
                    <a:pt x="159702" y="11582"/>
                  </a:lnTo>
                  <a:lnTo>
                    <a:pt x="159105" y="21818"/>
                  </a:lnTo>
                  <a:lnTo>
                    <a:pt x="159105" y="23888"/>
                  </a:lnTo>
                  <a:lnTo>
                    <a:pt x="162788" y="39700"/>
                  </a:lnTo>
                  <a:lnTo>
                    <a:pt x="171145" y="60566"/>
                  </a:lnTo>
                  <a:lnTo>
                    <a:pt x="167652" y="64058"/>
                  </a:lnTo>
                  <a:lnTo>
                    <a:pt x="165328" y="68999"/>
                  </a:lnTo>
                  <a:lnTo>
                    <a:pt x="165328" y="80911"/>
                  </a:lnTo>
                  <a:lnTo>
                    <a:pt x="166789" y="84975"/>
                  </a:lnTo>
                  <a:lnTo>
                    <a:pt x="169405" y="88176"/>
                  </a:lnTo>
                  <a:lnTo>
                    <a:pt x="138506" y="102311"/>
                  </a:lnTo>
                  <a:lnTo>
                    <a:pt x="115608" y="124320"/>
                  </a:lnTo>
                  <a:lnTo>
                    <a:pt x="101358" y="153682"/>
                  </a:lnTo>
                  <a:lnTo>
                    <a:pt x="96545" y="189293"/>
                  </a:lnTo>
                  <a:lnTo>
                    <a:pt x="96532" y="196265"/>
                  </a:lnTo>
                  <a:lnTo>
                    <a:pt x="96761" y="200329"/>
                  </a:lnTo>
                  <a:lnTo>
                    <a:pt x="97345" y="205270"/>
                  </a:lnTo>
                  <a:lnTo>
                    <a:pt x="83972" y="205270"/>
                  </a:lnTo>
                  <a:lnTo>
                    <a:pt x="83540" y="202653"/>
                  </a:lnTo>
                  <a:lnTo>
                    <a:pt x="82524" y="196265"/>
                  </a:lnTo>
                  <a:lnTo>
                    <a:pt x="74676" y="189293"/>
                  </a:lnTo>
                  <a:lnTo>
                    <a:pt x="70891" y="189293"/>
                  </a:lnTo>
                  <a:lnTo>
                    <a:pt x="70891" y="205270"/>
                  </a:lnTo>
                  <a:lnTo>
                    <a:pt x="70891" y="309295"/>
                  </a:lnTo>
                  <a:lnTo>
                    <a:pt x="68287" y="311912"/>
                  </a:lnTo>
                  <a:lnTo>
                    <a:pt x="15976" y="311912"/>
                  </a:lnTo>
                  <a:lnTo>
                    <a:pt x="13360" y="309295"/>
                  </a:lnTo>
                  <a:lnTo>
                    <a:pt x="13360" y="205270"/>
                  </a:lnTo>
                  <a:lnTo>
                    <a:pt x="15976" y="202653"/>
                  </a:lnTo>
                  <a:lnTo>
                    <a:pt x="68287" y="202653"/>
                  </a:lnTo>
                  <a:lnTo>
                    <a:pt x="70891" y="205270"/>
                  </a:lnTo>
                  <a:lnTo>
                    <a:pt x="70891" y="189293"/>
                  </a:lnTo>
                  <a:lnTo>
                    <a:pt x="19177" y="189293"/>
                  </a:lnTo>
                  <a:lnTo>
                    <a:pt x="11760" y="190830"/>
                  </a:lnTo>
                  <a:lnTo>
                    <a:pt x="5664" y="194957"/>
                  </a:lnTo>
                  <a:lnTo>
                    <a:pt x="1524" y="201066"/>
                  </a:lnTo>
                  <a:lnTo>
                    <a:pt x="0" y="208470"/>
                  </a:lnTo>
                  <a:lnTo>
                    <a:pt x="0" y="306095"/>
                  </a:lnTo>
                  <a:lnTo>
                    <a:pt x="1524" y="313639"/>
                  </a:lnTo>
                  <a:lnTo>
                    <a:pt x="5664" y="319722"/>
                  </a:lnTo>
                  <a:lnTo>
                    <a:pt x="11760" y="323799"/>
                  </a:lnTo>
                  <a:lnTo>
                    <a:pt x="19177" y="325272"/>
                  </a:lnTo>
                  <a:lnTo>
                    <a:pt x="74091" y="325272"/>
                  </a:lnTo>
                  <a:lnTo>
                    <a:pt x="81648" y="318884"/>
                  </a:lnTo>
                  <a:lnTo>
                    <a:pt x="83324" y="311912"/>
                  </a:lnTo>
                  <a:lnTo>
                    <a:pt x="83680" y="310451"/>
                  </a:lnTo>
                  <a:lnTo>
                    <a:pt x="97091" y="316433"/>
                  </a:lnTo>
                  <a:lnTo>
                    <a:pt x="115824" y="322478"/>
                  </a:lnTo>
                  <a:lnTo>
                    <a:pt x="139611" y="327177"/>
                  </a:lnTo>
                  <a:lnTo>
                    <a:pt x="168236" y="329057"/>
                  </a:lnTo>
                  <a:lnTo>
                    <a:pt x="204622" y="326186"/>
                  </a:lnTo>
                  <a:lnTo>
                    <a:pt x="245999" y="316306"/>
                  </a:lnTo>
                  <a:lnTo>
                    <a:pt x="291998" y="297548"/>
                  </a:lnTo>
                  <a:lnTo>
                    <a:pt x="342290" y="268033"/>
                  </a:lnTo>
                  <a:lnTo>
                    <a:pt x="343458" y="267169"/>
                  </a:lnTo>
                  <a:lnTo>
                    <a:pt x="354203" y="259613"/>
                  </a:lnTo>
                  <a:lnTo>
                    <a:pt x="354685" y="251180"/>
                  </a:lnTo>
                  <a:lnTo>
                    <a:pt x="354685" y="24479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134877" y="2954375"/>
              <a:ext cx="70027" cy="9966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946091" y="2834271"/>
              <a:ext cx="354639" cy="329044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9587997" y="2827756"/>
            <a:ext cx="295910" cy="351155"/>
            <a:chOff x="9587997" y="2827756"/>
            <a:chExt cx="295910" cy="351155"/>
          </a:xfrm>
        </p:grpSpPr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596980" y="2968421"/>
              <a:ext cx="210175" cy="21038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615487" y="2836748"/>
              <a:ext cx="268605" cy="325120"/>
            </a:xfrm>
            <a:custGeom>
              <a:avLst/>
              <a:gdLst/>
              <a:ahLst/>
              <a:cxnLst/>
              <a:rect l="l" t="t" r="r" b="b"/>
              <a:pathLst>
                <a:path w="268604" h="325119">
                  <a:moveTo>
                    <a:pt x="216605" y="13169"/>
                  </a:moveTo>
                  <a:lnTo>
                    <a:pt x="193725" y="13169"/>
                  </a:lnTo>
                  <a:lnTo>
                    <a:pt x="193725" y="43307"/>
                  </a:lnTo>
                  <a:lnTo>
                    <a:pt x="196190" y="55479"/>
                  </a:lnTo>
                  <a:lnTo>
                    <a:pt x="202906" y="65431"/>
                  </a:lnTo>
                  <a:lnTo>
                    <a:pt x="212858" y="72148"/>
                  </a:lnTo>
                  <a:lnTo>
                    <a:pt x="225031" y="74612"/>
                  </a:lnTo>
                  <a:lnTo>
                    <a:pt x="255168" y="74612"/>
                  </a:lnTo>
                  <a:lnTo>
                    <a:pt x="255168" y="303441"/>
                  </a:lnTo>
                  <a:lnTo>
                    <a:pt x="247269" y="311340"/>
                  </a:lnTo>
                  <a:lnTo>
                    <a:pt x="45072" y="311340"/>
                  </a:lnTo>
                  <a:lnTo>
                    <a:pt x="31610" y="324802"/>
                  </a:lnTo>
                  <a:lnTo>
                    <a:pt x="237032" y="324802"/>
                  </a:lnTo>
                  <a:lnTo>
                    <a:pt x="249205" y="322338"/>
                  </a:lnTo>
                  <a:lnTo>
                    <a:pt x="259157" y="315621"/>
                  </a:lnTo>
                  <a:lnTo>
                    <a:pt x="265873" y="305669"/>
                  </a:lnTo>
                  <a:lnTo>
                    <a:pt x="268338" y="293497"/>
                  </a:lnTo>
                  <a:lnTo>
                    <a:pt x="268338" y="66421"/>
                  </a:lnTo>
                  <a:lnTo>
                    <a:pt x="268046" y="65252"/>
                  </a:lnTo>
                  <a:lnTo>
                    <a:pt x="267754" y="64668"/>
                  </a:lnTo>
                  <a:lnTo>
                    <a:pt x="267754" y="63792"/>
                  </a:lnTo>
                  <a:lnTo>
                    <a:pt x="267169" y="63195"/>
                  </a:lnTo>
                  <a:lnTo>
                    <a:pt x="266585" y="62915"/>
                  </a:lnTo>
                  <a:lnTo>
                    <a:pt x="264518" y="60858"/>
                  </a:lnTo>
                  <a:lnTo>
                    <a:pt x="215379" y="60858"/>
                  </a:lnTo>
                  <a:lnTo>
                    <a:pt x="207175" y="52959"/>
                  </a:lnTo>
                  <a:lnTo>
                    <a:pt x="207175" y="22529"/>
                  </a:lnTo>
                  <a:lnTo>
                    <a:pt x="226009" y="22529"/>
                  </a:lnTo>
                  <a:lnTo>
                    <a:pt x="216605" y="13169"/>
                  </a:lnTo>
                  <a:close/>
                </a:path>
                <a:path w="268604" h="325119">
                  <a:moveTo>
                    <a:pt x="202209" y="0"/>
                  </a:moveTo>
                  <a:lnTo>
                    <a:pt x="31318" y="0"/>
                  </a:lnTo>
                  <a:lnTo>
                    <a:pt x="19138" y="2295"/>
                  </a:lnTo>
                  <a:lnTo>
                    <a:pt x="9182" y="8924"/>
                  </a:lnTo>
                  <a:lnTo>
                    <a:pt x="2464" y="18845"/>
                  </a:lnTo>
                  <a:lnTo>
                    <a:pt x="0" y="31013"/>
                  </a:lnTo>
                  <a:lnTo>
                    <a:pt x="0" y="290271"/>
                  </a:lnTo>
                  <a:lnTo>
                    <a:pt x="13462" y="276821"/>
                  </a:lnTo>
                  <a:lnTo>
                    <a:pt x="13462" y="21069"/>
                  </a:lnTo>
                  <a:lnTo>
                    <a:pt x="21361" y="13169"/>
                  </a:lnTo>
                  <a:lnTo>
                    <a:pt x="216605" y="13169"/>
                  </a:lnTo>
                  <a:lnTo>
                    <a:pt x="204254" y="876"/>
                  </a:lnTo>
                  <a:lnTo>
                    <a:pt x="203669" y="584"/>
                  </a:lnTo>
                  <a:lnTo>
                    <a:pt x="202793" y="584"/>
                  </a:lnTo>
                  <a:lnTo>
                    <a:pt x="202209" y="0"/>
                  </a:lnTo>
                  <a:close/>
                </a:path>
                <a:path w="268604" h="325119">
                  <a:moveTo>
                    <a:pt x="226009" y="22529"/>
                  </a:moveTo>
                  <a:lnTo>
                    <a:pt x="207175" y="22529"/>
                  </a:lnTo>
                  <a:lnTo>
                    <a:pt x="245516" y="60858"/>
                  </a:lnTo>
                  <a:lnTo>
                    <a:pt x="264518" y="60858"/>
                  </a:lnTo>
                  <a:lnTo>
                    <a:pt x="226009" y="2252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76942" y="3000311"/>
              <a:ext cx="98323" cy="983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645332" y="2871266"/>
              <a:ext cx="208279" cy="223520"/>
            </a:xfrm>
            <a:custGeom>
              <a:avLst/>
              <a:gdLst/>
              <a:ahLst/>
              <a:cxnLst/>
              <a:rect l="l" t="t" r="r" b="b"/>
              <a:pathLst>
                <a:path w="208279" h="223519">
                  <a:moveTo>
                    <a:pt x="26924" y="72872"/>
                  </a:moveTo>
                  <a:lnTo>
                    <a:pt x="24003" y="69938"/>
                  </a:lnTo>
                  <a:lnTo>
                    <a:pt x="2933" y="69938"/>
                  </a:lnTo>
                  <a:lnTo>
                    <a:pt x="0" y="72872"/>
                  </a:lnTo>
                  <a:lnTo>
                    <a:pt x="0" y="80467"/>
                  </a:lnTo>
                  <a:lnTo>
                    <a:pt x="2933" y="83400"/>
                  </a:lnTo>
                  <a:lnTo>
                    <a:pt x="20193" y="83400"/>
                  </a:lnTo>
                  <a:lnTo>
                    <a:pt x="24003" y="83400"/>
                  </a:lnTo>
                  <a:lnTo>
                    <a:pt x="26924" y="80467"/>
                  </a:lnTo>
                  <a:lnTo>
                    <a:pt x="26924" y="72872"/>
                  </a:lnTo>
                  <a:close/>
                </a:path>
                <a:path w="208279" h="223519">
                  <a:moveTo>
                    <a:pt x="26924" y="38049"/>
                  </a:moveTo>
                  <a:lnTo>
                    <a:pt x="24003" y="35115"/>
                  </a:lnTo>
                  <a:lnTo>
                    <a:pt x="2933" y="35115"/>
                  </a:lnTo>
                  <a:lnTo>
                    <a:pt x="0" y="38049"/>
                  </a:lnTo>
                  <a:lnTo>
                    <a:pt x="0" y="45656"/>
                  </a:lnTo>
                  <a:lnTo>
                    <a:pt x="2933" y="48577"/>
                  </a:lnTo>
                  <a:lnTo>
                    <a:pt x="20193" y="48577"/>
                  </a:lnTo>
                  <a:lnTo>
                    <a:pt x="24003" y="48577"/>
                  </a:lnTo>
                  <a:lnTo>
                    <a:pt x="26924" y="45656"/>
                  </a:lnTo>
                  <a:lnTo>
                    <a:pt x="26924" y="38049"/>
                  </a:lnTo>
                  <a:close/>
                </a:path>
                <a:path w="208279" h="223519">
                  <a:moveTo>
                    <a:pt x="145148" y="38049"/>
                  </a:moveTo>
                  <a:lnTo>
                    <a:pt x="142214" y="35115"/>
                  </a:lnTo>
                  <a:lnTo>
                    <a:pt x="50050" y="35115"/>
                  </a:lnTo>
                  <a:lnTo>
                    <a:pt x="47117" y="38049"/>
                  </a:lnTo>
                  <a:lnTo>
                    <a:pt x="47117" y="45656"/>
                  </a:lnTo>
                  <a:lnTo>
                    <a:pt x="50050" y="48577"/>
                  </a:lnTo>
                  <a:lnTo>
                    <a:pt x="138417" y="48577"/>
                  </a:lnTo>
                  <a:lnTo>
                    <a:pt x="142214" y="48577"/>
                  </a:lnTo>
                  <a:lnTo>
                    <a:pt x="145148" y="45656"/>
                  </a:lnTo>
                  <a:lnTo>
                    <a:pt x="145148" y="38049"/>
                  </a:lnTo>
                  <a:close/>
                </a:path>
                <a:path w="208279" h="223519">
                  <a:moveTo>
                    <a:pt x="145148" y="2933"/>
                  </a:moveTo>
                  <a:lnTo>
                    <a:pt x="142227" y="0"/>
                  </a:lnTo>
                  <a:lnTo>
                    <a:pt x="2933" y="0"/>
                  </a:lnTo>
                  <a:lnTo>
                    <a:pt x="12" y="2933"/>
                  </a:lnTo>
                  <a:lnTo>
                    <a:pt x="12" y="10541"/>
                  </a:lnTo>
                  <a:lnTo>
                    <a:pt x="2933" y="13462"/>
                  </a:lnTo>
                  <a:lnTo>
                    <a:pt x="138417" y="13462"/>
                  </a:lnTo>
                  <a:lnTo>
                    <a:pt x="142227" y="13462"/>
                  </a:lnTo>
                  <a:lnTo>
                    <a:pt x="145148" y="10541"/>
                  </a:lnTo>
                  <a:lnTo>
                    <a:pt x="145148" y="2933"/>
                  </a:lnTo>
                  <a:close/>
                </a:path>
                <a:path w="208279" h="223519">
                  <a:moveTo>
                    <a:pt x="207772" y="212750"/>
                  </a:moveTo>
                  <a:lnTo>
                    <a:pt x="204838" y="209816"/>
                  </a:lnTo>
                  <a:lnTo>
                    <a:pt x="172364" y="209816"/>
                  </a:lnTo>
                  <a:lnTo>
                    <a:pt x="169443" y="212750"/>
                  </a:lnTo>
                  <a:lnTo>
                    <a:pt x="169443" y="220345"/>
                  </a:lnTo>
                  <a:lnTo>
                    <a:pt x="172364" y="223278"/>
                  </a:lnTo>
                  <a:lnTo>
                    <a:pt x="201041" y="223278"/>
                  </a:lnTo>
                  <a:lnTo>
                    <a:pt x="204838" y="223278"/>
                  </a:lnTo>
                  <a:lnTo>
                    <a:pt x="207772" y="220345"/>
                  </a:lnTo>
                  <a:lnTo>
                    <a:pt x="207772" y="212750"/>
                  </a:lnTo>
                  <a:close/>
                </a:path>
                <a:path w="208279" h="223519">
                  <a:moveTo>
                    <a:pt x="207772" y="177634"/>
                  </a:moveTo>
                  <a:lnTo>
                    <a:pt x="204838" y="174701"/>
                  </a:lnTo>
                  <a:lnTo>
                    <a:pt x="177038" y="174701"/>
                  </a:lnTo>
                  <a:lnTo>
                    <a:pt x="174117" y="177634"/>
                  </a:lnTo>
                  <a:lnTo>
                    <a:pt x="174117" y="185229"/>
                  </a:lnTo>
                  <a:lnTo>
                    <a:pt x="177038" y="188163"/>
                  </a:lnTo>
                  <a:lnTo>
                    <a:pt x="201041" y="188163"/>
                  </a:lnTo>
                  <a:lnTo>
                    <a:pt x="204838" y="188163"/>
                  </a:lnTo>
                  <a:lnTo>
                    <a:pt x="207772" y="185229"/>
                  </a:lnTo>
                  <a:lnTo>
                    <a:pt x="207772" y="177634"/>
                  </a:lnTo>
                  <a:close/>
                </a:path>
                <a:path w="208279" h="223519">
                  <a:moveTo>
                    <a:pt x="207772" y="142811"/>
                  </a:moveTo>
                  <a:lnTo>
                    <a:pt x="204838" y="139877"/>
                  </a:lnTo>
                  <a:lnTo>
                    <a:pt x="172364" y="139877"/>
                  </a:lnTo>
                  <a:lnTo>
                    <a:pt x="169443" y="142811"/>
                  </a:lnTo>
                  <a:lnTo>
                    <a:pt x="169443" y="150406"/>
                  </a:lnTo>
                  <a:lnTo>
                    <a:pt x="172364" y="153339"/>
                  </a:lnTo>
                  <a:lnTo>
                    <a:pt x="201041" y="153339"/>
                  </a:lnTo>
                  <a:lnTo>
                    <a:pt x="204838" y="153339"/>
                  </a:lnTo>
                  <a:lnTo>
                    <a:pt x="207772" y="150406"/>
                  </a:lnTo>
                  <a:lnTo>
                    <a:pt x="207772" y="142811"/>
                  </a:lnTo>
                  <a:close/>
                </a:path>
                <a:path w="208279" h="223519">
                  <a:moveTo>
                    <a:pt x="207772" y="107988"/>
                  </a:moveTo>
                  <a:lnTo>
                    <a:pt x="204851" y="105054"/>
                  </a:lnTo>
                  <a:lnTo>
                    <a:pt x="155689" y="105054"/>
                  </a:lnTo>
                  <a:lnTo>
                    <a:pt x="152755" y="107988"/>
                  </a:lnTo>
                  <a:lnTo>
                    <a:pt x="152755" y="115595"/>
                  </a:lnTo>
                  <a:lnTo>
                    <a:pt x="155689" y="118516"/>
                  </a:lnTo>
                  <a:lnTo>
                    <a:pt x="201041" y="118516"/>
                  </a:lnTo>
                  <a:lnTo>
                    <a:pt x="204851" y="118516"/>
                  </a:lnTo>
                  <a:lnTo>
                    <a:pt x="207772" y="115595"/>
                  </a:lnTo>
                  <a:lnTo>
                    <a:pt x="207772" y="107988"/>
                  </a:lnTo>
                  <a:close/>
                </a:path>
                <a:path w="208279" h="223519">
                  <a:moveTo>
                    <a:pt x="207772" y="72872"/>
                  </a:moveTo>
                  <a:lnTo>
                    <a:pt x="204838" y="69938"/>
                  </a:lnTo>
                  <a:lnTo>
                    <a:pt x="50050" y="69938"/>
                  </a:lnTo>
                  <a:lnTo>
                    <a:pt x="47117" y="72872"/>
                  </a:lnTo>
                  <a:lnTo>
                    <a:pt x="47117" y="80467"/>
                  </a:lnTo>
                  <a:lnTo>
                    <a:pt x="50050" y="83400"/>
                  </a:lnTo>
                  <a:lnTo>
                    <a:pt x="201041" y="83400"/>
                  </a:lnTo>
                  <a:lnTo>
                    <a:pt x="204838" y="83400"/>
                  </a:lnTo>
                  <a:lnTo>
                    <a:pt x="207772" y="80467"/>
                  </a:lnTo>
                  <a:lnTo>
                    <a:pt x="207772" y="728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587997" y="2827756"/>
              <a:ext cx="286849" cy="3420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67963" y="2991332"/>
              <a:ext cx="98272" cy="9832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36403" y="2862287"/>
              <a:ext cx="207722" cy="834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36403" y="2932226"/>
              <a:ext cx="26873" cy="1346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789109" y="2967342"/>
              <a:ext cx="54990" cy="1344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805809" y="3002165"/>
              <a:ext cx="38315" cy="134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810521" y="3036989"/>
              <a:ext cx="33604" cy="134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805809" y="3072104"/>
              <a:ext cx="38315" cy="13449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8211972" y="2839275"/>
            <a:ext cx="307340" cy="328295"/>
            <a:chOff x="8211972" y="2839275"/>
            <a:chExt cx="307340" cy="328295"/>
          </a:xfrm>
        </p:grpSpPr>
        <p:sp>
          <p:nvSpPr>
            <p:cNvPr id="103" name="object 103"/>
            <p:cNvSpPr/>
            <p:nvPr/>
          </p:nvSpPr>
          <p:spPr>
            <a:xfrm>
              <a:off x="8220913" y="2848254"/>
              <a:ext cx="298450" cy="319405"/>
            </a:xfrm>
            <a:custGeom>
              <a:avLst/>
              <a:gdLst/>
              <a:ahLst/>
              <a:cxnLst/>
              <a:rect l="l" t="t" r="r" b="b"/>
              <a:pathLst>
                <a:path w="298450" h="319405">
                  <a:moveTo>
                    <a:pt x="72910" y="118364"/>
                  </a:moveTo>
                  <a:lnTo>
                    <a:pt x="70167" y="115608"/>
                  </a:lnTo>
                  <a:lnTo>
                    <a:pt x="60528" y="115608"/>
                  </a:lnTo>
                  <a:lnTo>
                    <a:pt x="60528" y="128549"/>
                  </a:lnTo>
                  <a:lnTo>
                    <a:pt x="60528" y="147548"/>
                  </a:lnTo>
                  <a:lnTo>
                    <a:pt x="41262" y="147548"/>
                  </a:lnTo>
                  <a:lnTo>
                    <a:pt x="41262" y="128549"/>
                  </a:lnTo>
                  <a:lnTo>
                    <a:pt x="60528" y="128549"/>
                  </a:lnTo>
                  <a:lnTo>
                    <a:pt x="60528" y="115608"/>
                  </a:lnTo>
                  <a:lnTo>
                    <a:pt x="31356" y="115608"/>
                  </a:lnTo>
                  <a:lnTo>
                    <a:pt x="28600" y="118364"/>
                  </a:lnTo>
                  <a:lnTo>
                    <a:pt x="28600" y="157175"/>
                  </a:lnTo>
                  <a:lnTo>
                    <a:pt x="31356" y="159931"/>
                  </a:lnTo>
                  <a:lnTo>
                    <a:pt x="70167" y="159931"/>
                  </a:lnTo>
                  <a:lnTo>
                    <a:pt x="72910" y="157175"/>
                  </a:lnTo>
                  <a:lnTo>
                    <a:pt x="72910" y="147548"/>
                  </a:lnTo>
                  <a:lnTo>
                    <a:pt x="72910" y="128549"/>
                  </a:lnTo>
                  <a:lnTo>
                    <a:pt x="72910" y="118364"/>
                  </a:lnTo>
                  <a:close/>
                </a:path>
                <a:path w="298450" h="319405">
                  <a:moveTo>
                    <a:pt x="72910" y="39090"/>
                  </a:moveTo>
                  <a:lnTo>
                    <a:pt x="70167" y="36334"/>
                  </a:lnTo>
                  <a:lnTo>
                    <a:pt x="60528" y="36334"/>
                  </a:lnTo>
                  <a:lnTo>
                    <a:pt x="60528" y="48729"/>
                  </a:lnTo>
                  <a:lnTo>
                    <a:pt x="60528" y="67995"/>
                  </a:lnTo>
                  <a:lnTo>
                    <a:pt x="41262" y="67995"/>
                  </a:lnTo>
                  <a:lnTo>
                    <a:pt x="41262" y="48729"/>
                  </a:lnTo>
                  <a:lnTo>
                    <a:pt x="60528" y="48729"/>
                  </a:lnTo>
                  <a:lnTo>
                    <a:pt x="60528" y="36334"/>
                  </a:lnTo>
                  <a:lnTo>
                    <a:pt x="31356" y="36334"/>
                  </a:lnTo>
                  <a:lnTo>
                    <a:pt x="28600" y="39090"/>
                  </a:lnTo>
                  <a:lnTo>
                    <a:pt x="28600" y="77901"/>
                  </a:lnTo>
                  <a:lnTo>
                    <a:pt x="31356" y="80657"/>
                  </a:lnTo>
                  <a:lnTo>
                    <a:pt x="70167" y="80657"/>
                  </a:lnTo>
                  <a:lnTo>
                    <a:pt x="72910" y="77901"/>
                  </a:lnTo>
                  <a:lnTo>
                    <a:pt x="72910" y="67995"/>
                  </a:lnTo>
                  <a:lnTo>
                    <a:pt x="72910" y="48729"/>
                  </a:lnTo>
                  <a:lnTo>
                    <a:pt x="72910" y="39090"/>
                  </a:lnTo>
                  <a:close/>
                </a:path>
                <a:path w="298450" h="319405">
                  <a:moveTo>
                    <a:pt x="197624" y="181952"/>
                  </a:moveTo>
                  <a:lnTo>
                    <a:pt x="194868" y="179197"/>
                  </a:lnTo>
                  <a:lnTo>
                    <a:pt x="191287" y="179197"/>
                  </a:lnTo>
                  <a:lnTo>
                    <a:pt x="92456" y="179197"/>
                  </a:lnTo>
                  <a:lnTo>
                    <a:pt x="89712" y="181952"/>
                  </a:lnTo>
                  <a:lnTo>
                    <a:pt x="89712" y="189103"/>
                  </a:lnTo>
                  <a:lnTo>
                    <a:pt x="92456" y="191858"/>
                  </a:lnTo>
                  <a:lnTo>
                    <a:pt x="194868" y="191858"/>
                  </a:lnTo>
                  <a:lnTo>
                    <a:pt x="197624" y="189103"/>
                  </a:lnTo>
                  <a:lnTo>
                    <a:pt x="197624" y="181952"/>
                  </a:lnTo>
                  <a:close/>
                </a:path>
                <a:path w="298450" h="319405">
                  <a:moveTo>
                    <a:pt x="197624" y="150304"/>
                  </a:moveTo>
                  <a:lnTo>
                    <a:pt x="194868" y="147548"/>
                  </a:lnTo>
                  <a:lnTo>
                    <a:pt x="191287" y="147548"/>
                  </a:lnTo>
                  <a:lnTo>
                    <a:pt x="92456" y="147548"/>
                  </a:lnTo>
                  <a:lnTo>
                    <a:pt x="89712" y="150304"/>
                  </a:lnTo>
                  <a:lnTo>
                    <a:pt x="89712" y="157454"/>
                  </a:lnTo>
                  <a:lnTo>
                    <a:pt x="92456" y="160210"/>
                  </a:lnTo>
                  <a:lnTo>
                    <a:pt x="194868" y="160210"/>
                  </a:lnTo>
                  <a:lnTo>
                    <a:pt x="197624" y="157454"/>
                  </a:lnTo>
                  <a:lnTo>
                    <a:pt x="197624" y="150304"/>
                  </a:lnTo>
                  <a:close/>
                </a:path>
                <a:path w="298450" h="319405">
                  <a:moveTo>
                    <a:pt x="197624" y="118364"/>
                  </a:moveTo>
                  <a:lnTo>
                    <a:pt x="194868" y="115608"/>
                  </a:lnTo>
                  <a:lnTo>
                    <a:pt x="191287" y="115608"/>
                  </a:lnTo>
                  <a:lnTo>
                    <a:pt x="92456" y="115608"/>
                  </a:lnTo>
                  <a:lnTo>
                    <a:pt x="89712" y="118364"/>
                  </a:lnTo>
                  <a:lnTo>
                    <a:pt x="89712" y="125514"/>
                  </a:lnTo>
                  <a:lnTo>
                    <a:pt x="92456" y="128270"/>
                  </a:lnTo>
                  <a:lnTo>
                    <a:pt x="194868" y="128270"/>
                  </a:lnTo>
                  <a:lnTo>
                    <a:pt x="197624" y="125514"/>
                  </a:lnTo>
                  <a:lnTo>
                    <a:pt x="197624" y="118364"/>
                  </a:lnTo>
                  <a:close/>
                </a:path>
                <a:path w="298450" h="319405">
                  <a:moveTo>
                    <a:pt x="199542" y="39090"/>
                  </a:moveTo>
                  <a:lnTo>
                    <a:pt x="196799" y="36334"/>
                  </a:lnTo>
                  <a:lnTo>
                    <a:pt x="94386" y="36334"/>
                  </a:lnTo>
                  <a:lnTo>
                    <a:pt x="91630" y="39090"/>
                  </a:lnTo>
                  <a:lnTo>
                    <a:pt x="91630" y="46240"/>
                  </a:lnTo>
                  <a:lnTo>
                    <a:pt x="94386" y="48996"/>
                  </a:lnTo>
                  <a:lnTo>
                    <a:pt x="97967" y="48996"/>
                  </a:lnTo>
                  <a:lnTo>
                    <a:pt x="196799" y="48996"/>
                  </a:lnTo>
                  <a:lnTo>
                    <a:pt x="199542" y="46240"/>
                  </a:lnTo>
                  <a:lnTo>
                    <a:pt x="199542" y="39090"/>
                  </a:lnTo>
                  <a:close/>
                </a:path>
                <a:path w="298450" h="319405">
                  <a:moveTo>
                    <a:pt x="199555" y="70739"/>
                  </a:moveTo>
                  <a:lnTo>
                    <a:pt x="196799" y="67983"/>
                  </a:lnTo>
                  <a:lnTo>
                    <a:pt x="193217" y="67983"/>
                  </a:lnTo>
                  <a:lnTo>
                    <a:pt x="94399" y="67983"/>
                  </a:lnTo>
                  <a:lnTo>
                    <a:pt x="91643" y="70739"/>
                  </a:lnTo>
                  <a:lnTo>
                    <a:pt x="91643" y="77889"/>
                  </a:lnTo>
                  <a:lnTo>
                    <a:pt x="94399" y="80645"/>
                  </a:lnTo>
                  <a:lnTo>
                    <a:pt x="196799" y="80645"/>
                  </a:lnTo>
                  <a:lnTo>
                    <a:pt x="199555" y="77889"/>
                  </a:lnTo>
                  <a:lnTo>
                    <a:pt x="199555" y="70739"/>
                  </a:lnTo>
                  <a:close/>
                </a:path>
                <a:path w="298450" h="319405">
                  <a:moveTo>
                    <a:pt x="228206" y="253530"/>
                  </a:moveTo>
                  <a:lnTo>
                    <a:pt x="227926" y="252984"/>
                  </a:lnTo>
                  <a:lnTo>
                    <a:pt x="227926" y="12661"/>
                  </a:lnTo>
                  <a:lnTo>
                    <a:pt x="227926" y="2755"/>
                  </a:lnTo>
                  <a:lnTo>
                    <a:pt x="225171" y="0"/>
                  </a:lnTo>
                  <a:lnTo>
                    <a:pt x="215544" y="0"/>
                  </a:lnTo>
                  <a:lnTo>
                    <a:pt x="215544" y="12661"/>
                  </a:lnTo>
                  <a:lnTo>
                    <a:pt x="215544" y="245554"/>
                  </a:lnTo>
                  <a:lnTo>
                    <a:pt x="206730" y="245554"/>
                  </a:lnTo>
                  <a:lnTo>
                    <a:pt x="206730" y="257937"/>
                  </a:lnTo>
                  <a:lnTo>
                    <a:pt x="167093" y="297573"/>
                  </a:lnTo>
                  <a:lnTo>
                    <a:pt x="167093" y="257937"/>
                  </a:lnTo>
                  <a:lnTo>
                    <a:pt x="206730" y="257937"/>
                  </a:lnTo>
                  <a:lnTo>
                    <a:pt x="206730" y="245554"/>
                  </a:lnTo>
                  <a:lnTo>
                    <a:pt x="157175" y="245554"/>
                  </a:lnTo>
                  <a:lnTo>
                    <a:pt x="154432" y="248310"/>
                  </a:lnTo>
                  <a:lnTo>
                    <a:pt x="154432" y="306387"/>
                  </a:lnTo>
                  <a:lnTo>
                    <a:pt x="12661" y="306387"/>
                  </a:lnTo>
                  <a:lnTo>
                    <a:pt x="12661" y="12661"/>
                  </a:lnTo>
                  <a:lnTo>
                    <a:pt x="215544" y="12661"/>
                  </a:lnTo>
                  <a:lnTo>
                    <a:pt x="215544" y="0"/>
                  </a:lnTo>
                  <a:lnTo>
                    <a:pt x="2743" y="0"/>
                  </a:lnTo>
                  <a:lnTo>
                    <a:pt x="0" y="2755"/>
                  </a:lnTo>
                  <a:lnTo>
                    <a:pt x="0" y="316293"/>
                  </a:lnTo>
                  <a:lnTo>
                    <a:pt x="2743" y="319049"/>
                  </a:lnTo>
                  <a:lnTo>
                    <a:pt x="163791" y="319049"/>
                  </a:lnTo>
                  <a:lnTo>
                    <a:pt x="164058" y="318770"/>
                  </a:lnTo>
                  <a:lnTo>
                    <a:pt x="164617" y="318770"/>
                  </a:lnTo>
                  <a:lnTo>
                    <a:pt x="164884" y="318223"/>
                  </a:lnTo>
                  <a:lnTo>
                    <a:pt x="165442" y="317944"/>
                  </a:lnTo>
                  <a:lnTo>
                    <a:pt x="176999" y="306387"/>
                  </a:lnTo>
                  <a:lnTo>
                    <a:pt x="185813" y="297573"/>
                  </a:lnTo>
                  <a:lnTo>
                    <a:pt x="225450" y="257937"/>
                  </a:lnTo>
                  <a:lnTo>
                    <a:pt x="227380" y="256006"/>
                  </a:lnTo>
                  <a:lnTo>
                    <a:pt x="227647" y="255460"/>
                  </a:lnTo>
                  <a:lnTo>
                    <a:pt x="227647" y="254635"/>
                  </a:lnTo>
                  <a:lnTo>
                    <a:pt x="228206" y="254088"/>
                  </a:lnTo>
                  <a:lnTo>
                    <a:pt x="228206" y="253530"/>
                  </a:lnTo>
                  <a:close/>
                </a:path>
                <a:path w="298450" h="319405">
                  <a:moveTo>
                    <a:pt x="274701" y="33299"/>
                  </a:moveTo>
                  <a:lnTo>
                    <a:pt x="274154" y="33299"/>
                  </a:lnTo>
                  <a:lnTo>
                    <a:pt x="274421" y="33362"/>
                  </a:lnTo>
                  <a:lnTo>
                    <a:pt x="274701" y="33299"/>
                  </a:lnTo>
                  <a:close/>
                </a:path>
                <a:path w="298450" h="319405">
                  <a:moveTo>
                    <a:pt x="297827" y="56972"/>
                  </a:moveTo>
                  <a:lnTo>
                    <a:pt x="295948" y="47701"/>
                  </a:lnTo>
                  <a:lnTo>
                    <a:pt x="294576" y="45681"/>
                  </a:lnTo>
                  <a:lnTo>
                    <a:pt x="290842" y="40182"/>
                  </a:lnTo>
                  <a:lnTo>
                    <a:pt x="286258" y="37122"/>
                  </a:lnTo>
                  <a:lnTo>
                    <a:pt x="286258" y="50647"/>
                  </a:lnTo>
                  <a:lnTo>
                    <a:pt x="286258" y="68262"/>
                  </a:lnTo>
                  <a:lnTo>
                    <a:pt x="285991" y="68262"/>
                  </a:lnTo>
                  <a:lnTo>
                    <a:pt x="285991" y="80924"/>
                  </a:lnTo>
                  <a:lnTo>
                    <a:pt x="285991" y="188290"/>
                  </a:lnTo>
                  <a:lnTo>
                    <a:pt x="283235" y="188290"/>
                  </a:lnTo>
                  <a:lnTo>
                    <a:pt x="283235" y="200672"/>
                  </a:lnTo>
                  <a:lnTo>
                    <a:pt x="274701" y="224612"/>
                  </a:lnTo>
                  <a:lnTo>
                    <a:pt x="266166" y="200672"/>
                  </a:lnTo>
                  <a:lnTo>
                    <a:pt x="283235" y="200672"/>
                  </a:lnTo>
                  <a:lnTo>
                    <a:pt x="283235" y="188290"/>
                  </a:lnTo>
                  <a:lnTo>
                    <a:pt x="263690" y="188290"/>
                  </a:lnTo>
                  <a:lnTo>
                    <a:pt x="263690" y="80924"/>
                  </a:lnTo>
                  <a:lnTo>
                    <a:pt x="285991" y="80924"/>
                  </a:lnTo>
                  <a:lnTo>
                    <a:pt x="285991" y="68262"/>
                  </a:lnTo>
                  <a:lnTo>
                    <a:pt x="263969" y="68262"/>
                  </a:lnTo>
                  <a:lnTo>
                    <a:pt x="263969" y="56972"/>
                  </a:lnTo>
                  <a:lnTo>
                    <a:pt x="263690" y="56972"/>
                  </a:lnTo>
                  <a:lnTo>
                    <a:pt x="263690" y="50914"/>
                  </a:lnTo>
                  <a:lnTo>
                    <a:pt x="268643" y="45681"/>
                  </a:lnTo>
                  <a:lnTo>
                    <a:pt x="281305" y="45681"/>
                  </a:lnTo>
                  <a:lnTo>
                    <a:pt x="286258" y="50647"/>
                  </a:lnTo>
                  <a:lnTo>
                    <a:pt x="286258" y="37122"/>
                  </a:lnTo>
                  <a:lnTo>
                    <a:pt x="283311" y="35140"/>
                  </a:lnTo>
                  <a:lnTo>
                    <a:pt x="274421" y="33362"/>
                  </a:lnTo>
                  <a:lnTo>
                    <a:pt x="265430" y="35179"/>
                  </a:lnTo>
                  <a:lnTo>
                    <a:pt x="257911" y="40284"/>
                  </a:lnTo>
                  <a:lnTo>
                    <a:pt x="252869" y="47815"/>
                  </a:lnTo>
                  <a:lnTo>
                    <a:pt x="251028" y="56972"/>
                  </a:lnTo>
                  <a:lnTo>
                    <a:pt x="251028" y="196265"/>
                  </a:lnTo>
                  <a:lnTo>
                    <a:pt x="268376" y="245262"/>
                  </a:lnTo>
                  <a:lnTo>
                    <a:pt x="269189" y="247738"/>
                  </a:lnTo>
                  <a:lnTo>
                    <a:pt x="271678" y="249389"/>
                  </a:lnTo>
                  <a:lnTo>
                    <a:pt x="277177" y="249389"/>
                  </a:lnTo>
                  <a:lnTo>
                    <a:pt x="279387" y="247738"/>
                  </a:lnTo>
                  <a:lnTo>
                    <a:pt x="280479" y="245262"/>
                  </a:lnTo>
                  <a:lnTo>
                    <a:pt x="287782" y="224612"/>
                  </a:lnTo>
                  <a:lnTo>
                    <a:pt x="296265" y="200672"/>
                  </a:lnTo>
                  <a:lnTo>
                    <a:pt x="297827" y="196265"/>
                  </a:lnTo>
                  <a:lnTo>
                    <a:pt x="297827" y="188290"/>
                  </a:lnTo>
                  <a:lnTo>
                    <a:pt x="297827" y="80924"/>
                  </a:lnTo>
                  <a:lnTo>
                    <a:pt x="297827" y="68262"/>
                  </a:lnTo>
                  <a:lnTo>
                    <a:pt x="297827" y="5697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1972" y="2839275"/>
              <a:ext cx="228155" cy="31903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62974" y="2872574"/>
              <a:ext cx="46774" cy="216090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6821027" y="2829953"/>
            <a:ext cx="313055" cy="347345"/>
            <a:chOff x="6821027" y="2829953"/>
            <a:chExt cx="313055" cy="347345"/>
          </a:xfrm>
        </p:grpSpPr>
        <p:pic>
          <p:nvPicPr>
            <p:cNvPr id="107" name="object 10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25144" y="2838945"/>
              <a:ext cx="108610" cy="10859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830013" y="2851273"/>
              <a:ext cx="294005" cy="325755"/>
            </a:xfrm>
            <a:custGeom>
              <a:avLst/>
              <a:gdLst/>
              <a:ahLst/>
              <a:cxnLst/>
              <a:rect l="l" t="t" r="r" b="b"/>
              <a:pathLst>
                <a:path w="294004" h="325755">
                  <a:moveTo>
                    <a:pt x="149364" y="261419"/>
                  </a:moveTo>
                  <a:lnTo>
                    <a:pt x="125014" y="261419"/>
                  </a:lnTo>
                  <a:lnTo>
                    <a:pt x="182037" y="318442"/>
                  </a:lnTo>
                  <a:lnTo>
                    <a:pt x="186723" y="322989"/>
                  </a:lnTo>
                  <a:lnTo>
                    <a:pt x="193035" y="325478"/>
                  </a:lnTo>
                  <a:lnTo>
                    <a:pt x="199550" y="325339"/>
                  </a:lnTo>
                  <a:lnTo>
                    <a:pt x="207411" y="325262"/>
                  </a:lnTo>
                  <a:lnTo>
                    <a:pt x="214955" y="322062"/>
                  </a:lnTo>
                  <a:lnTo>
                    <a:pt x="220479" y="316436"/>
                  </a:lnTo>
                  <a:lnTo>
                    <a:pt x="225108" y="309718"/>
                  </a:lnTo>
                  <a:lnTo>
                    <a:pt x="197581" y="309718"/>
                  </a:lnTo>
                  <a:lnTo>
                    <a:pt x="149364" y="261419"/>
                  </a:lnTo>
                  <a:close/>
                </a:path>
                <a:path w="294004" h="325755">
                  <a:moveTo>
                    <a:pt x="177377" y="233149"/>
                  </a:moveTo>
                  <a:lnTo>
                    <a:pt x="152966" y="233149"/>
                  </a:lnTo>
                  <a:lnTo>
                    <a:pt x="213482" y="293652"/>
                  </a:lnTo>
                  <a:lnTo>
                    <a:pt x="212644" y="300104"/>
                  </a:lnTo>
                  <a:lnTo>
                    <a:pt x="208300" y="304409"/>
                  </a:lnTo>
                  <a:lnTo>
                    <a:pt x="208300" y="304549"/>
                  </a:lnTo>
                  <a:lnTo>
                    <a:pt x="204033" y="308854"/>
                  </a:lnTo>
                  <a:lnTo>
                    <a:pt x="197581" y="309718"/>
                  </a:lnTo>
                  <a:lnTo>
                    <a:pt x="225108" y="309718"/>
                  </a:lnTo>
                  <a:lnTo>
                    <a:pt x="226868" y="307163"/>
                  </a:lnTo>
                  <a:lnTo>
                    <a:pt x="229346" y="296830"/>
                  </a:lnTo>
                  <a:lnTo>
                    <a:pt x="227854" y="286693"/>
                  </a:lnTo>
                  <a:lnTo>
                    <a:pt x="222334" y="278006"/>
                  </a:lnTo>
                  <a:lnTo>
                    <a:pt x="177377" y="233149"/>
                  </a:lnTo>
                  <a:close/>
                </a:path>
                <a:path w="294004" h="325755">
                  <a:moveTo>
                    <a:pt x="113103" y="0"/>
                  </a:moveTo>
                  <a:lnTo>
                    <a:pt x="102492" y="2647"/>
                  </a:lnTo>
                  <a:lnTo>
                    <a:pt x="93391" y="9388"/>
                  </a:lnTo>
                  <a:lnTo>
                    <a:pt x="87888" y="18411"/>
                  </a:lnTo>
                  <a:lnTo>
                    <a:pt x="86061" y="28489"/>
                  </a:lnTo>
                  <a:lnTo>
                    <a:pt x="87899" y="38567"/>
                  </a:lnTo>
                  <a:lnTo>
                    <a:pt x="93391" y="47590"/>
                  </a:lnTo>
                  <a:lnTo>
                    <a:pt x="96845" y="51031"/>
                  </a:lnTo>
                  <a:lnTo>
                    <a:pt x="94763" y="74158"/>
                  </a:lnTo>
                  <a:lnTo>
                    <a:pt x="89684" y="94838"/>
                  </a:lnTo>
                  <a:lnTo>
                    <a:pt x="80330" y="113887"/>
                  </a:lnTo>
                  <a:lnTo>
                    <a:pt x="65425" y="132121"/>
                  </a:lnTo>
                  <a:lnTo>
                    <a:pt x="20061" y="177295"/>
                  </a:lnTo>
                  <a:lnTo>
                    <a:pt x="13011" y="187441"/>
                  </a:lnTo>
                  <a:lnTo>
                    <a:pt x="10177" y="198466"/>
                  </a:lnTo>
                  <a:lnTo>
                    <a:pt x="10071" y="199558"/>
                  </a:lnTo>
                  <a:lnTo>
                    <a:pt x="11190" y="211010"/>
                  </a:lnTo>
                  <a:lnTo>
                    <a:pt x="16606" y="222113"/>
                  </a:lnTo>
                  <a:lnTo>
                    <a:pt x="11056" y="227383"/>
                  </a:lnTo>
                  <a:lnTo>
                    <a:pt x="2771" y="239841"/>
                  </a:lnTo>
                  <a:lnTo>
                    <a:pt x="0" y="254025"/>
                  </a:lnTo>
                  <a:lnTo>
                    <a:pt x="2750" y="268214"/>
                  </a:lnTo>
                  <a:lnTo>
                    <a:pt x="11056" y="280723"/>
                  </a:lnTo>
                  <a:lnTo>
                    <a:pt x="23534" y="288988"/>
                  </a:lnTo>
                  <a:lnTo>
                    <a:pt x="37690" y="291753"/>
                  </a:lnTo>
                  <a:lnTo>
                    <a:pt x="51848" y="289014"/>
                  </a:lnTo>
                  <a:lnTo>
                    <a:pt x="64333" y="280723"/>
                  </a:lnTo>
                  <a:lnTo>
                    <a:pt x="69845" y="275212"/>
                  </a:lnTo>
                  <a:lnTo>
                    <a:pt x="109690" y="275212"/>
                  </a:lnTo>
                  <a:lnTo>
                    <a:pt x="110696" y="274513"/>
                  </a:lnTo>
                  <a:lnTo>
                    <a:pt x="37676" y="274513"/>
                  </a:lnTo>
                  <a:lnTo>
                    <a:pt x="29783" y="272920"/>
                  </a:lnTo>
                  <a:lnTo>
                    <a:pt x="23294" y="268571"/>
                  </a:lnTo>
                  <a:lnTo>
                    <a:pt x="18913" y="262110"/>
                  </a:lnTo>
                  <a:lnTo>
                    <a:pt x="17305" y="254180"/>
                  </a:lnTo>
                  <a:lnTo>
                    <a:pt x="17305" y="248732"/>
                  </a:lnTo>
                  <a:lnTo>
                    <a:pt x="19438" y="243525"/>
                  </a:lnTo>
                  <a:lnTo>
                    <a:pt x="28468" y="234521"/>
                  </a:lnTo>
                  <a:lnTo>
                    <a:pt x="52937" y="234521"/>
                  </a:lnTo>
                  <a:lnTo>
                    <a:pt x="32304" y="213871"/>
                  </a:lnTo>
                  <a:lnTo>
                    <a:pt x="28468" y="208195"/>
                  </a:lnTo>
                  <a:lnTo>
                    <a:pt x="27157" y="201723"/>
                  </a:lnTo>
                  <a:lnTo>
                    <a:pt x="28374" y="195233"/>
                  </a:lnTo>
                  <a:lnTo>
                    <a:pt x="32189" y="189423"/>
                  </a:lnTo>
                  <a:lnTo>
                    <a:pt x="32126" y="189220"/>
                  </a:lnTo>
                  <a:lnTo>
                    <a:pt x="70708" y="150879"/>
                  </a:lnTo>
                  <a:lnTo>
                    <a:pt x="95080" y="150879"/>
                  </a:lnTo>
                  <a:lnTo>
                    <a:pt x="82773" y="138534"/>
                  </a:lnTo>
                  <a:lnTo>
                    <a:pt x="95455" y="121809"/>
                  </a:lnTo>
                  <a:lnTo>
                    <a:pt x="104228" y="104522"/>
                  </a:lnTo>
                  <a:lnTo>
                    <a:pt x="109789" y="86376"/>
                  </a:lnTo>
                  <a:lnTo>
                    <a:pt x="112834" y="67071"/>
                  </a:lnTo>
                  <a:lnTo>
                    <a:pt x="137183" y="67071"/>
                  </a:lnTo>
                  <a:lnTo>
                    <a:pt x="101150" y="31003"/>
                  </a:lnTo>
                  <a:lnTo>
                    <a:pt x="101150" y="23904"/>
                  </a:lnTo>
                  <a:lnTo>
                    <a:pt x="105532" y="19484"/>
                  </a:lnTo>
                  <a:lnTo>
                    <a:pt x="109939" y="15116"/>
                  </a:lnTo>
                  <a:lnTo>
                    <a:pt x="141498" y="15116"/>
                  </a:lnTo>
                  <a:lnTo>
                    <a:pt x="133662" y="7280"/>
                  </a:lnTo>
                  <a:lnTo>
                    <a:pt x="123925" y="1519"/>
                  </a:lnTo>
                  <a:lnTo>
                    <a:pt x="113103" y="0"/>
                  </a:lnTo>
                  <a:close/>
                </a:path>
                <a:path w="294004" h="325755">
                  <a:moveTo>
                    <a:pt x="109690" y="275212"/>
                  </a:moveTo>
                  <a:lnTo>
                    <a:pt x="69845" y="275212"/>
                  </a:lnTo>
                  <a:lnTo>
                    <a:pt x="80943" y="280628"/>
                  </a:lnTo>
                  <a:lnTo>
                    <a:pt x="92887" y="281795"/>
                  </a:lnTo>
                  <a:lnTo>
                    <a:pt x="104515" y="278807"/>
                  </a:lnTo>
                  <a:lnTo>
                    <a:pt x="109690" y="275212"/>
                  </a:lnTo>
                  <a:close/>
                </a:path>
                <a:path w="294004" h="325755">
                  <a:moveTo>
                    <a:pt x="52937" y="234521"/>
                  </a:moveTo>
                  <a:lnTo>
                    <a:pt x="28468" y="234521"/>
                  </a:lnTo>
                  <a:lnTo>
                    <a:pt x="57297" y="263375"/>
                  </a:lnTo>
                  <a:lnTo>
                    <a:pt x="52052" y="268417"/>
                  </a:lnTo>
                  <a:lnTo>
                    <a:pt x="48267" y="272240"/>
                  </a:lnTo>
                  <a:lnTo>
                    <a:pt x="43060" y="274373"/>
                  </a:lnTo>
                  <a:lnTo>
                    <a:pt x="37676" y="274373"/>
                  </a:lnTo>
                  <a:lnTo>
                    <a:pt x="37714" y="274513"/>
                  </a:lnTo>
                  <a:lnTo>
                    <a:pt x="110707" y="274506"/>
                  </a:lnTo>
                  <a:lnTo>
                    <a:pt x="114663" y="271757"/>
                  </a:lnTo>
                  <a:lnTo>
                    <a:pt x="121870" y="264560"/>
                  </a:lnTo>
                  <a:lnTo>
                    <a:pt x="90204" y="264560"/>
                  </a:lnTo>
                  <a:lnTo>
                    <a:pt x="83713" y="263342"/>
                  </a:lnTo>
                  <a:lnTo>
                    <a:pt x="77985" y="259591"/>
                  </a:lnTo>
                  <a:lnTo>
                    <a:pt x="52937" y="234521"/>
                  </a:lnTo>
                  <a:close/>
                </a:path>
                <a:path w="294004" h="325755">
                  <a:moveTo>
                    <a:pt x="95080" y="150879"/>
                  </a:moveTo>
                  <a:lnTo>
                    <a:pt x="70708" y="150879"/>
                  </a:lnTo>
                  <a:lnTo>
                    <a:pt x="140800" y="220970"/>
                  </a:lnTo>
                  <a:lnTo>
                    <a:pt x="102357" y="259413"/>
                  </a:lnTo>
                  <a:lnTo>
                    <a:pt x="96679" y="263248"/>
                  </a:lnTo>
                  <a:lnTo>
                    <a:pt x="90204" y="264560"/>
                  </a:lnTo>
                  <a:lnTo>
                    <a:pt x="121870" y="264560"/>
                  </a:lnTo>
                  <a:lnTo>
                    <a:pt x="125014" y="261419"/>
                  </a:lnTo>
                  <a:lnTo>
                    <a:pt x="149364" y="261419"/>
                  </a:lnTo>
                  <a:lnTo>
                    <a:pt x="137040" y="249075"/>
                  </a:lnTo>
                  <a:lnTo>
                    <a:pt x="152966" y="233149"/>
                  </a:lnTo>
                  <a:lnTo>
                    <a:pt x="177377" y="233149"/>
                  </a:lnTo>
                  <a:lnTo>
                    <a:pt x="165349" y="221148"/>
                  </a:lnTo>
                  <a:lnTo>
                    <a:pt x="182272" y="208943"/>
                  </a:lnTo>
                  <a:lnTo>
                    <a:pt x="152966" y="208943"/>
                  </a:lnTo>
                  <a:lnTo>
                    <a:pt x="95080" y="150879"/>
                  </a:lnTo>
                  <a:close/>
                </a:path>
                <a:path w="294004" h="325755">
                  <a:moveTo>
                    <a:pt x="137183" y="67071"/>
                  </a:moveTo>
                  <a:lnTo>
                    <a:pt x="112834" y="67071"/>
                  </a:lnTo>
                  <a:lnTo>
                    <a:pt x="224442" y="178882"/>
                  </a:lnTo>
                  <a:lnTo>
                    <a:pt x="205073" y="181936"/>
                  </a:lnTo>
                  <a:lnTo>
                    <a:pt x="186923" y="187521"/>
                  </a:lnTo>
                  <a:lnTo>
                    <a:pt x="169664" y="196302"/>
                  </a:lnTo>
                  <a:lnTo>
                    <a:pt x="152966" y="208943"/>
                  </a:lnTo>
                  <a:lnTo>
                    <a:pt x="182272" y="208943"/>
                  </a:lnTo>
                  <a:lnTo>
                    <a:pt x="200129" y="201150"/>
                  </a:lnTo>
                  <a:lnTo>
                    <a:pt x="219422" y="196847"/>
                  </a:lnTo>
                  <a:lnTo>
                    <a:pt x="240787" y="195011"/>
                  </a:lnTo>
                  <a:lnTo>
                    <a:pt x="287743" y="195011"/>
                  </a:lnTo>
                  <a:lnTo>
                    <a:pt x="291002" y="190388"/>
                  </a:lnTo>
                  <a:lnTo>
                    <a:pt x="260713" y="190388"/>
                  </a:lnTo>
                  <a:lnTo>
                    <a:pt x="256268" y="186147"/>
                  </a:lnTo>
                  <a:lnTo>
                    <a:pt x="137183" y="67071"/>
                  </a:lnTo>
                  <a:close/>
                </a:path>
                <a:path w="294004" h="325755">
                  <a:moveTo>
                    <a:pt x="287743" y="195011"/>
                  </a:moveTo>
                  <a:lnTo>
                    <a:pt x="240787" y="195011"/>
                  </a:lnTo>
                  <a:lnTo>
                    <a:pt x="244228" y="198466"/>
                  </a:lnTo>
                  <a:lnTo>
                    <a:pt x="253486" y="204987"/>
                  </a:lnTo>
                  <a:lnTo>
                    <a:pt x="264150" y="207365"/>
                  </a:lnTo>
                  <a:lnTo>
                    <a:pt x="274930" y="205566"/>
                  </a:lnTo>
                  <a:lnTo>
                    <a:pt x="284538" y="199558"/>
                  </a:lnTo>
                  <a:lnTo>
                    <a:pt x="287743" y="195011"/>
                  </a:lnTo>
                  <a:close/>
                </a:path>
                <a:path w="294004" h="325755">
                  <a:moveTo>
                    <a:pt x="141498" y="15116"/>
                  </a:moveTo>
                  <a:lnTo>
                    <a:pt x="117038" y="15116"/>
                  </a:lnTo>
                  <a:lnTo>
                    <a:pt x="121458" y="19484"/>
                  </a:lnTo>
                  <a:lnTo>
                    <a:pt x="276575" y="174640"/>
                  </a:lnTo>
                  <a:lnTo>
                    <a:pt x="276575" y="181740"/>
                  </a:lnTo>
                  <a:lnTo>
                    <a:pt x="272194" y="186147"/>
                  </a:lnTo>
                  <a:lnTo>
                    <a:pt x="267749" y="190388"/>
                  </a:lnTo>
                  <a:lnTo>
                    <a:pt x="291002" y="190388"/>
                  </a:lnTo>
                  <a:lnTo>
                    <a:pt x="293439" y="179643"/>
                  </a:lnTo>
                  <a:lnTo>
                    <a:pt x="291644" y="168863"/>
                  </a:lnTo>
                  <a:lnTo>
                    <a:pt x="285643" y="159261"/>
                  </a:lnTo>
                  <a:lnTo>
                    <a:pt x="141498" y="1511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16190" y="2829953"/>
              <a:ext cx="108572" cy="10861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21027" y="2842247"/>
              <a:ext cx="293443" cy="325513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7188607" y="4855204"/>
            <a:ext cx="4389755" cy="2002789"/>
            <a:chOff x="7188607" y="4855204"/>
            <a:chExt cx="4389755" cy="2002789"/>
          </a:xfrm>
        </p:grpSpPr>
        <p:pic>
          <p:nvPicPr>
            <p:cNvPr id="112" name="object 11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97000" y="6049835"/>
              <a:ext cx="754444" cy="56013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561624" y="6856425"/>
              <a:ext cx="2730" cy="15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032047" y="6440512"/>
              <a:ext cx="202666" cy="12057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971951" y="6402819"/>
              <a:ext cx="202679" cy="12057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903734" y="6462292"/>
              <a:ext cx="206740" cy="12730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511726" y="5975476"/>
              <a:ext cx="1066291" cy="59681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9961743" y="5639396"/>
              <a:ext cx="1100455" cy="635000"/>
            </a:xfrm>
            <a:custGeom>
              <a:avLst/>
              <a:gdLst/>
              <a:ahLst/>
              <a:cxnLst/>
              <a:rect l="l" t="t" r="r" b="b"/>
              <a:pathLst>
                <a:path w="1100454" h="635000">
                  <a:moveTo>
                    <a:pt x="549950" y="634485"/>
                  </a:moveTo>
                  <a:lnTo>
                    <a:pt x="504503" y="629266"/>
                  </a:lnTo>
                  <a:lnTo>
                    <a:pt x="464402" y="614116"/>
                  </a:lnTo>
                  <a:lnTo>
                    <a:pt x="35645" y="366636"/>
                  </a:lnTo>
                  <a:lnTo>
                    <a:pt x="2275" y="330402"/>
                  </a:lnTo>
                  <a:lnTo>
                    <a:pt x="0" y="316733"/>
                  </a:lnTo>
                  <a:lnTo>
                    <a:pt x="2275" y="303653"/>
                  </a:lnTo>
                  <a:lnTo>
                    <a:pt x="35645" y="267848"/>
                  </a:lnTo>
                  <a:lnTo>
                    <a:pt x="464402" y="20368"/>
                  </a:lnTo>
                  <a:lnTo>
                    <a:pt x="504503" y="5219"/>
                  </a:lnTo>
                  <a:lnTo>
                    <a:pt x="549950" y="0"/>
                  </a:lnTo>
                  <a:lnTo>
                    <a:pt x="572913" y="1320"/>
                  </a:lnTo>
                  <a:lnTo>
                    <a:pt x="616546" y="11600"/>
                  </a:lnTo>
                  <a:lnTo>
                    <a:pt x="1064257" y="267848"/>
                  </a:lnTo>
                  <a:lnTo>
                    <a:pt x="1097625" y="304082"/>
                  </a:lnTo>
                  <a:lnTo>
                    <a:pt x="1099901" y="317751"/>
                  </a:lnTo>
                  <a:lnTo>
                    <a:pt x="1097625" y="330832"/>
                  </a:lnTo>
                  <a:lnTo>
                    <a:pt x="1064257" y="366636"/>
                  </a:lnTo>
                  <a:lnTo>
                    <a:pt x="635498" y="614116"/>
                  </a:lnTo>
                  <a:lnTo>
                    <a:pt x="595398" y="629266"/>
                  </a:lnTo>
                  <a:lnTo>
                    <a:pt x="549950" y="634485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961765" y="5957138"/>
              <a:ext cx="1099908" cy="61514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9961743" y="5242206"/>
              <a:ext cx="1100455" cy="635000"/>
            </a:xfrm>
            <a:custGeom>
              <a:avLst/>
              <a:gdLst/>
              <a:ahLst/>
              <a:cxnLst/>
              <a:rect l="l" t="t" r="r" b="b"/>
              <a:pathLst>
                <a:path w="1100454" h="635000">
                  <a:moveTo>
                    <a:pt x="549950" y="634485"/>
                  </a:moveTo>
                  <a:lnTo>
                    <a:pt x="504503" y="629266"/>
                  </a:lnTo>
                  <a:lnTo>
                    <a:pt x="464402" y="614116"/>
                  </a:lnTo>
                  <a:lnTo>
                    <a:pt x="35645" y="366636"/>
                  </a:lnTo>
                  <a:lnTo>
                    <a:pt x="2275" y="330259"/>
                  </a:lnTo>
                  <a:lnTo>
                    <a:pt x="0" y="316733"/>
                  </a:lnTo>
                  <a:lnTo>
                    <a:pt x="2275" y="303653"/>
                  </a:lnTo>
                  <a:lnTo>
                    <a:pt x="35645" y="267848"/>
                  </a:lnTo>
                  <a:lnTo>
                    <a:pt x="464402" y="20368"/>
                  </a:lnTo>
                  <a:lnTo>
                    <a:pt x="504503" y="4837"/>
                  </a:lnTo>
                  <a:lnTo>
                    <a:pt x="549950" y="0"/>
                  </a:lnTo>
                  <a:lnTo>
                    <a:pt x="572913" y="1177"/>
                  </a:lnTo>
                  <a:lnTo>
                    <a:pt x="616546" y="11170"/>
                  </a:lnTo>
                  <a:lnTo>
                    <a:pt x="1064257" y="267848"/>
                  </a:lnTo>
                  <a:lnTo>
                    <a:pt x="1097625" y="303653"/>
                  </a:lnTo>
                  <a:lnTo>
                    <a:pt x="1099901" y="316733"/>
                  </a:lnTo>
                  <a:lnTo>
                    <a:pt x="1097625" y="330259"/>
                  </a:lnTo>
                  <a:lnTo>
                    <a:pt x="1064257" y="366636"/>
                  </a:lnTo>
                  <a:lnTo>
                    <a:pt x="635498" y="614116"/>
                  </a:lnTo>
                  <a:lnTo>
                    <a:pt x="595398" y="629266"/>
                  </a:lnTo>
                  <a:lnTo>
                    <a:pt x="549950" y="634485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961765" y="5558942"/>
              <a:ext cx="1099908" cy="61615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627829" y="5763640"/>
              <a:ext cx="364591" cy="25257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031018" y="5767717"/>
              <a:ext cx="382930" cy="25562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627829" y="6158801"/>
              <a:ext cx="364591" cy="25257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034091" y="6173063"/>
              <a:ext cx="379856" cy="24544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9961743" y="4855204"/>
              <a:ext cx="1100455" cy="635635"/>
            </a:xfrm>
            <a:custGeom>
              <a:avLst/>
              <a:gdLst/>
              <a:ahLst/>
              <a:cxnLst/>
              <a:rect l="l" t="t" r="r" b="b"/>
              <a:pathLst>
                <a:path w="1100454" h="635635">
                  <a:moveTo>
                    <a:pt x="549950" y="635503"/>
                  </a:moveTo>
                  <a:lnTo>
                    <a:pt x="504503" y="630284"/>
                  </a:lnTo>
                  <a:lnTo>
                    <a:pt x="464402" y="615135"/>
                  </a:lnTo>
                  <a:lnTo>
                    <a:pt x="35645" y="366636"/>
                  </a:lnTo>
                  <a:lnTo>
                    <a:pt x="2275" y="330832"/>
                  </a:lnTo>
                  <a:lnTo>
                    <a:pt x="0" y="317751"/>
                  </a:lnTo>
                  <a:lnTo>
                    <a:pt x="2275" y="304241"/>
                  </a:lnTo>
                  <a:lnTo>
                    <a:pt x="35645" y="268867"/>
                  </a:lnTo>
                  <a:lnTo>
                    <a:pt x="464402" y="20368"/>
                  </a:lnTo>
                  <a:lnTo>
                    <a:pt x="504503" y="5219"/>
                  </a:lnTo>
                  <a:lnTo>
                    <a:pt x="549950" y="0"/>
                  </a:lnTo>
                  <a:lnTo>
                    <a:pt x="572913" y="1320"/>
                  </a:lnTo>
                  <a:lnTo>
                    <a:pt x="616546" y="11600"/>
                  </a:lnTo>
                  <a:lnTo>
                    <a:pt x="1064257" y="268867"/>
                  </a:lnTo>
                  <a:lnTo>
                    <a:pt x="1097625" y="304241"/>
                  </a:lnTo>
                  <a:lnTo>
                    <a:pt x="1099901" y="317751"/>
                  </a:lnTo>
                  <a:lnTo>
                    <a:pt x="1097625" y="330832"/>
                  </a:lnTo>
                  <a:lnTo>
                    <a:pt x="1064257" y="366636"/>
                  </a:lnTo>
                  <a:lnTo>
                    <a:pt x="635498" y="615135"/>
                  </a:lnTo>
                  <a:lnTo>
                    <a:pt x="595398" y="630284"/>
                  </a:lnTo>
                  <a:lnTo>
                    <a:pt x="549950" y="635503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961765" y="5172951"/>
              <a:ext cx="1099908" cy="61513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627829" y="5377649"/>
              <a:ext cx="364591" cy="25259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031018" y="5381739"/>
              <a:ext cx="382930" cy="255612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521470" y="6019782"/>
              <a:ext cx="3039745" cy="838835"/>
            </a:xfrm>
            <a:custGeom>
              <a:avLst/>
              <a:gdLst/>
              <a:ahLst/>
              <a:cxnLst/>
              <a:rect l="l" t="t" r="r" b="b"/>
              <a:pathLst>
                <a:path w="3039745" h="838834">
                  <a:moveTo>
                    <a:pt x="3039724" y="838217"/>
                  </a:moveTo>
                  <a:lnTo>
                    <a:pt x="0" y="838217"/>
                  </a:lnTo>
                  <a:lnTo>
                    <a:pt x="29697" y="814239"/>
                  </a:lnTo>
                  <a:lnTo>
                    <a:pt x="1385223" y="32080"/>
                  </a:lnTo>
                  <a:lnTo>
                    <a:pt x="1425437" y="14258"/>
                  </a:lnTo>
                  <a:lnTo>
                    <a:pt x="1470997" y="3564"/>
                  </a:lnTo>
                  <a:lnTo>
                    <a:pt x="1519274" y="0"/>
                  </a:lnTo>
                  <a:lnTo>
                    <a:pt x="1567635" y="3564"/>
                  </a:lnTo>
                  <a:lnTo>
                    <a:pt x="1613450" y="14258"/>
                  </a:lnTo>
                  <a:lnTo>
                    <a:pt x="1654088" y="32080"/>
                  </a:lnTo>
                  <a:lnTo>
                    <a:pt x="3009614" y="814239"/>
                  </a:lnTo>
                  <a:lnTo>
                    <a:pt x="3039724" y="838217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54512" y="5272286"/>
              <a:ext cx="189865" cy="148590"/>
            </a:xfrm>
            <a:custGeom>
              <a:avLst/>
              <a:gdLst/>
              <a:ahLst/>
              <a:cxnLst/>
              <a:rect l="l" t="t" r="r" b="b"/>
              <a:pathLst>
                <a:path w="189865" h="148589">
                  <a:moveTo>
                    <a:pt x="184335" y="148150"/>
                  </a:moveTo>
                  <a:lnTo>
                    <a:pt x="176187" y="145095"/>
                  </a:lnTo>
                  <a:lnTo>
                    <a:pt x="181407" y="122864"/>
                  </a:lnTo>
                  <a:lnTo>
                    <a:pt x="181279" y="107795"/>
                  </a:lnTo>
                  <a:lnTo>
                    <a:pt x="177333" y="97117"/>
                  </a:lnTo>
                  <a:lnTo>
                    <a:pt x="171095" y="88062"/>
                  </a:lnTo>
                  <a:lnTo>
                    <a:pt x="164905" y="80456"/>
                  </a:lnTo>
                  <a:lnTo>
                    <a:pt x="159001" y="70749"/>
                  </a:lnTo>
                  <a:lnTo>
                    <a:pt x="154052" y="57987"/>
                  </a:lnTo>
                  <a:lnTo>
                    <a:pt x="150727" y="41214"/>
                  </a:lnTo>
                  <a:lnTo>
                    <a:pt x="149215" y="31460"/>
                  </a:lnTo>
                  <a:lnTo>
                    <a:pt x="146271" y="23519"/>
                  </a:lnTo>
                  <a:lnTo>
                    <a:pt x="141990" y="17297"/>
                  </a:lnTo>
                  <a:lnTo>
                    <a:pt x="136469" y="12698"/>
                  </a:lnTo>
                  <a:lnTo>
                    <a:pt x="120285" y="8147"/>
                  </a:lnTo>
                  <a:lnTo>
                    <a:pt x="100187" y="9897"/>
                  </a:lnTo>
                  <a:lnTo>
                    <a:pt x="77607" y="15849"/>
                  </a:lnTo>
                  <a:lnTo>
                    <a:pt x="53976" y="23901"/>
                  </a:lnTo>
                  <a:lnTo>
                    <a:pt x="39670" y="28563"/>
                  </a:lnTo>
                  <a:lnTo>
                    <a:pt x="25842" y="32940"/>
                  </a:lnTo>
                  <a:lnTo>
                    <a:pt x="12587" y="36361"/>
                  </a:lnTo>
                  <a:lnTo>
                    <a:pt x="0" y="38159"/>
                  </a:lnTo>
                  <a:lnTo>
                    <a:pt x="0" y="30012"/>
                  </a:lnTo>
                  <a:lnTo>
                    <a:pt x="11409" y="28357"/>
                  </a:lnTo>
                  <a:lnTo>
                    <a:pt x="24060" y="25174"/>
                  </a:lnTo>
                  <a:lnTo>
                    <a:pt x="37665" y="20846"/>
                  </a:lnTo>
                  <a:lnTo>
                    <a:pt x="51939" y="15753"/>
                  </a:lnTo>
                  <a:lnTo>
                    <a:pt x="76525" y="7574"/>
                  </a:lnTo>
                  <a:lnTo>
                    <a:pt x="100442" y="1495"/>
                  </a:lnTo>
                  <a:lnTo>
                    <a:pt x="122258" y="0"/>
                  </a:lnTo>
                  <a:lnTo>
                    <a:pt x="140542" y="5569"/>
                  </a:lnTo>
                  <a:lnTo>
                    <a:pt x="147417" y="11266"/>
                  </a:lnTo>
                  <a:lnTo>
                    <a:pt x="152764" y="19063"/>
                  </a:lnTo>
                  <a:lnTo>
                    <a:pt x="156583" y="28770"/>
                  </a:lnTo>
                  <a:lnTo>
                    <a:pt x="158874" y="40196"/>
                  </a:lnTo>
                  <a:lnTo>
                    <a:pt x="162025" y="55472"/>
                  </a:lnTo>
                  <a:lnTo>
                    <a:pt x="166512" y="66930"/>
                  </a:lnTo>
                  <a:lnTo>
                    <a:pt x="171764" y="75714"/>
                  </a:lnTo>
                  <a:lnTo>
                    <a:pt x="177206" y="82970"/>
                  </a:lnTo>
                  <a:lnTo>
                    <a:pt x="184335" y="93011"/>
                  </a:lnTo>
                  <a:lnTo>
                    <a:pt x="189172" y="105248"/>
                  </a:lnTo>
                  <a:lnTo>
                    <a:pt x="189809" y="122641"/>
                  </a:lnTo>
                  <a:lnTo>
                    <a:pt x="184335" y="148150"/>
                  </a:lnTo>
                  <a:close/>
                </a:path>
              </a:pathLst>
            </a:custGeom>
            <a:solidFill>
              <a:srgbClr val="FA93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565515" y="5961735"/>
              <a:ext cx="126364" cy="278130"/>
            </a:xfrm>
            <a:custGeom>
              <a:avLst/>
              <a:gdLst/>
              <a:ahLst/>
              <a:cxnLst/>
              <a:rect l="l" t="t" r="r" b="b"/>
              <a:pathLst>
                <a:path w="126365" h="278129">
                  <a:moveTo>
                    <a:pt x="79438" y="264287"/>
                  </a:moveTo>
                  <a:lnTo>
                    <a:pt x="73329" y="261226"/>
                  </a:lnTo>
                  <a:lnTo>
                    <a:pt x="68237" y="258178"/>
                  </a:lnTo>
                  <a:lnTo>
                    <a:pt x="58051" y="258178"/>
                  </a:lnTo>
                  <a:lnTo>
                    <a:pt x="45834" y="264287"/>
                  </a:lnTo>
                  <a:lnTo>
                    <a:pt x="45834" y="270395"/>
                  </a:lnTo>
                  <a:lnTo>
                    <a:pt x="51943" y="273456"/>
                  </a:lnTo>
                  <a:lnTo>
                    <a:pt x="58051" y="277520"/>
                  </a:lnTo>
                  <a:lnTo>
                    <a:pt x="68237" y="277520"/>
                  </a:lnTo>
                  <a:lnTo>
                    <a:pt x="73329" y="273456"/>
                  </a:lnTo>
                  <a:lnTo>
                    <a:pt x="79438" y="270395"/>
                  </a:lnTo>
                  <a:lnTo>
                    <a:pt x="79438" y="264287"/>
                  </a:lnTo>
                  <a:close/>
                </a:path>
                <a:path w="126365" h="278129">
                  <a:moveTo>
                    <a:pt x="91909" y="184721"/>
                  </a:moveTo>
                  <a:lnTo>
                    <a:pt x="89814" y="178435"/>
                  </a:lnTo>
                  <a:lnTo>
                    <a:pt x="83515" y="172631"/>
                  </a:lnTo>
                  <a:lnTo>
                    <a:pt x="73990" y="169189"/>
                  </a:lnTo>
                  <a:lnTo>
                    <a:pt x="63144" y="168046"/>
                  </a:lnTo>
                  <a:lnTo>
                    <a:pt x="52285" y="169189"/>
                  </a:lnTo>
                  <a:lnTo>
                    <a:pt x="42773" y="172631"/>
                  </a:lnTo>
                  <a:lnTo>
                    <a:pt x="36474" y="178435"/>
                  </a:lnTo>
                  <a:lnTo>
                    <a:pt x="34366" y="184721"/>
                  </a:lnTo>
                  <a:lnTo>
                    <a:pt x="36474" y="190817"/>
                  </a:lnTo>
                  <a:lnTo>
                    <a:pt x="42773" y="196049"/>
                  </a:lnTo>
                  <a:lnTo>
                    <a:pt x="52285" y="199491"/>
                  </a:lnTo>
                  <a:lnTo>
                    <a:pt x="63144" y="200634"/>
                  </a:lnTo>
                  <a:lnTo>
                    <a:pt x="73990" y="199491"/>
                  </a:lnTo>
                  <a:lnTo>
                    <a:pt x="83515" y="196049"/>
                  </a:lnTo>
                  <a:lnTo>
                    <a:pt x="89814" y="190817"/>
                  </a:lnTo>
                  <a:lnTo>
                    <a:pt x="91909" y="184721"/>
                  </a:lnTo>
                  <a:close/>
                </a:path>
                <a:path w="126365" h="278129">
                  <a:moveTo>
                    <a:pt x="126034" y="36664"/>
                  </a:moveTo>
                  <a:lnTo>
                    <a:pt x="121259" y="22821"/>
                  </a:lnTo>
                  <a:lnTo>
                    <a:pt x="106934" y="10693"/>
                  </a:lnTo>
                  <a:lnTo>
                    <a:pt x="86220" y="2679"/>
                  </a:lnTo>
                  <a:lnTo>
                    <a:pt x="62636" y="0"/>
                  </a:lnTo>
                  <a:lnTo>
                    <a:pt x="39052" y="2679"/>
                  </a:lnTo>
                  <a:lnTo>
                    <a:pt x="18326" y="10693"/>
                  </a:lnTo>
                  <a:lnTo>
                    <a:pt x="4584" y="22821"/>
                  </a:lnTo>
                  <a:lnTo>
                    <a:pt x="0" y="36664"/>
                  </a:lnTo>
                  <a:lnTo>
                    <a:pt x="4584" y="50507"/>
                  </a:lnTo>
                  <a:lnTo>
                    <a:pt x="18326" y="62636"/>
                  </a:lnTo>
                  <a:lnTo>
                    <a:pt x="39052" y="70650"/>
                  </a:lnTo>
                  <a:lnTo>
                    <a:pt x="62636" y="73329"/>
                  </a:lnTo>
                  <a:lnTo>
                    <a:pt x="86220" y="70650"/>
                  </a:lnTo>
                  <a:lnTo>
                    <a:pt x="106934" y="62636"/>
                  </a:lnTo>
                  <a:lnTo>
                    <a:pt x="121259" y="50507"/>
                  </a:lnTo>
                  <a:lnTo>
                    <a:pt x="126034" y="36664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565514" y="6043713"/>
              <a:ext cx="125260" cy="10693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509762" y="5867780"/>
              <a:ext cx="233045" cy="133985"/>
            </a:xfrm>
            <a:custGeom>
              <a:avLst/>
              <a:gdLst/>
              <a:ahLst/>
              <a:cxnLst/>
              <a:rect l="l" t="t" r="r" b="b"/>
              <a:pathLst>
                <a:path w="233045" h="133985">
                  <a:moveTo>
                    <a:pt x="115973" y="133669"/>
                  </a:moveTo>
                  <a:lnTo>
                    <a:pt x="72451" y="128704"/>
                  </a:lnTo>
                  <a:lnTo>
                    <a:pt x="34371" y="113810"/>
                  </a:lnTo>
                  <a:lnTo>
                    <a:pt x="8592" y="91993"/>
                  </a:lnTo>
                  <a:lnTo>
                    <a:pt x="0" y="66834"/>
                  </a:lnTo>
                  <a:lnTo>
                    <a:pt x="8592" y="41485"/>
                  </a:lnTo>
                  <a:lnTo>
                    <a:pt x="34371" y="19095"/>
                  </a:lnTo>
                  <a:lnTo>
                    <a:pt x="72451" y="4773"/>
                  </a:lnTo>
                  <a:lnTo>
                    <a:pt x="115973" y="0"/>
                  </a:lnTo>
                  <a:lnTo>
                    <a:pt x="159686" y="4773"/>
                  </a:lnTo>
                  <a:lnTo>
                    <a:pt x="198338" y="19095"/>
                  </a:lnTo>
                  <a:lnTo>
                    <a:pt x="224117" y="41485"/>
                  </a:lnTo>
                  <a:lnTo>
                    <a:pt x="232710" y="66834"/>
                  </a:lnTo>
                  <a:lnTo>
                    <a:pt x="224117" y="91993"/>
                  </a:lnTo>
                  <a:lnTo>
                    <a:pt x="198338" y="113810"/>
                  </a:lnTo>
                  <a:lnTo>
                    <a:pt x="159686" y="128704"/>
                  </a:lnTo>
                  <a:lnTo>
                    <a:pt x="115973" y="133669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509495" y="5934747"/>
              <a:ext cx="232206" cy="12016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632069" y="4863400"/>
              <a:ext cx="167594" cy="225026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8499323" y="5278110"/>
              <a:ext cx="210185" cy="173355"/>
            </a:xfrm>
            <a:custGeom>
              <a:avLst/>
              <a:gdLst/>
              <a:ahLst/>
              <a:cxnLst/>
              <a:rect l="l" t="t" r="r" b="b"/>
              <a:pathLst>
                <a:path w="210184" h="173354">
                  <a:moveTo>
                    <a:pt x="176187" y="172879"/>
                  </a:moveTo>
                  <a:lnTo>
                    <a:pt x="168040" y="169824"/>
                  </a:lnTo>
                  <a:lnTo>
                    <a:pt x="172177" y="157650"/>
                  </a:lnTo>
                  <a:lnTo>
                    <a:pt x="176697" y="145763"/>
                  </a:lnTo>
                  <a:lnTo>
                    <a:pt x="181216" y="134449"/>
                  </a:lnTo>
                  <a:lnTo>
                    <a:pt x="185353" y="123994"/>
                  </a:lnTo>
                  <a:lnTo>
                    <a:pt x="196079" y="95860"/>
                  </a:lnTo>
                  <a:lnTo>
                    <a:pt x="201648" y="71545"/>
                  </a:lnTo>
                  <a:lnTo>
                    <a:pt x="198816" y="49521"/>
                  </a:lnTo>
                  <a:lnTo>
                    <a:pt x="184335" y="28261"/>
                  </a:lnTo>
                  <a:lnTo>
                    <a:pt x="152461" y="8418"/>
                  </a:lnTo>
                  <a:lnTo>
                    <a:pt x="121065" y="8529"/>
                  </a:lnTo>
                  <a:lnTo>
                    <a:pt x="90242" y="21816"/>
                  </a:lnTo>
                  <a:lnTo>
                    <a:pt x="60087" y="41501"/>
                  </a:lnTo>
                  <a:lnTo>
                    <a:pt x="44826" y="51987"/>
                  </a:lnTo>
                  <a:lnTo>
                    <a:pt x="29661" y="61233"/>
                  </a:lnTo>
                  <a:lnTo>
                    <a:pt x="14687" y="67996"/>
                  </a:lnTo>
                  <a:lnTo>
                    <a:pt x="0" y="71035"/>
                  </a:lnTo>
                  <a:lnTo>
                    <a:pt x="0" y="62888"/>
                  </a:lnTo>
                  <a:lnTo>
                    <a:pt x="12762" y="60008"/>
                  </a:lnTo>
                  <a:lnTo>
                    <a:pt x="26479" y="53595"/>
                  </a:lnTo>
                  <a:lnTo>
                    <a:pt x="40959" y="44699"/>
                  </a:lnTo>
                  <a:lnTo>
                    <a:pt x="56013" y="34372"/>
                  </a:lnTo>
                  <a:lnTo>
                    <a:pt x="87473" y="14130"/>
                  </a:lnTo>
                  <a:lnTo>
                    <a:pt x="120556" y="0"/>
                  </a:lnTo>
                  <a:lnTo>
                    <a:pt x="154975" y="0"/>
                  </a:lnTo>
                  <a:lnTo>
                    <a:pt x="190445" y="22150"/>
                  </a:lnTo>
                  <a:lnTo>
                    <a:pt x="206947" y="46561"/>
                  </a:lnTo>
                  <a:lnTo>
                    <a:pt x="210177" y="71545"/>
                  </a:lnTo>
                  <a:lnTo>
                    <a:pt x="204051" y="98056"/>
                  </a:lnTo>
                  <a:lnTo>
                    <a:pt x="192482" y="127049"/>
                  </a:lnTo>
                  <a:lnTo>
                    <a:pt x="188504" y="137361"/>
                  </a:lnTo>
                  <a:lnTo>
                    <a:pt x="184335" y="148437"/>
                  </a:lnTo>
                  <a:lnTo>
                    <a:pt x="180166" y="160276"/>
                  </a:lnTo>
                  <a:lnTo>
                    <a:pt x="176187" y="172879"/>
                  </a:lnTo>
                  <a:close/>
                </a:path>
              </a:pathLst>
            </a:custGeom>
            <a:solidFill>
              <a:srgbClr val="807C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188607" y="5722908"/>
              <a:ext cx="1123950" cy="648970"/>
            </a:xfrm>
            <a:custGeom>
              <a:avLst/>
              <a:gdLst/>
              <a:ahLst/>
              <a:cxnLst/>
              <a:rect l="l" t="t" r="r" b="b"/>
              <a:pathLst>
                <a:path w="1123950" h="648970">
                  <a:moveTo>
                    <a:pt x="562171" y="648743"/>
                  </a:moveTo>
                  <a:lnTo>
                    <a:pt x="0" y="324881"/>
                  </a:lnTo>
                  <a:lnTo>
                    <a:pt x="562171" y="0"/>
                  </a:lnTo>
                  <a:lnTo>
                    <a:pt x="1123324" y="324881"/>
                  </a:lnTo>
                  <a:lnTo>
                    <a:pt x="562171" y="648743"/>
                  </a:lnTo>
                  <a:close/>
                </a:path>
              </a:pathLst>
            </a:custGeom>
            <a:solidFill>
              <a:srgbClr val="E8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188607" y="6047789"/>
              <a:ext cx="562610" cy="562610"/>
            </a:xfrm>
            <a:custGeom>
              <a:avLst/>
              <a:gdLst/>
              <a:ahLst/>
              <a:cxnLst/>
              <a:rect l="l" t="t" r="r" b="b"/>
              <a:pathLst>
                <a:path w="562609" h="562609">
                  <a:moveTo>
                    <a:pt x="562171" y="562176"/>
                  </a:moveTo>
                  <a:lnTo>
                    <a:pt x="0" y="237295"/>
                  </a:lnTo>
                  <a:lnTo>
                    <a:pt x="0" y="0"/>
                  </a:lnTo>
                  <a:lnTo>
                    <a:pt x="562171" y="323862"/>
                  </a:lnTo>
                  <a:lnTo>
                    <a:pt x="562171" y="562176"/>
                  </a:lnTo>
                  <a:close/>
                </a:path>
              </a:pathLst>
            </a:custGeom>
            <a:solidFill>
              <a:srgbClr val="CED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750779" y="6047789"/>
              <a:ext cx="561340" cy="562610"/>
            </a:xfrm>
            <a:custGeom>
              <a:avLst/>
              <a:gdLst/>
              <a:ahLst/>
              <a:cxnLst/>
              <a:rect l="l" t="t" r="r" b="b"/>
              <a:pathLst>
                <a:path w="561340" h="562609">
                  <a:moveTo>
                    <a:pt x="0" y="562176"/>
                  </a:moveTo>
                  <a:lnTo>
                    <a:pt x="0" y="323862"/>
                  </a:lnTo>
                  <a:lnTo>
                    <a:pt x="561153" y="0"/>
                  </a:lnTo>
                  <a:lnTo>
                    <a:pt x="561153" y="237295"/>
                  </a:lnTo>
                  <a:lnTo>
                    <a:pt x="0" y="562176"/>
                  </a:lnTo>
                  <a:close/>
                </a:path>
              </a:pathLst>
            </a:custGeom>
            <a:solidFill>
              <a:srgbClr val="BAC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056307" y="6013162"/>
              <a:ext cx="219075" cy="127635"/>
            </a:xfrm>
            <a:custGeom>
              <a:avLst/>
              <a:gdLst/>
              <a:ahLst/>
              <a:cxnLst/>
              <a:rect l="l" t="t" r="r" b="b"/>
              <a:pathLst>
                <a:path w="219075" h="127635">
                  <a:moveTo>
                    <a:pt x="58050" y="127304"/>
                  </a:moveTo>
                  <a:lnTo>
                    <a:pt x="0" y="93696"/>
                  </a:lnTo>
                  <a:lnTo>
                    <a:pt x="160911" y="0"/>
                  </a:lnTo>
                  <a:lnTo>
                    <a:pt x="218961" y="34626"/>
                  </a:lnTo>
                  <a:lnTo>
                    <a:pt x="58050" y="127304"/>
                  </a:lnTo>
                  <a:close/>
                </a:path>
              </a:pathLst>
            </a:custGeom>
            <a:solidFill>
              <a:srgbClr val="807C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750771" y="6205638"/>
              <a:ext cx="7137" cy="102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760957" y="5894006"/>
              <a:ext cx="474586" cy="31266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056295" y="6013157"/>
              <a:ext cx="181533" cy="127317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8004365" y="5917564"/>
              <a:ext cx="165100" cy="194945"/>
            </a:xfrm>
            <a:custGeom>
              <a:avLst/>
              <a:gdLst/>
              <a:ahLst/>
              <a:cxnLst/>
              <a:rect l="l" t="t" r="r" b="b"/>
              <a:pathLst>
                <a:path w="165100" h="194945">
                  <a:moveTo>
                    <a:pt x="117754" y="80200"/>
                  </a:moveTo>
                  <a:lnTo>
                    <a:pt x="117475" y="67741"/>
                  </a:lnTo>
                  <a:lnTo>
                    <a:pt x="114058" y="56908"/>
                  </a:lnTo>
                  <a:lnTo>
                    <a:pt x="96799" y="32791"/>
                  </a:lnTo>
                  <a:lnTo>
                    <a:pt x="75996" y="24434"/>
                  </a:lnTo>
                  <a:lnTo>
                    <a:pt x="52336" y="26974"/>
                  </a:lnTo>
                  <a:lnTo>
                    <a:pt x="26479" y="35521"/>
                  </a:lnTo>
                  <a:lnTo>
                    <a:pt x="18326" y="37553"/>
                  </a:lnTo>
                  <a:lnTo>
                    <a:pt x="11201" y="40614"/>
                  </a:lnTo>
                  <a:lnTo>
                    <a:pt x="3048" y="42646"/>
                  </a:lnTo>
                  <a:lnTo>
                    <a:pt x="1016" y="43662"/>
                  </a:lnTo>
                  <a:lnTo>
                    <a:pt x="0" y="45694"/>
                  </a:lnTo>
                  <a:lnTo>
                    <a:pt x="1016" y="47739"/>
                  </a:lnTo>
                  <a:lnTo>
                    <a:pt x="1016" y="49771"/>
                  </a:lnTo>
                  <a:lnTo>
                    <a:pt x="3048" y="50787"/>
                  </a:lnTo>
                  <a:lnTo>
                    <a:pt x="6108" y="50787"/>
                  </a:lnTo>
                  <a:lnTo>
                    <a:pt x="13233" y="47739"/>
                  </a:lnTo>
                  <a:lnTo>
                    <a:pt x="21386" y="45694"/>
                  </a:lnTo>
                  <a:lnTo>
                    <a:pt x="28511" y="42646"/>
                  </a:lnTo>
                  <a:lnTo>
                    <a:pt x="53797" y="34899"/>
                  </a:lnTo>
                  <a:lnTo>
                    <a:pt x="74980" y="32588"/>
                  </a:lnTo>
                  <a:lnTo>
                    <a:pt x="92532" y="39636"/>
                  </a:lnTo>
                  <a:lnTo>
                    <a:pt x="106934" y="59956"/>
                  </a:lnTo>
                  <a:lnTo>
                    <a:pt x="109334" y="69443"/>
                  </a:lnTo>
                  <a:lnTo>
                    <a:pt x="109347" y="80835"/>
                  </a:lnTo>
                  <a:lnTo>
                    <a:pt x="107645" y="93764"/>
                  </a:lnTo>
                  <a:lnTo>
                    <a:pt x="104889" y="107823"/>
                  </a:lnTo>
                  <a:lnTo>
                    <a:pt x="101168" y="127762"/>
                  </a:lnTo>
                  <a:lnTo>
                    <a:pt x="98780" y="148945"/>
                  </a:lnTo>
                  <a:lnTo>
                    <a:pt x="99453" y="170700"/>
                  </a:lnTo>
                  <a:lnTo>
                    <a:pt x="104889" y="192354"/>
                  </a:lnTo>
                  <a:lnTo>
                    <a:pt x="106934" y="194386"/>
                  </a:lnTo>
                  <a:lnTo>
                    <a:pt x="108966" y="194386"/>
                  </a:lnTo>
                  <a:lnTo>
                    <a:pt x="109982" y="194386"/>
                  </a:lnTo>
                  <a:lnTo>
                    <a:pt x="112026" y="193370"/>
                  </a:lnTo>
                  <a:lnTo>
                    <a:pt x="113042" y="191338"/>
                  </a:lnTo>
                  <a:lnTo>
                    <a:pt x="112026" y="189306"/>
                  </a:lnTo>
                  <a:lnTo>
                    <a:pt x="107594" y="169138"/>
                  </a:lnTo>
                  <a:lnTo>
                    <a:pt x="107188" y="148691"/>
                  </a:lnTo>
                  <a:lnTo>
                    <a:pt x="109448" y="128435"/>
                  </a:lnTo>
                  <a:lnTo>
                    <a:pt x="113042" y="108839"/>
                  </a:lnTo>
                  <a:lnTo>
                    <a:pt x="115925" y="93992"/>
                  </a:lnTo>
                  <a:lnTo>
                    <a:pt x="117754" y="80200"/>
                  </a:lnTo>
                  <a:close/>
                </a:path>
                <a:path w="165100" h="194945">
                  <a:moveTo>
                    <a:pt x="164985" y="48450"/>
                  </a:moveTo>
                  <a:lnTo>
                    <a:pt x="161925" y="35521"/>
                  </a:lnTo>
                  <a:lnTo>
                    <a:pt x="138518" y="7975"/>
                  </a:lnTo>
                  <a:lnTo>
                    <a:pt x="107569" y="0"/>
                  </a:lnTo>
                  <a:lnTo>
                    <a:pt x="72986" y="4432"/>
                  </a:lnTo>
                  <a:lnTo>
                    <a:pt x="38696" y="14135"/>
                  </a:lnTo>
                  <a:lnTo>
                    <a:pt x="26479" y="18199"/>
                  </a:lnTo>
                  <a:lnTo>
                    <a:pt x="21386" y="20243"/>
                  </a:lnTo>
                  <a:lnTo>
                    <a:pt x="19342" y="20243"/>
                  </a:lnTo>
                  <a:lnTo>
                    <a:pt x="17310" y="23291"/>
                  </a:lnTo>
                  <a:lnTo>
                    <a:pt x="19342" y="27368"/>
                  </a:lnTo>
                  <a:lnTo>
                    <a:pt x="21386" y="28384"/>
                  </a:lnTo>
                  <a:lnTo>
                    <a:pt x="23418" y="27368"/>
                  </a:lnTo>
                  <a:lnTo>
                    <a:pt x="28511" y="26352"/>
                  </a:lnTo>
                  <a:lnTo>
                    <a:pt x="40728" y="22275"/>
                  </a:lnTo>
                  <a:lnTo>
                    <a:pt x="74028" y="12814"/>
                  </a:lnTo>
                  <a:lnTo>
                    <a:pt x="106172" y="8394"/>
                  </a:lnTo>
                  <a:lnTo>
                    <a:pt x="134112" y="15252"/>
                  </a:lnTo>
                  <a:lnTo>
                    <a:pt x="154800" y="39585"/>
                  </a:lnTo>
                  <a:lnTo>
                    <a:pt x="157264" y="50279"/>
                  </a:lnTo>
                  <a:lnTo>
                    <a:pt x="156197" y="62509"/>
                  </a:lnTo>
                  <a:lnTo>
                    <a:pt x="152654" y="76250"/>
                  </a:lnTo>
                  <a:lnTo>
                    <a:pt x="147662" y="91528"/>
                  </a:lnTo>
                  <a:lnTo>
                    <a:pt x="141681" y="111150"/>
                  </a:lnTo>
                  <a:lnTo>
                    <a:pt x="137223" y="131635"/>
                  </a:lnTo>
                  <a:lnTo>
                    <a:pt x="136207" y="152679"/>
                  </a:lnTo>
                  <a:lnTo>
                    <a:pt x="140538" y="174028"/>
                  </a:lnTo>
                  <a:lnTo>
                    <a:pt x="142570" y="176060"/>
                  </a:lnTo>
                  <a:lnTo>
                    <a:pt x="144614" y="176060"/>
                  </a:lnTo>
                  <a:lnTo>
                    <a:pt x="145630" y="176060"/>
                  </a:lnTo>
                  <a:lnTo>
                    <a:pt x="147662" y="175044"/>
                  </a:lnTo>
                  <a:lnTo>
                    <a:pt x="148691" y="172999"/>
                  </a:lnTo>
                  <a:lnTo>
                    <a:pt x="147662" y="170967"/>
                  </a:lnTo>
                  <a:lnTo>
                    <a:pt x="143929" y="151574"/>
                  </a:lnTo>
                  <a:lnTo>
                    <a:pt x="145249" y="131889"/>
                  </a:lnTo>
                  <a:lnTo>
                    <a:pt x="149821" y="112395"/>
                  </a:lnTo>
                  <a:lnTo>
                    <a:pt x="155816" y="93560"/>
                  </a:lnTo>
                  <a:lnTo>
                    <a:pt x="160782" y="77762"/>
                  </a:lnTo>
                  <a:lnTo>
                    <a:pt x="164223" y="62636"/>
                  </a:lnTo>
                  <a:lnTo>
                    <a:pt x="164985" y="48450"/>
                  </a:lnTo>
                  <a:close/>
                </a:path>
              </a:pathLst>
            </a:custGeom>
            <a:solidFill>
              <a:srgbClr val="555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703005" y="5882804"/>
              <a:ext cx="9156" cy="916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664308" y="5871603"/>
              <a:ext cx="77393" cy="11405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542097" y="5383644"/>
              <a:ext cx="167016" cy="60202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7487879" y="5736402"/>
              <a:ext cx="546735" cy="317500"/>
            </a:xfrm>
            <a:custGeom>
              <a:avLst/>
              <a:gdLst/>
              <a:ahLst/>
              <a:cxnLst/>
              <a:rect l="l" t="t" r="r" b="b"/>
              <a:pathLst>
                <a:path w="546734" h="317500">
                  <a:moveTo>
                    <a:pt x="272702" y="317497"/>
                  </a:moveTo>
                  <a:lnTo>
                    <a:pt x="220187" y="314633"/>
                  </a:lnTo>
                  <a:lnTo>
                    <a:pt x="169283" y="306039"/>
                  </a:lnTo>
                  <a:lnTo>
                    <a:pt x="121555" y="291718"/>
                  </a:lnTo>
                  <a:lnTo>
                    <a:pt x="78564" y="271667"/>
                  </a:lnTo>
                  <a:lnTo>
                    <a:pt x="39282" y="242899"/>
                  </a:lnTo>
                  <a:lnTo>
                    <a:pt x="13094" y="210745"/>
                  </a:lnTo>
                  <a:lnTo>
                    <a:pt x="0" y="176561"/>
                  </a:lnTo>
                  <a:lnTo>
                    <a:pt x="0" y="141699"/>
                  </a:lnTo>
                  <a:lnTo>
                    <a:pt x="39282" y="75362"/>
                  </a:lnTo>
                  <a:lnTo>
                    <a:pt x="78564" y="46593"/>
                  </a:lnTo>
                  <a:lnTo>
                    <a:pt x="121555" y="26208"/>
                  </a:lnTo>
                  <a:lnTo>
                    <a:pt x="169283" y="11648"/>
                  </a:lnTo>
                  <a:lnTo>
                    <a:pt x="220187" y="2912"/>
                  </a:lnTo>
                  <a:lnTo>
                    <a:pt x="272702" y="0"/>
                  </a:lnTo>
                  <a:lnTo>
                    <a:pt x="325264" y="2912"/>
                  </a:lnTo>
                  <a:lnTo>
                    <a:pt x="376311" y="11648"/>
                  </a:lnTo>
                  <a:lnTo>
                    <a:pt x="424278" y="26208"/>
                  </a:lnTo>
                  <a:lnTo>
                    <a:pt x="467603" y="46593"/>
                  </a:lnTo>
                  <a:lnTo>
                    <a:pt x="506885" y="75362"/>
                  </a:lnTo>
                  <a:lnTo>
                    <a:pt x="533073" y="107515"/>
                  </a:lnTo>
                  <a:lnTo>
                    <a:pt x="546167" y="141699"/>
                  </a:lnTo>
                  <a:lnTo>
                    <a:pt x="546167" y="176561"/>
                  </a:lnTo>
                  <a:lnTo>
                    <a:pt x="506885" y="242899"/>
                  </a:lnTo>
                  <a:lnTo>
                    <a:pt x="467603" y="271667"/>
                  </a:lnTo>
                  <a:lnTo>
                    <a:pt x="424278" y="291718"/>
                  </a:lnTo>
                  <a:lnTo>
                    <a:pt x="376311" y="306039"/>
                  </a:lnTo>
                  <a:lnTo>
                    <a:pt x="325264" y="314633"/>
                  </a:lnTo>
                  <a:lnTo>
                    <a:pt x="272702" y="317497"/>
                  </a:lnTo>
                  <a:close/>
                </a:path>
              </a:pathLst>
            </a:custGeom>
            <a:solidFill>
              <a:srgbClr val="F6F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485989" y="5895022"/>
              <a:ext cx="549935" cy="31164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800682" y="5768746"/>
              <a:ext cx="233595" cy="22200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729384" y="4949926"/>
              <a:ext cx="197573" cy="100009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523670" y="5023678"/>
              <a:ext cx="277495" cy="944880"/>
            </a:xfrm>
            <a:custGeom>
              <a:avLst/>
              <a:gdLst/>
              <a:ahLst/>
              <a:cxnLst/>
              <a:rect l="l" t="t" r="r" b="b"/>
              <a:pathLst>
                <a:path w="277495" h="944879">
                  <a:moveTo>
                    <a:pt x="173037" y="944389"/>
                  </a:moveTo>
                  <a:lnTo>
                    <a:pt x="133413" y="941621"/>
                  </a:lnTo>
                  <a:lnTo>
                    <a:pt x="95382" y="907614"/>
                  </a:lnTo>
                  <a:lnTo>
                    <a:pt x="51430" y="841432"/>
                  </a:lnTo>
                  <a:lnTo>
                    <a:pt x="31471" y="796603"/>
                  </a:lnTo>
                  <a:lnTo>
                    <a:pt x="15117" y="744124"/>
                  </a:lnTo>
                  <a:lnTo>
                    <a:pt x="4061" y="684125"/>
                  </a:lnTo>
                  <a:lnTo>
                    <a:pt x="0" y="616740"/>
                  </a:lnTo>
                  <a:lnTo>
                    <a:pt x="1967" y="575570"/>
                  </a:lnTo>
                  <a:lnTo>
                    <a:pt x="7592" y="528359"/>
                  </a:lnTo>
                  <a:lnTo>
                    <a:pt x="16457" y="476505"/>
                  </a:lnTo>
                  <a:lnTo>
                    <a:pt x="28147" y="421409"/>
                  </a:lnTo>
                  <a:lnTo>
                    <a:pt x="42245" y="364469"/>
                  </a:lnTo>
                  <a:lnTo>
                    <a:pt x="58335" y="307086"/>
                  </a:lnTo>
                  <a:lnTo>
                    <a:pt x="76000" y="250659"/>
                  </a:lnTo>
                  <a:lnTo>
                    <a:pt x="94823" y="196587"/>
                  </a:lnTo>
                  <a:lnTo>
                    <a:pt x="114389" y="146271"/>
                  </a:lnTo>
                  <a:lnTo>
                    <a:pt x="134281" y="101109"/>
                  </a:lnTo>
                  <a:lnTo>
                    <a:pt x="154082" y="62502"/>
                  </a:lnTo>
                  <a:lnTo>
                    <a:pt x="191747" y="10547"/>
                  </a:lnTo>
                  <a:lnTo>
                    <a:pt x="208779" y="0"/>
                  </a:lnTo>
                  <a:lnTo>
                    <a:pt x="224053" y="1604"/>
                  </a:lnTo>
                  <a:lnTo>
                    <a:pt x="245647" y="17326"/>
                  </a:lnTo>
                  <a:lnTo>
                    <a:pt x="262372" y="37250"/>
                  </a:lnTo>
                  <a:lnTo>
                    <a:pt x="273177" y="61756"/>
                  </a:lnTo>
                  <a:lnTo>
                    <a:pt x="277012" y="91227"/>
                  </a:lnTo>
                  <a:lnTo>
                    <a:pt x="277012" y="853017"/>
                  </a:lnTo>
                  <a:lnTo>
                    <a:pt x="260303" y="889203"/>
                  </a:lnTo>
                  <a:lnTo>
                    <a:pt x="220489" y="923289"/>
                  </a:lnTo>
                  <a:lnTo>
                    <a:pt x="173037" y="944389"/>
                  </a:lnTo>
                  <a:close/>
                </a:path>
              </a:pathLst>
            </a:custGeom>
            <a:solidFill>
              <a:srgbClr val="CED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565425" y="5077219"/>
              <a:ext cx="193675" cy="840740"/>
            </a:xfrm>
            <a:custGeom>
              <a:avLst/>
              <a:gdLst/>
              <a:ahLst/>
              <a:cxnLst/>
              <a:rect l="l" t="t" r="r" b="b"/>
              <a:pathLst>
                <a:path w="193675" h="840739">
                  <a:moveTo>
                    <a:pt x="90639" y="840209"/>
                  </a:moveTo>
                  <a:lnTo>
                    <a:pt x="58993" y="805054"/>
                  </a:lnTo>
                  <a:lnTo>
                    <a:pt x="38445" y="769682"/>
                  </a:lnTo>
                  <a:lnTo>
                    <a:pt x="19425" y="721920"/>
                  </a:lnTo>
                  <a:lnTo>
                    <a:pt x="5441" y="661370"/>
                  </a:lnTo>
                  <a:lnTo>
                    <a:pt x="0" y="587637"/>
                  </a:lnTo>
                  <a:lnTo>
                    <a:pt x="1769" y="550249"/>
                  </a:lnTo>
                  <a:lnTo>
                    <a:pt x="6924" y="506144"/>
                  </a:lnTo>
                  <a:lnTo>
                    <a:pt x="15231" y="456588"/>
                  </a:lnTo>
                  <a:lnTo>
                    <a:pt x="26461" y="402846"/>
                  </a:lnTo>
                  <a:lnTo>
                    <a:pt x="40380" y="346182"/>
                  </a:lnTo>
                  <a:lnTo>
                    <a:pt x="56758" y="287861"/>
                  </a:lnTo>
                  <a:lnTo>
                    <a:pt x="75363" y="229148"/>
                  </a:lnTo>
                  <a:lnTo>
                    <a:pt x="104914" y="147143"/>
                  </a:lnTo>
                  <a:lnTo>
                    <a:pt x="131874" y="84693"/>
                  </a:lnTo>
                  <a:lnTo>
                    <a:pt x="155363" y="40330"/>
                  </a:lnTo>
                  <a:lnTo>
                    <a:pt x="188408" y="0"/>
                  </a:lnTo>
                  <a:lnTo>
                    <a:pt x="192482" y="2036"/>
                  </a:lnTo>
                  <a:lnTo>
                    <a:pt x="192482" y="3055"/>
                  </a:lnTo>
                  <a:lnTo>
                    <a:pt x="193501" y="5092"/>
                  </a:lnTo>
                  <a:lnTo>
                    <a:pt x="193501" y="774011"/>
                  </a:lnTo>
                  <a:lnTo>
                    <a:pt x="178431" y="796814"/>
                  </a:lnTo>
                  <a:lnTo>
                    <a:pt x="149326" y="819713"/>
                  </a:lnTo>
                  <a:lnTo>
                    <a:pt x="116593" y="836310"/>
                  </a:lnTo>
                  <a:lnTo>
                    <a:pt x="90639" y="840209"/>
                  </a:lnTo>
                  <a:close/>
                </a:path>
              </a:pathLst>
            </a:custGeom>
            <a:solidFill>
              <a:srgbClr val="BAC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778276" y="5753465"/>
              <a:ext cx="131371" cy="237289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7764018" y="5878728"/>
              <a:ext cx="97155" cy="112395"/>
            </a:xfrm>
            <a:custGeom>
              <a:avLst/>
              <a:gdLst/>
              <a:ahLst/>
              <a:cxnLst/>
              <a:rect l="l" t="t" r="r" b="b"/>
              <a:pathLst>
                <a:path w="97154" h="112395">
                  <a:moveTo>
                    <a:pt x="96750" y="112027"/>
                  </a:moveTo>
                  <a:lnTo>
                    <a:pt x="0" y="57032"/>
                  </a:lnTo>
                  <a:lnTo>
                    <a:pt x="14257" y="48884"/>
                  </a:lnTo>
                  <a:lnTo>
                    <a:pt x="30568" y="38095"/>
                  </a:lnTo>
                  <a:lnTo>
                    <a:pt x="45447" y="25970"/>
                  </a:lnTo>
                  <a:lnTo>
                    <a:pt x="58225" y="13080"/>
                  </a:lnTo>
                  <a:lnTo>
                    <a:pt x="68234" y="0"/>
                  </a:lnTo>
                  <a:lnTo>
                    <a:pt x="79994" y="27959"/>
                  </a:lnTo>
                  <a:lnTo>
                    <a:pt x="88985" y="56395"/>
                  </a:lnTo>
                  <a:lnTo>
                    <a:pt x="94729" y="84641"/>
                  </a:lnTo>
                  <a:lnTo>
                    <a:pt x="96750" y="112027"/>
                  </a:lnTo>
                  <a:close/>
                </a:path>
              </a:pathLst>
            </a:custGeom>
            <a:solidFill>
              <a:srgbClr val="CED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650962" y="5824753"/>
              <a:ext cx="50926" cy="6518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729384" y="5079263"/>
              <a:ext cx="50926" cy="6619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615313" y="5806681"/>
              <a:ext cx="71297" cy="78155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7615328" y="5817622"/>
              <a:ext cx="51435" cy="67310"/>
            </a:xfrm>
            <a:custGeom>
              <a:avLst/>
              <a:gdLst/>
              <a:ahLst/>
              <a:cxnLst/>
              <a:rect l="l" t="t" r="r" b="b"/>
              <a:pathLst>
                <a:path w="51434" h="67310">
                  <a:moveTo>
                    <a:pt x="38700" y="67216"/>
                  </a:moveTo>
                  <a:lnTo>
                    <a:pt x="32589" y="67216"/>
                  </a:lnTo>
                  <a:lnTo>
                    <a:pt x="25460" y="63143"/>
                  </a:lnTo>
                  <a:lnTo>
                    <a:pt x="2036" y="31953"/>
                  </a:lnTo>
                  <a:lnTo>
                    <a:pt x="0" y="19350"/>
                  </a:lnTo>
                  <a:lnTo>
                    <a:pt x="0" y="11202"/>
                  </a:lnTo>
                  <a:lnTo>
                    <a:pt x="3055" y="5092"/>
                  </a:lnTo>
                  <a:lnTo>
                    <a:pt x="7128" y="3055"/>
                  </a:lnTo>
                  <a:lnTo>
                    <a:pt x="12221" y="0"/>
                  </a:lnTo>
                  <a:lnTo>
                    <a:pt x="18331" y="0"/>
                  </a:lnTo>
                  <a:lnTo>
                    <a:pt x="25460" y="4073"/>
                  </a:lnTo>
                  <a:lnTo>
                    <a:pt x="48884" y="36154"/>
                  </a:lnTo>
                  <a:lnTo>
                    <a:pt x="50921" y="48884"/>
                  </a:lnTo>
                  <a:lnTo>
                    <a:pt x="50921" y="57032"/>
                  </a:lnTo>
                  <a:lnTo>
                    <a:pt x="47866" y="62124"/>
                  </a:lnTo>
                  <a:lnTo>
                    <a:pt x="43792" y="65179"/>
                  </a:lnTo>
                  <a:lnTo>
                    <a:pt x="38700" y="67216"/>
                  </a:lnTo>
                  <a:close/>
                </a:path>
              </a:pathLst>
            </a:custGeom>
            <a:solidFill>
              <a:srgbClr val="6B6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697825" y="5064861"/>
              <a:ext cx="71285" cy="78562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7697821" y="5076205"/>
              <a:ext cx="51435" cy="67310"/>
            </a:xfrm>
            <a:custGeom>
              <a:avLst/>
              <a:gdLst/>
              <a:ahLst/>
              <a:cxnLst/>
              <a:rect l="l" t="t" r="r" b="b"/>
              <a:pathLst>
                <a:path w="51434" h="67310">
                  <a:moveTo>
                    <a:pt x="38700" y="67216"/>
                  </a:moveTo>
                  <a:lnTo>
                    <a:pt x="32589" y="67216"/>
                  </a:lnTo>
                  <a:lnTo>
                    <a:pt x="25460" y="63143"/>
                  </a:lnTo>
                  <a:lnTo>
                    <a:pt x="2036" y="31189"/>
                  </a:lnTo>
                  <a:lnTo>
                    <a:pt x="0" y="19350"/>
                  </a:lnTo>
                  <a:lnTo>
                    <a:pt x="0" y="11202"/>
                  </a:lnTo>
                  <a:lnTo>
                    <a:pt x="3055" y="5092"/>
                  </a:lnTo>
                  <a:lnTo>
                    <a:pt x="7128" y="2036"/>
                  </a:lnTo>
                  <a:lnTo>
                    <a:pt x="12221" y="0"/>
                  </a:lnTo>
                  <a:lnTo>
                    <a:pt x="18331" y="0"/>
                  </a:lnTo>
                  <a:lnTo>
                    <a:pt x="46624" y="29534"/>
                  </a:lnTo>
                  <a:lnTo>
                    <a:pt x="50921" y="47866"/>
                  </a:lnTo>
                  <a:lnTo>
                    <a:pt x="50921" y="56013"/>
                  </a:lnTo>
                  <a:lnTo>
                    <a:pt x="47866" y="62124"/>
                  </a:lnTo>
                  <a:lnTo>
                    <a:pt x="43792" y="65179"/>
                  </a:lnTo>
                  <a:lnTo>
                    <a:pt x="38700" y="67216"/>
                  </a:lnTo>
                  <a:close/>
                </a:path>
              </a:pathLst>
            </a:custGeom>
            <a:solidFill>
              <a:srgbClr val="6B6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790498" y="4971306"/>
              <a:ext cx="98787" cy="195539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7766055" y="49865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1018"/>
                  </a:moveTo>
                  <a:lnTo>
                    <a:pt x="0" y="0"/>
                  </a:lnTo>
                  <a:lnTo>
                    <a:pt x="1018" y="0"/>
                  </a:lnTo>
                  <a:lnTo>
                    <a:pt x="0" y="1018"/>
                  </a:lnTo>
                  <a:close/>
                </a:path>
              </a:pathLst>
            </a:custGeom>
            <a:solidFill>
              <a:srgbClr val="A9B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769110" y="4954752"/>
              <a:ext cx="857503" cy="58891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7751797" y="4981490"/>
              <a:ext cx="830580" cy="567690"/>
            </a:xfrm>
            <a:custGeom>
              <a:avLst/>
              <a:gdLst/>
              <a:ahLst/>
              <a:cxnLst/>
              <a:rect l="l" t="t" r="r" b="b"/>
              <a:pathLst>
                <a:path w="830579" h="567689">
                  <a:moveTo>
                    <a:pt x="791779" y="567157"/>
                  </a:moveTo>
                  <a:lnTo>
                    <a:pt x="767893" y="559121"/>
                  </a:lnTo>
                  <a:lnTo>
                    <a:pt x="92676" y="169060"/>
                  </a:lnTo>
                  <a:lnTo>
                    <a:pt x="92676" y="107954"/>
                  </a:lnTo>
                  <a:lnTo>
                    <a:pt x="88857" y="78483"/>
                  </a:lnTo>
                  <a:lnTo>
                    <a:pt x="78164" y="53977"/>
                  </a:lnTo>
                  <a:lnTo>
                    <a:pt x="61742" y="34053"/>
                  </a:lnTo>
                  <a:lnTo>
                    <a:pt x="40737" y="18331"/>
                  </a:lnTo>
                  <a:lnTo>
                    <a:pt x="34451" y="16390"/>
                  </a:lnTo>
                  <a:lnTo>
                    <a:pt x="27879" y="16549"/>
                  </a:lnTo>
                  <a:lnTo>
                    <a:pt x="21116" y="18618"/>
                  </a:lnTo>
                  <a:lnTo>
                    <a:pt x="14257" y="22405"/>
                  </a:lnTo>
                  <a:lnTo>
                    <a:pt x="0" y="30553"/>
                  </a:lnTo>
                  <a:lnTo>
                    <a:pt x="4885" y="16326"/>
                  </a:lnTo>
                  <a:lnTo>
                    <a:pt x="13112" y="6110"/>
                  </a:lnTo>
                  <a:lnTo>
                    <a:pt x="24203" y="477"/>
                  </a:lnTo>
                  <a:lnTo>
                    <a:pt x="37681" y="0"/>
                  </a:lnTo>
                  <a:lnTo>
                    <a:pt x="39718" y="0"/>
                  </a:lnTo>
                  <a:lnTo>
                    <a:pt x="41755" y="1018"/>
                  </a:lnTo>
                  <a:lnTo>
                    <a:pt x="43792" y="1018"/>
                  </a:lnTo>
                  <a:lnTo>
                    <a:pt x="124486" y="26001"/>
                  </a:lnTo>
                  <a:lnTo>
                    <a:pt x="176929" y="45666"/>
                  </a:lnTo>
                  <a:lnTo>
                    <a:pt x="232583" y="67980"/>
                  </a:lnTo>
                  <a:lnTo>
                    <a:pt x="287807" y="91344"/>
                  </a:lnTo>
                  <a:lnTo>
                    <a:pt x="338961" y="114160"/>
                  </a:lnTo>
                  <a:lnTo>
                    <a:pt x="382405" y="134827"/>
                  </a:lnTo>
                  <a:lnTo>
                    <a:pt x="442366" y="169058"/>
                  </a:lnTo>
                  <a:lnTo>
                    <a:pt x="479461" y="193981"/>
                  </a:lnTo>
                  <a:lnTo>
                    <a:pt x="523245" y="224697"/>
                  </a:lnTo>
                  <a:lnTo>
                    <a:pt x="571178" y="259385"/>
                  </a:lnTo>
                  <a:lnTo>
                    <a:pt x="620720" y="296227"/>
                  </a:lnTo>
                  <a:lnTo>
                    <a:pt x="669332" y="333405"/>
                  </a:lnTo>
                  <a:lnTo>
                    <a:pt x="714474" y="369099"/>
                  </a:lnTo>
                  <a:lnTo>
                    <a:pt x="753606" y="401491"/>
                  </a:lnTo>
                  <a:lnTo>
                    <a:pt x="784188" y="428761"/>
                  </a:lnTo>
                  <a:lnTo>
                    <a:pt x="786225" y="429779"/>
                  </a:lnTo>
                  <a:lnTo>
                    <a:pt x="818942" y="476373"/>
                  </a:lnTo>
                  <a:lnTo>
                    <a:pt x="830017" y="523476"/>
                  </a:lnTo>
                  <a:lnTo>
                    <a:pt x="825037" y="548093"/>
                  </a:lnTo>
                  <a:lnTo>
                    <a:pt x="811558" y="563067"/>
                  </a:lnTo>
                  <a:lnTo>
                    <a:pt x="791779" y="567157"/>
                  </a:lnTo>
                  <a:close/>
                </a:path>
              </a:pathLst>
            </a:custGeom>
            <a:solidFill>
              <a:srgbClr val="CED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868916" y="5078242"/>
              <a:ext cx="594360" cy="385445"/>
            </a:xfrm>
            <a:custGeom>
              <a:avLst/>
              <a:gdLst/>
              <a:ahLst/>
              <a:cxnLst/>
              <a:rect l="l" t="t" r="r" b="b"/>
              <a:pathLst>
                <a:path w="594359" h="385445">
                  <a:moveTo>
                    <a:pt x="588650" y="384968"/>
                  </a:moveTo>
                  <a:lnTo>
                    <a:pt x="13239" y="52958"/>
                  </a:lnTo>
                  <a:lnTo>
                    <a:pt x="0" y="28516"/>
                  </a:lnTo>
                  <a:lnTo>
                    <a:pt x="0" y="4073"/>
                  </a:lnTo>
                  <a:lnTo>
                    <a:pt x="6110" y="0"/>
                  </a:lnTo>
                  <a:lnTo>
                    <a:pt x="13239" y="4073"/>
                  </a:lnTo>
                  <a:lnTo>
                    <a:pt x="581521" y="332010"/>
                  </a:lnTo>
                  <a:lnTo>
                    <a:pt x="593742" y="356452"/>
                  </a:lnTo>
                  <a:lnTo>
                    <a:pt x="593742" y="380895"/>
                  </a:lnTo>
                  <a:lnTo>
                    <a:pt x="588650" y="384968"/>
                  </a:lnTo>
                  <a:close/>
                </a:path>
              </a:pathLst>
            </a:custGeom>
            <a:solidFill>
              <a:srgbClr val="BAC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503399" y="5460161"/>
              <a:ext cx="50914" cy="6516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473858" y="5447169"/>
              <a:ext cx="71285" cy="79171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8473862" y="5458118"/>
              <a:ext cx="51435" cy="68580"/>
            </a:xfrm>
            <a:custGeom>
              <a:avLst/>
              <a:gdLst/>
              <a:ahLst/>
              <a:cxnLst/>
              <a:rect l="l" t="t" r="r" b="b"/>
              <a:pathLst>
                <a:path w="51434" h="68579">
                  <a:moveTo>
                    <a:pt x="38700" y="68235"/>
                  </a:moveTo>
                  <a:lnTo>
                    <a:pt x="7128" y="44811"/>
                  </a:lnTo>
                  <a:lnTo>
                    <a:pt x="0" y="19350"/>
                  </a:lnTo>
                  <a:lnTo>
                    <a:pt x="0" y="11202"/>
                  </a:lnTo>
                  <a:lnTo>
                    <a:pt x="3055" y="5092"/>
                  </a:lnTo>
                  <a:lnTo>
                    <a:pt x="7128" y="3055"/>
                  </a:lnTo>
                  <a:lnTo>
                    <a:pt x="12221" y="0"/>
                  </a:lnTo>
                  <a:lnTo>
                    <a:pt x="18331" y="0"/>
                  </a:lnTo>
                  <a:lnTo>
                    <a:pt x="25460" y="4073"/>
                  </a:lnTo>
                  <a:lnTo>
                    <a:pt x="48884" y="36154"/>
                  </a:lnTo>
                  <a:lnTo>
                    <a:pt x="50921" y="48884"/>
                  </a:lnTo>
                  <a:lnTo>
                    <a:pt x="50921" y="57032"/>
                  </a:lnTo>
                  <a:lnTo>
                    <a:pt x="47866" y="62124"/>
                  </a:lnTo>
                  <a:lnTo>
                    <a:pt x="43792" y="65179"/>
                  </a:lnTo>
                  <a:lnTo>
                    <a:pt x="38700" y="68235"/>
                  </a:lnTo>
                  <a:close/>
                </a:path>
              </a:pathLst>
            </a:custGeom>
            <a:solidFill>
              <a:srgbClr val="6B6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828179" y="5032412"/>
              <a:ext cx="71289" cy="14971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990264" y="6755599"/>
              <a:ext cx="354596" cy="102400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7914745" y="6105840"/>
              <a:ext cx="2252980" cy="752475"/>
            </a:xfrm>
            <a:custGeom>
              <a:avLst/>
              <a:gdLst/>
              <a:ahLst/>
              <a:cxnLst/>
              <a:rect l="l" t="t" r="r" b="b"/>
              <a:pathLst>
                <a:path w="2252979" h="752475">
                  <a:moveTo>
                    <a:pt x="2075528" y="752159"/>
                  </a:moveTo>
                  <a:lnTo>
                    <a:pt x="177231" y="752159"/>
                  </a:lnTo>
                  <a:lnTo>
                    <a:pt x="0" y="649762"/>
                  </a:lnTo>
                  <a:lnTo>
                    <a:pt x="1126380" y="0"/>
                  </a:lnTo>
                  <a:lnTo>
                    <a:pt x="2252760" y="649762"/>
                  </a:lnTo>
                  <a:lnTo>
                    <a:pt x="2075528" y="752159"/>
                  </a:lnTo>
                  <a:close/>
                </a:path>
              </a:pathLst>
            </a:custGeom>
            <a:solidFill>
              <a:srgbClr val="423D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914745" y="6755601"/>
              <a:ext cx="177800" cy="102870"/>
            </a:xfrm>
            <a:custGeom>
              <a:avLst/>
              <a:gdLst/>
              <a:ahLst/>
              <a:cxnLst/>
              <a:rect l="l" t="t" r="r" b="b"/>
              <a:pathLst>
                <a:path w="177800" h="102870">
                  <a:moveTo>
                    <a:pt x="177231" y="102397"/>
                  </a:moveTo>
                  <a:lnTo>
                    <a:pt x="0" y="102397"/>
                  </a:lnTo>
                  <a:lnTo>
                    <a:pt x="0" y="0"/>
                  </a:lnTo>
                  <a:lnTo>
                    <a:pt x="177231" y="102397"/>
                  </a:lnTo>
                  <a:close/>
                </a:path>
              </a:pathLst>
            </a:custGeom>
            <a:solidFill>
              <a:srgbClr val="362D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990275" y="6755602"/>
              <a:ext cx="177800" cy="102870"/>
            </a:xfrm>
            <a:custGeom>
              <a:avLst/>
              <a:gdLst/>
              <a:ahLst/>
              <a:cxnLst/>
              <a:rect l="l" t="t" r="r" b="b"/>
              <a:pathLst>
                <a:path w="177800" h="102870">
                  <a:moveTo>
                    <a:pt x="177231" y="102397"/>
                  </a:moveTo>
                  <a:lnTo>
                    <a:pt x="0" y="102397"/>
                  </a:lnTo>
                  <a:lnTo>
                    <a:pt x="177231" y="0"/>
                  </a:lnTo>
                  <a:lnTo>
                    <a:pt x="177231" y="102397"/>
                  </a:lnTo>
                  <a:close/>
                </a:path>
              </a:pathLst>
            </a:custGeom>
            <a:solidFill>
              <a:srgbClr val="1F18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93757" y="6821800"/>
              <a:ext cx="96520" cy="36195"/>
            </a:xfrm>
            <a:custGeom>
              <a:avLst/>
              <a:gdLst/>
              <a:ahLst/>
              <a:cxnLst/>
              <a:rect l="l" t="t" r="r" b="b"/>
              <a:pathLst>
                <a:path w="96520" h="36195">
                  <a:moveTo>
                    <a:pt x="69139" y="36199"/>
                  </a:moveTo>
                  <a:lnTo>
                    <a:pt x="0" y="36199"/>
                  </a:lnTo>
                  <a:lnTo>
                    <a:pt x="61337" y="0"/>
                  </a:lnTo>
                  <a:lnTo>
                    <a:pt x="95963" y="20368"/>
                  </a:lnTo>
                  <a:lnTo>
                    <a:pt x="69139" y="36199"/>
                  </a:lnTo>
                  <a:close/>
                </a:path>
              </a:pathLst>
            </a:custGeom>
            <a:solidFill>
              <a:srgbClr val="FFD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00294" y="6805505"/>
              <a:ext cx="34925" cy="52705"/>
            </a:xfrm>
            <a:custGeom>
              <a:avLst/>
              <a:gdLst/>
              <a:ahLst/>
              <a:cxnLst/>
              <a:rect l="l" t="t" r="r" b="b"/>
              <a:pathLst>
                <a:path w="34925" h="52704">
                  <a:moveTo>
                    <a:pt x="34626" y="52494"/>
                  </a:moveTo>
                  <a:lnTo>
                    <a:pt x="0" y="52494"/>
                  </a:lnTo>
                  <a:lnTo>
                    <a:pt x="0" y="0"/>
                  </a:lnTo>
                  <a:lnTo>
                    <a:pt x="34626" y="19350"/>
                  </a:lnTo>
                  <a:lnTo>
                    <a:pt x="34626" y="52494"/>
                  </a:lnTo>
                  <a:close/>
                </a:path>
              </a:pathLst>
            </a:custGeom>
            <a:solidFill>
              <a:srgbClr val="FBB9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00288" y="6768845"/>
              <a:ext cx="1989455" cy="89535"/>
            </a:xfrm>
            <a:custGeom>
              <a:avLst/>
              <a:gdLst/>
              <a:ahLst/>
              <a:cxnLst/>
              <a:rect l="l" t="t" r="r" b="b"/>
              <a:pathLst>
                <a:path w="1989454" h="89534">
                  <a:moveTo>
                    <a:pt x="97764" y="20370"/>
                  </a:moveTo>
                  <a:lnTo>
                    <a:pt x="63144" y="0"/>
                  </a:lnTo>
                  <a:lnTo>
                    <a:pt x="0" y="36664"/>
                  </a:lnTo>
                  <a:lnTo>
                    <a:pt x="34620" y="56019"/>
                  </a:lnTo>
                  <a:lnTo>
                    <a:pt x="97764" y="20370"/>
                  </a:lnTo>
                  <a:close/>
                </a:path>
                <a:path w="1989454" h="89534">
                  <a:moveTo>
                    <a:pt x="1989201" y="89154"/>
                  </a:moveTo>
                  <a:lnTo>
                    <a:pt x="1926856" y="52959"/>
                  </a:lnTo>
                  <a:lnTo>
                    <a:pt x="1892236" y="73329"/>
                  </a:lnTo>
                  <a:lnTo>
                    <a:pt x="1919503" y="89154"/>
                  </a:lnTo>
                  <a:lnTo>
                    <a:pt x="1989201" y="89154"/>
                  </a:lnTo>
                  <a:close/>
                </a:path>
              </a:pathLst>
            </a:custGeom>
            <a:solidFill>
              <a:srgbClr val="FFD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047331" y="6805505"/>
              <a:ext cx="34925" cy="52705"/>
            </a:xfrm>
            <a:custGeom>
              <a:avLst/>
              <a:gdLst/>
              <a:ahLst/>
              <a:cxnLst/>
              <a:rect l="l" t="t" r="r" b="b"/>
              <a:pathLst>
                <a:path w="34925" h="52704">
                  <a:moveTo>
                    <a:pt x="34626" y="52494"/>
                  </a:moveTo>
                  <a:lnTo>
                    <a:pt x="0" y="52494"/>
                  </a:lnTo>
                  <a:lnTo>
                    <a:pt x="0" y="19350"/>
                  </a:lnTo>
                  <a:lnTo>
                    <a:pt x="34626" y="0"/>
                  </a:lnTo>
                  <a:lnTo>
                    <a:pt x="34626" y="52494"/>
                  </a:lnTo>
                  <a:close/>
                </a:path>
              </a:pathLst>
            </a:custGeom>
            <a:solidFill>
              <a:srgbClr val="DC8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00288" y="6154737"/>
              <a:ext cx="2082164" cy="670560"/>
            </a:xfrm>
            <a:custGeom>
              <a:avLst/>
              <a:gdLst/>
              <a:ahLst/>
              <a:cxnLst/>
              <a:rect l="l" t="t" r="r" b="b"/>
              <a:pathLst>
                <a:path w="2082165" h="670559">
                  <a:moveTo>
                    <a:pt x="97764" y="568286"/>
                  </a:moveTo>
                  <a:lnTo>
                    <a:pt x="34620" y="531622"/>
                  </a:lnTo>
                  <a:lnTo>
                    <a:pt x="0" y="551980"/>
                  </a:lnTo>
                  <a:lnTo>
                    <a:pt x="63144" y="588645"/>
                  </a:lnTo>
                  <a:lnTo>
                    <a:pt x="97764" y="568286"/>
                  </a:lnTo>
                  <a:close/>
                </a:path>
                <a:path w="2082165" h="670559">
                  <a:moveTo>
                    <a:pt x="189420" y="515327"/>
                  </a:moveTo>
                  <a:lnTo>
                    <a:pt x="127304" y="478663"/>
                  </a:lnTo>
                  <a:lnTo>
                    <a:pt x="92671" y="499033"/>
                  </a:lnTo>
                  <a:lnTo>
                    <a:pt x="154800" y="534670"/>
                  </a:lnTo>
                  <a:lnTo>
                    <a:pt x="189420" y="515327"/>
                  </a:lnTo>
                  <a:close/>
                </a:path>
                <a:path w="2082165" h="670559">
                  <a:moveTo>
                    <a:pt x="282105" y="462368"/>
                  </a:moveTo>
                  <a:lnTo>
                    <a:pt x="218960" y="425704"/>
                  </a:lnTo>
                  <a:lnTo>
                    <a:pt x="184340" y="446074"/>
                  </a:lnTo>
                  <a:lnTo>
                    <a:pt x="247472" y="481711"/>
                  </a:lnTo>
                  <a:lnTo>
                    <a:pt x="282105" y="462368"/>
                  </a:lnTo>
                  <a:close/>
                </a:path>
                <a:path w="2082165" h="670559">
                  <a:moveTo>
                    <a:pt x="373761" y="408381"/>
                  </a:moveTo>
                  <a:lnTo>
                    <a:pt x="310616" y="372745"/>
                  </a:lnTo>
                  <a:lnTo>
                    <a:pt x="275996" y="392087"/>
                  </a:lnTo>
                  <a:lnTo>
                    <a:pt x="339140" y="428752"/>
                  </a:lnTo>
                  <a:lnTo>
                    <a:pt x="373761" y="408381"/>
                  </a:lnTo>
                  <a:close/>
                </a:path>
                <a:path w="2082165" h="670559">
                  <a:moveTo>
                    <a:pt x="466432" y="355422"/>
                  </a:moveTo>
                  <a:lnTo>
                    <a:pt x="403301" y="319786"/>
                  </a:lnTo>
                  <a:lnTo>
                    <a:pt x="368668" y="339128"/>
                  </a:lnTo>
                  <a:lnTo>
                    <a:pt x="431812" y="375793"/>
                  </a:lnTo>
                  <a:lnTo>
                    <a:pt x="466432" y="355422"/>
                  </a:lnTo>
                  <a:close/>
                </a:path>
                <a:path w="2082165" h="670559">
                  <a:moveTo>
                    <a:pt x="558101" y="302463"/>
                  </a:moveTo>
                  <a:lnTo>
                    <a:pt x="494957" y="265811"/>
                  </a:lnTo>
                  <a:lnTo>
                    <a:pt x="460324" y="286169"/>
                  </a:lnTo>
                  <a:lnTo>
                    <a:pt x="523468" y="322834"/>
                  </a:lnTo>
                  <a:lnTo>
                    <a:pt x="558101" y="302463"/>
                  </a:lnTo>
                  <a:close/>
                </a:path>
                <a:path w="2082165" h="670559">
                  <a:moveTo>
                    <a:pt x="650773" y="249516"/>
                  </a:moveTo>
                  <a:lnTo>
                    <a:pt x="587629" y="212852"/>
                  </a:lnTo>
                  <a:lnTo>
                    <a:pt x="553008" y="233210"/>
                  </a:lnTo>
                  <a:lnTo>
                    <a:pt x="616153" y="268859"/>
                  </a:lnTo>
                  <a:lnTo>
                    <a:pt x="650773" y="249516"/>
                  </a:lnTo>
                  <a:close/>
                </a:path>
                <a:path w="2082165" h="670559">
                  <a:moveTo>
                    <a:pt x="742429" y="196557"/>
                  </a:moveTo>
                  <a:lnTo>
                    <a:pt x="679284" y="159893"/>
                  </a:lnTo>
                  <a:lnTo>
                    <a:pt x="644664" y="180251"/>
                  </a:lnTo>
                  <a:lnTo>
                    <a:pt x="707809" y="215900"/>
                  </a:lnTo>
                  <a:lnTo>
                    <a:pt x="742429" y="196557"/>
                  </a:lnTo>
                  <a:close/>
                </a:path>
                <a:path w="2082165" h="670559">
                  <a:moveTo>
                    <a:pt x="834085" y="142570"/>
                  </a:moveTo>
                  <a:lnTo>
                    <a:pt x="771969" y="106934"/>
                  </a:lnTo>
                  <a:lnTo>
                    <a:pt x="737336" y="126276"/>
                  </a:lnTo>
                  <a:lnTo>
                    <a:pt x="799465" y="162941"/>
                  </a:lnTo>
                  <a:lnTo>
                    <a:pt x="834085" y="142570"/>
                  </a:lnTo>
                  <a:close/>
                </a:path>
                <a:path w="2082165" h="670559">
                  <a:moveTo>
                    <a:pt x="926769" y="89611"/>
                  </a:moveTo>
                  <a:lnTo>
                    <a:pt x="863625" y="53975"/>
                  </a:lnTo>
                  <a:lnTo>
                    <a:pt x="828992" y="73317"/>
                  </a:lnTo>
                  <a:lnTo>
                    <a:pt x="892136" y="109982"/>
                  </a:lnTo>
                  <a:lnTo>
                    <a:pt x="926769" y="89611"/>
                  </a:lnTo>
                  <a:close/>
                </a:path>
                <a:path w="2082165" h="670559">
                  <a:moveTo>
                    <a:pt x="1018425" y="36652"/>
                  </a:moveTo>
                  <a:lnTo>
                    <a:pt x="955281" y="0"/>
                  </a:lnTo>
                  <a:lnTo>
                    <a:pt x="920661" y="20358"/>
                  </a:lnTo>
                  <a:lnTo>
                    <a:pt x="983805" y="57023"/>
                  </a:lnTo>
                  <a:lnTo>
                    <a:pt x="1018425" y="36652"/>
                  </a:lnTo>
                  <a:close/>
                </a:path>
                <a:path w="2082165" h="670559">
                  <a:moveTo>
                    <a:pt x="1161008" y="20358"/>
                  </a:moveTo>
                  <a:lnTo>
                    <a:pt x="1126375" y="0"/>
                  </a:lnTo>
                  <a:lnTo>
                    <a:pt x="1063231" y="36652"/>
                  </a:lnTo>
                  <a:lnTo>
                    <a:pt x="1097864" y="57023"/>
                  </a:lnTo>
                  <a:lnTo>
                    <a:pt x="1161008" y="20358"/>
                  </a:lnTo>
                  <a:close/>
                </a:path>
                <a:path w="2082165" h="670559">
                  <a:moveTo>
                    <a:pt x="1253680" y="73317"/>
                  </a:moveTo>
                  <a:lnTo>
                    <a:pt x="1219060" y="53975"/>
                  </a:lnTo>
                  <a:lnTo>
                    <a:pt x="1155915" y="89611"/>
                  </a:lnTo>
                  <a:lnTo>
                    <a:pt x="1190536" y="109982"/>
                  </a:lnTo>
                  <a:lnTo>
                    <a:pt x="1253680" y="73317"/>
                  </a:lnTo>
                  <a:close/>
                </a:path>
                <a:path w="2082165" h="670559">
                  <a:moveTo>
                    <a:pt x="1345336" y="126276"/>
                  </a:moveTo>
                  <a:lnTo>
                    <a:pt x="1310716" y="106934"/>
                  </a:lnTo>
                  <a:lnTo>
                    <a:pt x="1247571" y="142570"/>
                  </a:lnTo>
                  <a:lnTo>
                    <a:pt x="1282204" y="162941"/>
                  </a:lnTo>
                  <a:lnTo>
                    <a:pt x="1345336" y="126276"/>
                  </a:lnTo>
                  <a:close/>
                </a:path>
                <a:path w="2082165" h="670559">
                  <a:moveTo>
                    <a:pt x="1437005" y="180251"/>
                  </a:moveTo>
                  <a:lnTo>
                    <a:pt x="1402372" y="159893"/>
                  </a:lnTo>
                  <a:lnTo>
                    <a:pt x="1340243" y="196557"/>
                  </a:lnTo>
                  <a:lnTo>
                    <a:pt x="1374876" y="215900"/>
                  </a:lnTo>
                  <a:lnTo>
                    <a:pt x="1437005" y="180251"/>
                  </a:lnTo>
                  <a:close/>
                </a:path>
                <a:path w="2082165" h="670559">
                  <a:moveTo>
                    <a:pt x="1529676" y="233210"/>
                  </a:moveTo>
                  <a:lnTo>
                    <a:pt x="1495044" y="212852"/>
                  </a:lnTo>
                  <a:lnTo>
                    <a:pt x="1431912" y="249516"/>
                  </a:lnTo>
                  <a:lnTo>
                    <a:pt x="1466532" y="268859"/>
                  </a:lnTo>
                  <a:lnTo>
                    <a:pt x="1529676" y="233210"/>
                  </a:lnTo>
                  <a:close/>
                </a:path>
                <a:path w="2082165" h="670559">
                  <a:moveTo>
                    <a:pt x="1621332" y="286169"/>
                  </a:moveTo>
                  <a:lnTo>
                    <a:pt x="1586712" y="265811"/>
                  </a:lnTo>
                  <a:lnTo>
                    <a:pt x="1523568" y="302463"/>
                  </a:lnTo>
                  <a:lnTo>
                    <a:pt x="1558188" y="322834"/>
                  </a:lnTo>
                  <a:lnTo>
                    <a:pt x="1621332" y="286169"/>
                  </a:lnTo>
                  <a:close/>
                </a:path>
                <a:path w="2082165" h="670559">
                  <a:moveTo>
                    <a:pt x="1714017" y="339128"/>
                  </a:moveTo>
                  <a:lnTo>
                    <a:pt x="1679384" y="319786"/>
                  </a:lnTo>
                  <a:lnTo>
                    <a:pt x="1616240" y="355422"/>
                  </a:lnTo>
                  <a:lnTo>
                    <a:pt x="1650873" y="375793"/>
                  </a:lnTo>
                  <a:lnTo>
                    <a:pt x="1714017" y="339128"/>
                  </a:lnTo>
                  <a:close/>
                </a:path>
                <a:path w="2082165" h="670559">
                  <a:moveTo>
                    <a:pt x="1805673" y="392087"/>
                  </a:moveTo>
                  <a:lnTo>
                    <a:pt x="1771040" y="372745"/>
                  </a:lnTo>
                  <a:lnTo>
                    <a:pt x="1707896" y="408381"/>
                  </a:lnTo>
                  <a:lnTo>
                    <a:pt x="1742528" y="428752"/>
                  </a:lnTo>
                  <a:lnTo>
                    <a:pt x="1805673" y="392087"/>
                  </a:lnTo>
                  <a:close/>
                </a:path>
                <a:path w="2082165" h="670559">
                  <a:moveTo>
                    <a:pt x="1898345" y="446074"/>
                  </a:moveTo>
                  <a:lnTo>
                    <a:pt x="1863725" y="425704"/>
                  </a:lnTo>
                  <a:lnTo>
                    <a:pt x="1800580" y="462368"/>
                  </a:lnTo>
                  <a:lnTo>
                    <a:pt x="1835200" y="481711"/>
                  </a:lnTo>
                  <a:lnTo>
                    <a:pt x="1898345" y="446074"/>
                  </a:lnTo>
                  <a:close/>
                </a:path>
                <a:path w="2082165" h="670559">
                  <a:moveTo>
                    <a:pt x="1990001" y="499033"/>
                  </a:moveTo>
                  <a:lnTo>
                    <a:pt x="1955380" y="478663"/>
                  </a:lnTo>
                  <a:lnTo>
                    <a:pt x="1892236" y="515327"/>
                  </a:lnTo>
                  <a:lnTo>
                    <a:pt x="1926856" y="534670"/>
                  </a:lnTo>
                  <a:lnTo>
                    <a:pt x="1990001" y="499033"/>
                  </a:lnTo>
                  <a:close/>
                </a:path>
                <a:path w="2082165" h="670559">
                  <a:moveTo>
                    <a:pt x="2081669" y="650773"/>
                  </a:moveTo>
                  <a:lnTo>
                    <a:pt x="2018525" y="614108"/>
                  </a:lnTo>
                  <a:lnTo>
                    <a:pt x="1983892" y="634479"/>
                  </a:lnTo>
                  <a:lnTo>
                    <a:pt x="2047036" y="670128"/>
                  </a:lnTo>
                  <a:lnTo>
                    <a:pt x="2081669" y="650773"/>
                  </a:lnTo>
                  <a:close/>
                </a:path>
                <a:path w="2082165" h="670559">
                  <a:moveTo>
                    <a:pt x="2081669" y="551980"/>
                  </a:moveTo>
                  <a:lnTo>
                    <a:pt x="2047036" y="531622"/>
                  </a:lnTo>
                  <a:lnTo>
                    <a:pt x="1983892" y="568286"/>
                  </a:lnTo>
                  <a:lnTo>
                    <a:pt x="2018525" y="588645"/>
                  </a:lnTo>
                  <a:lnTo>
                    <a:pt x="2081669" y="551980"/>
                  </a:lnTo>
                  <a:close/>
                </a:path>
              </a:pathLst>
            </a:custGeom>
            <a:solidFill>
              <a:srgbClr val="FFD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451251" y="6702640"/>
              <a:ext cx="362851" cy="155359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8361835" y="6309527"/>
              <a:ext cx="1360170" cy="548640"/>
            </a:xfrm>
            <a:custGeom>
              <a:avLst/>
              <a:gdLst/>
              <a:ahLst/>
              <a:cxnLst/>
              <a:rect l="l" t="t" r="r" b="b"/>
              <a:pathLst>
                <a:path w="1360170" h="548640">
                  <a:moveTo>
                    <a:pt x="1088984" y="548472"/>
                  </a:moveTo>
                  <a:lnTo>
                    <a:pt x="270210" y="548472"/>
                  </a:lnTo>
                  <a:lnTo>
                    <a:pt x="0" y="392097"/>
                  </a:lnTo>
                  <a:lnTo>
                    <a:pt x="679290" y="0"/>
                  </a:lnTo>
                  <a:lnTo>
                    <a:pt x="1359599" y="392097"/>
                  </a:lnTo>
                  <a:lnTo>
                    <a:pt x="1088984" y="548472"/>
                  </a:lnTo>
                  <a:close/>
                </a:path>
              </a:pathLst>
            </a:custGeom>
            <a:solidFill>
              <a:srgbClr val="807C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549225" y="6418499"/>
              <a:ext cx="984250" cy="440055"/>
            </a:xfrm>
            <a:custGeom>
              <a:avLst/>
              <a:gdLst/>
              <a:ahLst/>
              <a:cxnLst/>
              <a:rect l="l" t="t" r="r" b="b"/>
              <a:pathLst>
                <a:path w="984250" h="440054">
                  <a:moveTo>
                    <a:pt x="315481" y="439500"/>
                  </a:moveTo>
                  <a:lnTo>
                    <a:pt x="270711" y="439500"/>
                  </a:lnTo>
                  <a:lnTo>
                    <a:pt x="0" y="283125"/>
                  </a:lnTo>
                  <a:lnTo>
                    <a:pt x="491900" y="0"/>
                  </a:lnTo>
                  <a:lnTo>
                    <a:pt x="536135" y="25460"/>
                  </a:lnTo>
                  <a:lnTo>
                    <a:pt x="491900" y="25460"/>
                  </a:lnTo>
                  <a:lnTo>
                    <a:pt x="45829" y="283125"/>
                  </a:lnTo>
                  <a:lnTo>
                    <a:pt x="315481" y="439500"/>
                  </a:lnTo>
                  <a:close/>
                </a:path>
                <a:path w="984250" h="440054">
                  <a:moveTo>
                    <a:pt x="713089" y="439500"/>
                  </a:moveTo>
                  <a:lnTo>
                    <a:pt x="668721" y="439500"/>
                  </a:lnTo>
                  <a:lnTo>
                    <a:pt x="938989" y="283125"/>
                  </a:lnTo>
                  <a:lnTo>
                    <a:pt x="491900" y="25460"/>
                  </a:lnTo>
                  <a:lnTo>
                    <a:pt x="536135" y="25460"/>
                  </a:lnTo>
                  <a:lnTo>
                    <a:pt x="983800" y="283125"/>
                  </a:lnTo>
                  <a:lnTo>
                    <a:pt x="713089" y="439500"/>
                  </a:lnTo>
                  <a:close/>
                </a:path>
              </a:pathLst>
            </a:custGeom>
            <a:solidFill>
              <a:srgbClr val="6B6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361835" y="6701624"/>
              <a:ext cx="270510" cy="156845"/>
            </a:xfrm>
            <a:custGeom>
              <a:avLst/>
              <a:gdLst/>
              <a:ahLst/>
              <a:cxnLst/>
              <a:rect l="l" t="t" r="r" b="b"/>
              <a:pathLst>
                <a:path w="270509" h="156845">
                  <a:moveTo>
                    <a:pt x="270210" y="156374"/>
                  </a:moveTo>
                  <a:lnTo>
                    <a:pt x="176939" y="156374"/>
                  </a:lnTo>
                  <a:lnTo>
                    <a:pt x="0" y="53977"/>
                  </a:lnTo>
                  <a:lnTo>
                    <a:pt x="0" y="0"/>
                  </a:lnTo>
                  <a:lnTo>
                    <a:pt x="270210" y="156374"/>
                  </a:lnTo>
                  <a:close/>
                </a:path>
              </a:pathLst>
            </a:custGeom>
            <a:solidFill>
              <a:srgbClr val="555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450819" y="6701624"/>
              <a:ext cx="271145" cy="156845"/>
            </a:xfrm>
            <a:custGeom>
              <a:avLst/>
              <a:gdLst/>
              <a:ahLst/>
              <a:cxnLst/>
              <a:rect l="l" t="t" r="r" b="b"/>
              <a:pathLst>
                <a:path w="271145" h="156845">
                  <a:moveTo>
                    <a:pt x="93410" y="156374"/>
                  </a:moveTo>
                  <a:lnTo>
                    <a:pt x="0" y="156374"/>
                  </a:lnTo>
                  <a:lnTo>
                    <a:pt x="270615" y="0"/>
                  </a:lnTo>
                  <a:lnTo>
                    <a:pt x="270615" y="53977"/>
                  </a:lnTo>
                  <a:lnTo>
                    <a:pt x="93410" y="156374"/>
                  </a:lnTo>
                  <a:close/>
                </a:path>
              </a:pathLst>
            </a:custGeom>
            <a:solidFill>
              <a:srgbClr val="423D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869007" y="6503034"/>
              <a:ext cx="488315" cy="267970"/>
            </a:xfrm>
            <a:custGeom>
              <a:avLst/>
              <a:gdLst/>
              <a:ahLst/>
              <a:cxnLst/>
              <a:rect l="l" t="t" r="r" b="b"/>
              <a:pathLst>
                <a:path w="488315" h="267970">
                  <a:moveTo>
                    <a:pt x="155816" y="17310"/>
                  </a:moveTo>
                  <a:lnTo>
                    <a:pt x="126288" y="0"/>
                  </a:lnTo>
                  <a:lnTo>
                    <a:pt x="50914" y="42773"/>
                  </a:lnTo>
                  <a:lnTo>
                    <a:pt x="80454" y="60083"/>
                  </a:lnTo>
                  <a:lnTo>
                    <a:pt x="155816" y="17310"/>
                  </a:lnTo>
                  <a:close/>
                </a:path>
                <a:path w="488315" h="267970">
                  <a:moveTo>
                    <a:pt x="240347" y="97777"/>
                  </a:moveTo>
                  <a:lnTo>
                    <a:pt x="146646" y="43789"/>
                  </a:lnTo>
                  <a:lnTo>
                    <a:pt x="99809" y="71297"/>
                  </a:lnTo>
                  <a:lnTo>
                    <a:pt x="193497" y="125272"/>
                  </a:lnTo>
                  <a:lnTo>
                    <a:pt x="240347" y="97777"/>
                  </a:lnTo>
                  <a:close/>
                </a:path>
                <a:path w="488315" h="267970">
                  <a:moveTo>
                    <a:pt x="262750" y="236283"/>
                  </a:moveTo>
                  <a:lnTo>
                    <a:pt x="261734" y="234238"/>
                  </a:lnTo>
                  <a:lnTo>
                    <a:pt x="258673" y="233222"/>
                  </a:lnTo>
                  <a:lnTo>
                    <a:pt x="240842" y="229755"/>
                  </a:lnTo>
                  <a:lnTo>
                    <a:pt x="227495" y="224561"/>
                  </a:lnTo>
                  <a:lnTo>
                    <a:pt x="219290" y="216319"/>
                  </a:lnTo>
                  <a:lnTo>
                    <a:pt x="216928" y="203682"/>
                  </a:lnTo>
                  <a:lnTo>
                    <a:pt x="217944" y="195541"/>
                  </a:lnTo>
                  <a:lnTo>
                    <a:pt x="212852" y="189433"/>
                  </a:lnTo>
                  <a:lnTo>
                    <a:pt x="204698" y="184340"/>
                  </a:lnTo>
                  <a:lnTo>
                    <a:pt x="203682" y="183324"/>
                  </a:lnTo>
                  <a:lnTo>
                    <a:pt x="198462" y="181279"/>
                  </a:lnTo>
                  <a:lnTo>
                    <a:pt x="152768" y="174155"/>
                  </a:lnTo>
                  <a:lnTo>
                    <a:pt x="143598" y="174155"/>
                  </a:lnTo>
                  <a:lnTo>
                    <a:pt x="134505" y="174853"/>
                  </a:lnTo>
                  <a:lnTo>
                    <a:pt x="125133" y="175171"/>
                  </a:lnTo>
                  <a:lnTo>
                    <a:pt x="117106" y="174726"/>
                  </a:lnTo>
                  <a:lnTo>
                    <a:pt x="112026" y="173139"/>
                  </a:lnTo>
                  <a:lnTo>
                    <a:pt x="108966" y="171094"/>
                  </a:lnTo>
                  <a:lnTo>
                    <a:pt x="109994" y="167030"/>
                  </a:lnTo>
                  <a:lnTo>
                    <a:pt x="112026" y="163969"/>
                  </a:lnTo>
                  <a:lnTo>
                    <a:pt x="119126" y="151853"/>
                  </a:lnTo>
                  <a:lnTo>
                    <a:pt x="122212" y="142709"/>
                  </a:lnTo>
                  <a:lnTo>
                    <a:pt x="121475" y="136042"/>
                  </a:lnTo>
                  <a:lnTo>
                    <a:pt x="120929" y="135458"/>
                  </a:lnTo>
                  <a:lnTo>
                    <a:pt x="118186" y="132524"/>
                  </a:lnTo>
                  <a:lnTo>
                    <a:pt x="117119" y="131381"/>
                  </a:lnTo>
                  <a:lnTo>
                    <a:pt x="109994" y="127304"/>
                  </a:lnTo>
                  <a:lnTo>
                    <a:pt x="97764" y="129336"/>
                  </a:lnTo>
                  <a:lnTo>
                    <a:pt x="93700" y="130365"/>
                  </a:lnTo>
                  <a:lnTo>
                    <a:pt x="79616" y="132067"/>
                  </a:lnTo>
                  <a:lnTo>
                    <a:pt x="62001" y="132524"/>
                  </a:lnTo>
                  <a:lnTo>
                    <a:pt x="45720" y="131648"/>
                  </a:lnTo>
                  <a:lnTo>
                    <a:pt x="35648" y="129336"/>
                  </a:lnTo>
                  <a:lnTo>
                    <a:pt x="34620" y="129336"/>
                  </a:lnTo>
                  <a:lnTo>
                    <a:pt x="34620" y="128320"/>
                  </a:lnTo>
                  <a:lnTo>
                    <a:pt x="36245" y="121754"/>
                  </a:lnTo>
                  <a:lnTo>
                    <a:pt x="36156" y="114706"/>
                  </a:lnTo>
                  <a:lnTo>
                    <a:pt x="33769" y="107848"/>
                  </a:lnTo>
                  <a:lnTo>
                    <a:pt x="28511" y="101841"/>
                  </a:lnTo>
                  <a:lnTo>
                    <a:pt x="23418" y="97777"/>
                  </a:lnTo>
                  <a:lnTo>
                    <a:pt x="15278" y="95732"/>
                  </a:lnTo>
                  <a:lnTo>
                    <a:pt x="3060" y="95732"/>
                  </a:lnTo>
                  <a:lnTo>
                    <a:pt x="0" y="97777"/>
                  </a:lnTo>
                  <a:lnTo>
                    <a:pt x="0" y="100825"/>
                  </a:lnTo>
                  <a:lnTo>
                    <a:pt x="3060" y="102857"/>
                  </a:lnTo>
                  <a:lnTo>
                    <a:pt x="11201" y="102857"/>
                  </a:lnTo>
                  <a:lnTo>
                    <a:pt x="15278" y="103886"/>
                  </a:lnTo>
                  <a:lnTo>
                    <a:pt x="18326" y="105918"/>
                  </a:lnTo>
                  <a:lnTo>
                    <a:pt x="25463" y="111010"/>
                  </a:lnTo>
                  <a:lnTo>
                    <a:pt x="25463" y="120180"/>
                  </a:lnTo>
                  <a:lnTo>
                    <a:pt x="22402" y="127304"/>
                  </a:lnTo>
                  <a:lnTo>
                    <a:pt x="21386" y="129336"/>
                  </a:lnTo>
                  <a:lnTo>
                    <a:pt x="22402" y="132397"/>
                  </a:lnTo>
                  <a:lnTo>
                    <a:pt x="26479" y="134429"/>
                  </a:lnTo>
                  <a:lnTo>
                    <a:pt x="41630" y="138188"/>
                  </a:lnTo>
                  <a:lnTo>
                    <a:pt x="62128" y="139268"/>
                  </a:lnTo>
                  <a:lnTo>
                    <a:pt x="82613" y="138442"/>
                  </a:lnTo>
                  <a:lnTo>
                    <a:pt x="97764" y="136474"/>
                  </a:lnTo>
                  <a:lnTo>
                    <a:pt x="104902" y="135458"/>
                  </a:lnTo>
                  <a:lnTo>
                    <a:pt x="107950" y="135458"/>
                  </a:lnTo>
                  <a:lnTo>
                    <a:pt x="108966" y="136474"/>
                  </a:lnTo>
                  <a:lnTo>
                    <a:pt x="109842" y="138010"/>
                  </a:lnTo>
                  <a:lnTo>
                    <a:pt x="109867" y="141947"/>
                  </a:lnTo>
                  <a:lnTo>
                    <a:pt x="107391" y="149504"/>
                  </a:lnTo>
                  <a:lnTo>
                    <a:pt x="100825" y="161937"/>
                  </a:lnTo>
                  <a:lnTo>
                    <a:pt x="96748" y="168046"/>
                  </a:lnTo>
                  <a:lnTo>
                    <a:pt x="96748" y="173139"/>
                  </a:lnTo>
                  <a:lnTo>
                    <a:pt x="101841" y="177203"/>
                  </a:lnTo>
                  <a:lnTo>
                    <a:pt x="110248" y="180568"/>
                  </a:lnTo>
                  <a:lnTo>
                    <a:pt x="120942" y="181914"/>
                  </a:lnTo>
                  <a:lnTo>
                    <a:pt x="132778" y="181940"/>
                  </a:lnTo>
                  <a:lnTo>
                    <a:pt x="144614" y="181279"/>
                  </a:lnTo>
                  <a:lnTo>
                    <a:pt x="153784" y="181279"/>
                  </a:lnTo>
                  <a:lnTo>
                    <a:pt x="195541" y="188417"/>
                  </a:lnTo>
                  <a:lnTo>
                    <a:pt x="204698" y="197573"/>
                  </a:lnTo>
                  <a:lnTo>
                    <a:pt x="204698" y="203682"/>
                  </a:lnTo>
                  <a:lnTo>
                    <a:pt x="208203" y="219011"/>
                  </a:lnTo>
                  <a:lnTo>
                    <a:pt x="218960" y="229273"/>
                  </a:lnTo>
                  <a:lnTo>
                    <a:pt x="235064" y="235915"/>
                  </a:lnTo>
                  <a:lnTo>
                    <a:pt x="254609" y="240347"/>
                  </a:lnTo>
                  <a:lnTo>
                    <a:pt x="257657" y="241376"/>
                  </a:lnTo>
                  <a:lnTo>
                    <a:pt x="260718" y="240347"/>
                  </a:lnTo>
                  <a:lnTo>
                    <a:pt x="262750" y="236283"/>
                  </a:lnTo>
                  <a:close/>
                </a:path>
                <a:path w="488315" h="267970">
                  <a:moveTo>
                    <a:pt x="289229" y="126288"/>
                  </a:moveTo>
                  <a:lnTo>
                    <a:pt x="253593" y="105918"/>
                  </a:lnTo>
                  <a:lnTo>
                    <a:pt x="206743" y="133413"/>
                  </a:lnTo>
                  <a:lnTo>
                    <a:pt x="242379" y="153784"/>
                  </a:lnTo>
                  <a:lnTo>
                    <a:pt x="289229" y="126288"/>
                  </a:lnTo>
                  <a:close/>
                </a:path>
                <a:path w="488315" h="267970">
                  <a:moveTo>
                    <a:pt x="324878" y="146659"/>
                  </a:moveTo>
                  <a:lnTo>
                    <a:pt x="307568" y="136474"/>
                  </a:lnTo>
                  <a:lnTo>
                    <a:pt x="259702" y="163969"/>
                  </a:lnTo>
                  <a:lnTo>
                    <a:pt x="278028" y="174155"/>
                  </a:lnTo>
                  <a:lnTo>
                    <a:pt x="324878" y="146659"/>
                  </a:lnTo>
                  <a:close/>
                </a:path>
                <a:path w="488315" h="267970">
                  <a:moveTo>
                    <a:pt x="422643" y="203682"/>
                  </a:moveTo>
                  <a:lnTo>
                    <a:pt x="349313" y="160909"/>
                  </a:lnTo>
                  <a:lnTo>
                    <a:pt x="302475" y="188417"/>
                  </a:lnTo>
                  <a:lnTo>
                    <a:pt x="375793" y="230162"/>
                  </a:lnTo>
                  <a:lnTo>
                    <a:pt x="422643" y="203682"/>
                  </a:lnTo>
                  <a:close/>
                </a:path>
                <a:path w="488315" h="267970">
                  <a:moveTo>
                    <a:pt x="487819" y="240347"/>
                  </a:moveTo>
                  <a:lnTo>
                    <a:pt x="451167" y="219989"/>
                  </a:lnTo>
                  <a:lnTo>
                    <a:pt x="404317" y="246468"/>
                  </a:lnTo>
                  <a:lnTo>
                    <a:pt x="439953" y="267855"/>
                  </a:lnTo>
                  <a:lnTo>
                    <a:pt x="487819" y="240347"/>
                  </a:lnTo>
                  <a:close/>
                </a:path>
              </a:pathLst>
            </a:custGeom>
            <a:solidFill>
              <a:srgbClr val="555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689758" y="6150647"/>
              <a:ext cx="26479" cy="2647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522741" y="6150647"/>
              <a:ext cx="77393" cy="6517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427008" y="6171018"/>
              <a:ext cx="174142" cy="15684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427008" y="6160833"/>
              <a:ext cx="376809" cy="28414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565514" y="6141491"/>
              <a:ext cx="126276" cy="6414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454504" y="6243332"/>
              <a:ext cx="375793" cy="30144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634767" y="6449059"/>
              <a:ext cx="164985" cy="95719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216288" y="5528386"/>
              <a:ext cx="665022" cy="345249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378218" y="5554344"/>
              <a:ext cx="235640" cy="107454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9386366" y="5460161"/>
              <a:ext cx="344805" cy="144780"/>
            </a:xfrm>
            <a:custGeom>
              <a:avLst/>
              <a:gdLst/>
              <a:ahLst/>
              <a:cxnLst/>
              <a:rect l="l" t="t" r="r" b="b"/>
              <a:pathLst>
                <a:path w="344804" h="144779">
                  <a:moveTo>
                    <a:pt x="5092" y="10185"/>
                  </a:moveTo>
                  <a:lnTo>
                    <a:pt x="0" y="0"/>
                  </a:lnTo>
                  <a:lnTo>
                    <a:pt x="0" y="78422"/>
                  </a:lnTo>
                  <a:lnTo>
                    <a:pt x="5092" y="88607"/>
                  </a:lnTo>
                  <a:lnTo>
                    <a:pt x="5092" y="10185"/>
                  </a:lnTo>
                  <a:close/>
                </a:path>
                <a:path w="344804" h="144779">
                  <a:moveTo>
                    <a:pt x="217944" y="0"/>
                  </a:moveTo>
                  <a:lnTo>
                    <a:pt x="213868" y="8153"/>
                  </a:lnTo>
                  <a:lnTo>
                    <a:pt x="213868" y="10185"/>
                  </a:lnTo>
                  <a:lnTo>
                    <a:pt x="212852" y="11201"/>
                  </a:lnTo>
                  <a:lnTo>
                    <a:pt x="212852" y="89623"/>
                  </a:lnTo>
                  <a:lnTo>
                    <a:pt x="213868" y="88607"/>
                  </a:lnTo>
                  <a:lnTo>
                    <a:pt x="213868" y="86563"/>
                  </a:lnTo>
                  <a:lnTo>
                    <a:pt x="217944" y="78422"/>
                  </a:lnTo>
                  <a:lnTo>
                    <a:pt x="217944" y="0"/>
                  </a:lnTo>
                  <a:close/>
                </a:path>
                <a:path w="344804" h="144779">
                  <a:moveTo>
                    <a:pt x="344233" y="52959"/>
                  </a:moveTo>
                  <a:lnTo>
                    <a:pt x="333032" y="59067"/>
                  </a:lnTo>
                  <a:lnTo>
                    <a:pt x="328955" y="62128"/>
                  </a:lnTo>
                  <a:lnTo>
                    <a:pt x="323862" y="66192"/>
                  </a:lnTo>
                  <a:lnTo>
                    <a:pt x="323862" y="144614"/>
                  </a:lnTo>
                  <a:lnTo>
                    <a:pt x="328955" y="140550"/>
                  </a:lnTo>
                  <a:lnTo>
                    <a:pt x="333032" y="137490"/>
                  </a:lnTo>
                  <a:lnTo>
                    <a:pt x="344233" y="131381"/>
                  </a:lnTo>
                  <a:lnTo>
                    <a:pt x="344233" y="52959"/>
                  </a:lnTo>
                  <a:close/>
                </a:path>
              </a:pathLst>
            </a:custGeom>
            <a:solidFill>
              <a:srgbClr val="BA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261106" y="5513114"/>
              <a:ext cx="20955" cy="92075"/>
            </a:xfrm>
            <a:custGeom>
              <a:avLst/>
              <a:gdLst/>
              <a:ahLst/>
              <a:cxnLst/>
              <a:rect l="l" t="t" r="r" b="b"/>
              <a:pathLst>
                <a:path w="20954" h="92075">
                  <a:moveTo>
                    <a:pt x="20368" y="91659"/>
                  </a:moveTo>
                  <a:lnTo>
                    <a:pt x="15276" y="87585"/>
                  </a:lnTo>
                  <a:lnTo>
                    <a:pt x="11202" y="84530"/>
                  </a:lnTo>
                  <a:lnTo>
                    <a:pt x="0" y="78419"/>
                  </a:lnTo>
                  <a:lnTo>
                    <a:pt x="0" y="0"/>
                  </a:lnTo>
                  <a:lnTo>
                    <a:pt x="11202" y="6110"/>
                  </a:lnTo>
                  <a:lnTo>
                    <a:pt x="16294" y="9165"/>
                  </a:lnTo>
                  <a:lnTo>
                    <a:pt x="20368" y="13239"/>
                  </a:lnTo>
                  <a:lnTo>
                    <a:pt x="20368" y="91659"/>
                  </a:lnTo>
                  <a:close/>
                </a:path>
              </a:pathLst>
            </a:custGeom>
            <a:solidFill>
              <a:srgbClr val="CED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756063" y="5595607"/>
              <a:ext cx="38100" cy="97790"/>
            </a:xfrm>
            <a:custGeom>
              <a:avLst/>
              <a:gdLst/>
              <a:ahLst/>
              <a:cxnLst/>
              <a:rect l="l" t="t" r="r" b="b"/>
              <a:pathLst>
                <a:path w="38100" h="97789">
                  <a:moveTo>
                    <a:pt x="0" y="97769"/>
                  </a:moveTo>
                  <a:lnTo>
                    <a:pt x="1017" y="19350"/>
                  </a:lnTo>
                  <a:lnTo>
                    <a:pt x="37680" y="0"/>
                  </a:lnTo>
                  <a:lnTo>
                    <a:pt x="37680" y="78419"/>
                  </a:lnTo>
                  <a:lnTo>
                    <a:pt x="22404" y="81474"/>
                  </a:lnTo>
                  <a:lnTo>
                    <a:pt x="15036" y="83018"/>
                  </a:lnTo>
                  <a:lnTo>
                    <a:pt x="7764" y="86185"/>
                  </a:lnTo>
                  <a:lnTo>
                    <a:pt x="2211" y="91070"/>
                  </a:lnTo>
                  <a:lnTo>
                    <a:pt x="0" y="97769"/>
                  </a:lnTo>
                  <a:close/>
                </a:path>
              </a:pathLst>
            </a:custGeom>
            <a:solidFill>
              <a:srgbClr val="BA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198982" y="5595607"/>
              <a:ext cx="38100" cy="113664"/>
            </a:xfrm>
            <a:custGeom>
              <a:avLst/>
              <a:gdLst/>
              <a:ahLst/>
              <a:cxnLst/>
              <a:rect l="l" t="t" r="r" b="b"/>
              <a:pathLst>
                <a:path w="38100" h="113664">
                  <a:moveTo>
                    <a:pt x="37681" y="113046"/>
                  </a:moveTo>
                  <a:lnTo>
                    <a:pt x="36663" y="109991"/>
                  </a:lnTo>
                  <a:lnTo>
                    <a:pt x="36663" y="95732"/>
                  </a:lnTo>
                  <a:lnTo>
                    <a:pt x="35644" y="91659"/>
                  </a:lnTo>
                  <a:lnTo>
                    <a:pt x="32589" y="87585"/>
                  </a:lnTo>
                  <a:lnTo>
                    <a:pt x="24442" y="83511"/>
                  </a:lnTo>
                  <a:lnTo>
                    <a:pt x="19350" y="81474"/>
                  </a:lnTo>
                  <a:lnTo>
                    <a:pt x="15276" y="81474"/>
                  </a:lnTo>
                  <a:lnTo>
                    <a:pt x="0" y="78419"/>
                  </a:lnTo>
                  <a:lnTo>
                    <a:pt x="0" y="0"/>
                  </a:lnTo>
                  <a:lnTo>
                    <a:pt x="15276" y="2036"/>
                  </a:lnTo>
                  <a:lnTo>
                    <a:pt x="19350" y="3055"/>
                  </a:lnTo>
                  <a:lnTo>
                    <a:pt x="29534" y="7129"/>
                  </a:lnTo>
                  <a:lnTo>
                    <a:pt x="33608" y="10184"/>
                  </a:lnTo>
                  <a:lnTo>
                    <a:pt x="37681" y="14258"/>
                  </a:lnTo>
                  <a:lnTo>
                    <a:pt x="37681" y="32589"/>
                  </a:lnTo>
                  <a:lnTo>
                    <a:pt x="37681" y="113046"/>
                  </a:lnTo>
                  <a:close/>
                </a:path>
              </a:pathLst>
            </a:custGeom>
            <a:solidFill>
              <a:srgbClr val="CED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77449" y="5648566"/>
              <a:ext cx="16510" cy="115570"/>
            </a:xfrm>
            <a:custGeom>
              <a:avLst/>
              <a:gdLst/>
              <a:ahLst/>
              <a:cxnLst/>
              <a:rect l="l" t="t" r="r" b="b"/>
              <a:pathLst>
                <a:path w="16509" h="115570">
                  <a:moveTo>
                    <a:pt x="0" y="115083"/>
                  </a:moveTo>
                  <a:lnTo>
                    <a:pt x="0" y="36663"/>
                  </a:lnTo>
                  <a:lnTo>
                    <a:pt x="16294" y="0"/>
                  </a:lnTo>
                  <a:lnTo>
                    <a:pt x="16294" y="79437"/>
                  </a:lnTo>
                  <a:lnTo>
                    <a:pt x="0" y="115083"/>
                  </a:lnTo>
                  <a:close/>
                </a:path>
              </a:pathLst>
            </a:custGeom>
            <a:solidFill>
              <a:srgbClr val="BA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198982" y="5648566"/>
              <a:ext cx="17780" cy="115570"/>
            </a:xfrm>
            <a:custGeom>
              <a:avLst/>
              <a:gdLst/>
              <a:ahLst/>
              <a:cxnLst/>
              <a:rect l="l" t="t" r="r" b="b"/>
              <a:pathLst>
                <a:path w="17779" h="115570">
                  <a:moveTo>
                    <a:pt x="17313" y="115083"/>
                  </a:moveTo>
                  <a:lnTo>
                    <a:pt x="0" y="79437"/>
                  </a:lnTo>
                  <a:lnTo>
                    <a:pt x="0" y="0"/>
                  </a:lnTo>
                  <a:lnTo>
                    <a:pt x="17313" y="36663"/>
                  </a:lnTo>
                  <a:lnTo>
                    <a:pt x="17313" y="115083"/>
                  </a:lnTo>
                  <a:close/>
                </a:path>
              </a:pathLst>
            </a:custGeom>
            <a:solidFill>
              <a:srgbClr val="CED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711245" y="5682310"/>
              <a:ext cx="66192" cy="10680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216288" y="5682652"/>
              <a:ext cx="66192" cy="106464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601263" y="5731059"/>
              <a:ext cx="130356" cy="114064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262124" y="5731059"/>
              <a:ext cx="131366" cy="11508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451543" y="5772810"/>
              <a:ext cx="154810" cy="100830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9198983" y="5449971"/>
              <a:ext cx="594995" cy="344805"/>
            </a:xfrm>
            <a:custGeom>
              <a:avLst/>
              <a:gdLst/>
              <a:ahLst/>
              <a:cxnLst/>
              <a:rect l="l" t="t" r="r" b="b"/>
              <a:pathLst>
                <a:path w="594995" h="344804">
                  <a:moveTo>
                    <a:pt x="449094" y="48073"/>
                  </a:moveTo>
                  <a:lnTo>
                    <a:pt x="144648" y="48073"/>
                  </a:lnTo>
                  <a:lnTo>
                    <a:pt x="155819" y="45829"/>
                  </a:lnTo>
                  <a:lnTo>
                    <a:pt x="162948" y="42774"/>
                  </a:lnTo>
                  <a:lnTo>
                    <a:pt x="192816" y="23217"/>
                  </a:lnTo>
                  <a:lnTo>
                    <a:pt x="191463" y="18331"/>
                  </a:lnTo>
                  <a:lnTo>
                    <a:pt x="187390" y="10184"/>
                  </a:lnTo>
                  <a:lnTo>
                    <a:pt x="250533" y="0"/>
                  </a:lnTo>
                  <a:lnTo>
                    <a:pt x="274975" y="21387"/>
                  </a:lnTo>
                  <a:lnTo>
                    <a:pt x="400037" y="21387"/>
                  </a:lnTo>
                  <a:lnTo>
                    <a:pt x="399222" y="23424"/>
                  </a:lnTo>
                  <a:lnTo>
                    <a:pt x="400241" y="29534"/>
                  </a:lnTo>
                  <a:lnTo>
                    <a:pt x="409407" y="34626"/>
                  </a:lnTo>
                  <a:lnTo>
                    <a:pt x="410426" y="36663"/>
                  </a:lnTo>
                  <a:lnTo>
                    <a:pt x="413481" y="37682"/>
                  </a:lnTo>
                  <a:lnTo>
                    <a:pt x="416536" y="37682"/>
                  </a:lnTo>
                  <a:lnTo>
                    <a:pt x="423664" y="40737"/>
                  </a:lnTo>
                  <a:lnTo>
                    <a:pt x="430794" y="42774"/>
                  </a:lnTo>
                  <a:lnTo>
                    <a:pt x="437923" y="45829"/>
                  </a:lnTo>
                  <a:lnTo>
                    <a:pt x="449094" y="48073"/>
                  </a:lnTo>
                  <a:close/>
                </a:path>
                <a:path w="594995" h="344804">
                  <a:moveTo>
                    <a:pt x="400037" y="21387"/>
                  </a:moveTo>
                  <a:lnTo>
                    <a:pt x="309601" y="21387"/>
                  </a:lnTo>
                  <a:lnTo>
                    <a:pt x="321090" y="20193"/>
                  </a:lnTo>
                  <a:lnTo>
                    <a:pt x="329715" y="17186"/>
                  </a:lnTo>
                  <a:lnTo>
                    <a:pt x="335667" y="13223"/>
                  </a:lnTo>
                  <a:lnTo>
                    <a:pt x="339136" y="9165"/>
                  </a:lnTo>
                  <a:lnTo>
                    <a:pt x="342191" y="0"/>
                  </a:lnTo>
                  <a:lnTo>
                    <a:pt x="405332" y="10184"/>
                  </a:lnTo>
                  <a:lnTo>
                    <a:pt x="401260" y="18331"/>
                  </a:lnTo>
                  <a:lnTo>
                    <a:pt x="400037" y="21387"/>
                  </a:lnTo>
                  <a:close/>
                </a:path>
                <a:path w="594995" h="344804">
                  <a:moveTo>
                    <a:pt x="241435" y="112314"/>
                  </a:moveTo>
                  <a:lnTo>
                    <a:pt x="39973" y="112314"/>
                  </a:lnTo>
                  <a:lnTo>
                    <a:pt x="49139" y="111264"/>
                  </a:lnTo>
                  <a:lnTo>
                    <a:pt x="57923" y="108304"/>
                  </a:lnTo>
                  <a:lnTo>
                    <a:pt x="65179" y="102862"/>
                  </a:lnTo>
                  <a:lnTo>
                    <a:pt x="73326" y="94714"/>
                  </a:lnTo>
                  <a:lnTo>
                    <a:pt x="78418" y="90640"/>
                  </a:lnTo>
                  <a:lnTo>
                    <a:pt x="82492" y="84005"/>
                  </a:lnTo>
                  <a:lnTo>
                    <a:pt x="81983" y="78037"/>
                  </a:lnTo>
                  <a:lnTo>
                    <a:pt x="78418" y="73025"/>
                  </a:lnTo>
                  <a:lnTo>
                    <a:pt x="73326" y="69253"/>
                  </a:lnTo>
                  <a:lnTo>
                    <a:pt x="62124" y="63143"/>
                  </a:lnTo>
                  <a:lnTo>
                    <a:pt x="107953" y="36663"/>
                  </a:lnTo>
                  <a:lnTo>
                    <a:pt x="119155" y="42774"/>
                  </a:lnTo>
                  <a:lnTo>
                    <a:pt x="125743" y="45686"/>
                  </a:lnTo>
                  <a:lnTo>
                    <a:pt x="134432" y="47739"/>
                  </a:lnTo>
                  <a:lnTo>
                    <a:pt x="144648" y="48073"/>
                  </a:lnTo>
                  <a:lnTo>
                    <a:pt x="505536" y="48073"/>
                  </a:lnTo>
                  <a:lnTo>
                    <a:pt x="531618" y="63143"/>
                  </a:lnTo>
                  <a:lnTo>
                    <a:pt x="520416" y="69253"/>
                  </a:lnTo>
                  <a:lnTo>
                    <a:pt x="515483" y="73025"/>
                  </a:lnTo>
                  <a:lnTo>
                    <a:pt x="512268" y="78037"/>
                  </a:lnTo>
                  <a:lnTo>
                    <a:pt x="512109" y="84005"/>
                  </a:lnTo>
                  <a:lnTo>
                    <a:pt x="516342" y="90640"/>
                  </a:lnTo>
                  <a:lnTo>
                    <a:pt x="520416" y="94714"/>
                  </a:lnTo>
                  <a:lnTo>
                    <a:pt x="525508" y="98788"/>
                  </a:lnTo>
                  <a:lnTo>
                    <a:pt x="528563" y="102862"/>
                  </a:lnTo>
                  <a:lnTo>
                    <a:pt x="529072" y="103371"/>
                  </a:lnTo>
                  <a:lnTo>
                    <a:pt x="296488" y="103371"/>
                  </a:lnTo>
                  <a:lnTo>
                    <a:pt x="251852" y="108336"/>
                  </a:lnTo>
                  <a:lnTo>
                    <a:pt x="241435" y="112314"/>
                  </a:lnTo>
                  <a:close/>
                </a:path>
                <a:path w="594995" h="344804">
                  <a:moveTo>
                    <a:pt x="505536" y="48073"/>
                  </a:moveTo>
                  <a:lnTo>
                    <a:pt x="449094" y="48073"/>
                  </a:lnTo>
                  <a:lnTo>
                    <a:pt x="459310" y="47739"/>
                  </a:lnTo>
                  <a:lnTo>
                    <a:pt x="467999" y="45686"/>
                  </a:lnTo>
                  <a:lnTo>
                    <a:pt x="474586" y="42774"/>
                  </a:lnTo>
                  <a:lnTo>
                    <a:pt x="485789" y="36663"/>
                  </a:lnTo>
                  <a:lnTo>
                    <a:pt x="505536" y="48073"/>
                  </a:lnTo>
                  <a:close/>
                </a:path>
                <a:path w="594995" h="344804">
                  <a:moveTo>
                    <a:pt x="530316" y="240860"/>
                  </a:moveTo>
                  <a:lnTo>
                    <a:pt x="297507" y="240860"/>
                  </a:lnTo>
                  <a:lnTo>
                    <a:pt x="342334" y="235895"/>
                  </a:lnTo>
                  <a:lnTo>
                    <a:pt x="381910" y="221000"/>
                  </a:lnTo>
                  <a:lnTo>
                    <a:pt x="407673" y="197990"/>
                  </a:lnTo>
                  <a:lnTo>
                    <a:pt x="416154" y="172115"/>
                  </a:lnTo>
                  <a:lnTo>
                    <a:pt x="407258" y="146241"/>
                  </a:lnTo>
                  <a:lnTo>
                    <a:pt x="380890" y="123230"/>
                  </a:lnTo>
                  <a:lnTo>
                    <a:pt x="341315" y="108336"/>
                  </a:lnTo>
                  <a:lnTo>
                    <a:pt x="296488" y="103371"/>
                  </a:lnTo>
                  <a:lnTo>
                    <a:pt x="529072" y="103371"/>
                  </a:lnTo>
                  <a:lnTo>
                    <a:pt x="530599" y="104898"/>
                  </a:lnTo>
                  <a:lnTo>
                    <a:pt x="534674" y="106935"/>
                  </a:lnTo>
                  <a:lnTo>
                    <a:pt x="541420" y="110452"/>
                  </a:lnTo>
                  <a:lnTo>
                    <a:pt x="548931" y="112155"/>
                  </a:lnTo>
                  <a:lnTo>
                    <a:pt x="556442" y="112521"/>
                  </a:lnTo>
                  <a:lnTo>
                    <a:pt x="579123" y="112521"/>
                  </a:lnTo>
                  <a:lnTo>
                    <a:pt x="594760" y="145636"/>
                  </a:lnTo>
                  <a:lnTo>
                    <a:pt x="558096" y="164986"/>
                  </a:lnTo>
                  <a:lnTo>
                    <a:pt x="558096" y="185355"/>
                  </a:lnTo>
                  <a:lnTo>
                    <a:pt x="561152" y="189429"/>
                  </a:lnTo>
                  <a:lnTo>
                    <a:pt x="566245" y="191465"/>
                  </a:lnTo>
                  <a:lnTo>
                    <a:pt x="570318" y="194521"/>
                  </a:lnTo>
                  <a:lnTo>
                    <a:pt x="580503" y="196558"/>
                  </a:lnTo>
                  <a:lnTo>
                    <a:pt x="594760" y="198594"/>
                  </a:lnTo>
                  <a:lnTo>
                    <a:pt x="579760" y="232346"/>
                  </a:lnTo>
                  <a:lnTo>
                    <a:pt x="555360" y="232346"/>
                  </a:lnTo>
                  <a:lnTo>
                    <a:pt x="546386" y="233094"/>
                  </a:lnTo>
                  <a:lnTo>
                    <a:pt x="537411" y="235942"/>
                  </a:lnTo>
                  <a:lnTo>
                    <a:pt x="530316" y="240860"/>
                  </a:lnTo>
                  <a:close/>
                </a:path>
                <a:path w="594995" h="344804">
                  <a:moveTo>
                    <a:pt x="17313" y="235258"/>
                  </a:moveTo>
                  <a:lnTo>
                    <a:pt x="0" y="198594"/>
                  </a:lnTo>
                  <a:lnTo>
                    <a:pt x="15276" y="196558"/>
                  </a:lnTo>
                  <a:lnTo>
                    <a:pt x="23073" y="194998"/>
                  </a:lnTo>
                  <a:lnTo>
                    <a:pt x="30298" y="191720"/>
                  </a:lnTo>
                  <a:lnTo>
                    <a:pt x="35613" y="186532"/>
                  </a:lnTo>
                  <a:lnTo>
                    <a:pt x="37681" y="179244"/>
                  </a:lnTo>
                  <a:lnTo>
                    <a:pt x="36663" y="175170"/>
                  </a:lnTo>
                  <a:lnTo>
                    <a:pt x="36663" y="170078"/>
                  </a:lnTo>
                  <a:lnTo>
                    <a:pt x="37681" y="164986"/>
                  </a:lnTo>
                  <a:lnTo>
                    <a:pt x="37681" y="159894"/>
                  </a:lnTo>
                  <a:lnTo>
                    <a:pt x="0" y="145636"/>
                  </a:lnTo>
                  <a:lnTo>
                    <a:pt x="16294" y="108972"/>
                  </a:lnTo>
                  <a:lnTo>
                    <a:pt x="31571" y="112027"/>
                  </a:lnTo>
                  <a:lnTo>
                    <a:pt x="39973" y="112314"/>
                  </a:lnTo>
                  <a:lnTo>
                    <a:pt x="241435" y="112314"/>
                  </a:lnTo>
                  <a:lnTo>
                    <a:pt x="212850" y="123230"/>
                  </a:lnTo>
                  <a:lnTo>
                    <a:pt x="187087" y="146241"/>
                  </a:lnTo>
                  <a:lnTo>
                    <a:pt x="178605" y="172115"/>
                  </a:lnTo>
                  <a:lnTo>
                    <a:pt x="187501" y="197990"/>
                  </a:lnTo>
                  <a:lnTo>
                    <a:pt x="213869" y="221000"/>
                  </a:lnTo>
                  <a:lnTo>
                    <a:pt x="244538" y="232712"/>
                  </a:lnTo>
                  <a:lnTo>
                    <a:pt x="39193" y="232712"/>
                  </a:lnTo>
                  <a:lnTo>
                    <a:pt x="32589" y="233221"/>
                  </a:lnTo>
                  <a:lnTo>
                    <a:pt x="17313" y="235258"/>
                  </a:lnTo>
                  <a:close/>
                </a:path>
                <a:path w="594995" h="344804">
                  <a:moveTo>
                    <a:pt x="579123" y="112521"/>
                  </a:moveTo>
                  <a:lnTo>
                    <a:pt x="556442" y="112521"/>
                  </a:lnTo>
                  <a:lnTo>
                    <a:pt x="563190" y="112027"/>
                  </a:lnTo>
                  <a:lnTo>
                    <a:pt x="577448" y="108972"/>
                  </a:lnTo>
                  <a:lnTo>
                    <a:pt x="579123" y="112521"/>
                  </a:lnTo>
                  <a:close/>
                </a:path>
                <a:path w="594995" h="344804">
                  <a:moveTo>
                    <a:pt x="578466" y="235258"/>
                  </a:moveTo>
                  <a:lnTo>
                    <a:pt x="563190" y="233221"/>
                  </a:lnTo>
                  <a:lnTo>
                    <a:pt x="555360" y="232346"/>
                  </a:lnTo>
                  <a:lnTo>
                    <a:pt x="579760" y="232346"/>
                  </a:lnTo>
                  <a:lnTo>
                    <a:pt x="578466" y="235258"/>
                  </a:lnTo>
                  <a:close/>
                </a:path>
                <a:path w="594995" h="344804">
                  <a:moveTo>
                    <a:pt x="109990" y="308586"/>
                  </a:moveTo>
                  <a:lnTo>
                    <a:pt x="63142" y="281088"/>
                  </a:lnTo>
                  <a:lnTo>
                    <a:pt x="74345" y="274977"/>
                  </a:lnTo>
                  <a:lnTo>
                    <a:pt x="79437" y="271206"/>
                  </a:lnTo>
                  <a:lnTo>
                    <a:pt x="83001" y="266193"/>
                  </a:lnTo>
                  <a:lnTo>
                    <a:pt x="83511" y="260226"/>
                  </a:lnTo>
                  <a:lnTo>
                    <a:pt x="79437" y="253590"/>
                  </a:lnTo>
                  <a:lnTo>
                    <a:pt x="74345" y="249516"/>
                  </a:lnTo>
                  <a:lnTo>
                    <a:pt x="66197" y="241369"/>
                  </a:lnTo>
                  <a:lnTo>
                    <a:pt x="39193" y="232712"/>
                  </a:lnTo>
                  <a:lnTo>
                    <a:pt x="244538" y="232712"/>
                  </a:lnTo>
                  <a:lnTo>
                    <a:pt x="252872" y="235895"/>
                  </a:lnTo>
                  <a:lnTo>
                    <a:pt x="297507" y="240860"/>
                  </a:lnTo>
                  <a:lnTo>
                    <a:pt x="530316" y="240860"/>
                  </a:lnTo>
                  <a:lnTo>
                    <a:pt x="529582" y="241369"/>
                  </a:lnTo>
                  <a:lnTo>
                    <a:pt x="517360" y="253590"/>
                  </a:lnTo>
                  <a:lnTo>
                    <a:pt x="513128" y="260226"/>
                  </a:lnTo>
                  <a:lnTo>
                    <a:pt x="513287" y="266193"/>
                  </a:lnTo>
                  <a:lnTo>
                    <a:pt x="516501" y="271206"/>
                  </a:lnTo>
                  <a:lnTo>
                    <a:pt x="521433" y="274977"/>
                  </a:lnTo>
                  <a:lnTo>
                    <a:pt x="532637" y="281088"/>
                  </a:lnTo>
                  <a:lnTo>
                    <a:pt x="506115" y="297001"/>
                  </a:lnTo>
                  <a:lnTo>
                    <a:pt x="136087" y="297001"/>
                  </a:lnTo>
                  <a:lnTo>
                    <a:pt x="127637" y="298704"/>
                  </a:lnTo>
                  <a:lnTo>
                    <a:pt x="121192" y="301457"/>
                  </a:lnTo>
                  <a:lnTo>
                    <a:pt x="109990" y="308586"/>
                  </a:lnTo>
                  <a:close/>
                </a:path>
                <a:path w="594995" h="344804">
                  <a:moveTo>
                    <a:pt x="252568" y="344231"/>
                  </a:moveTo>
                  <a:lnTo>
                    <a:pt x="189427" y="335065"/>
                  </a:lnTo>
                  <a:lnTo>
                    <a:pt x="193501" y="325899"/>
                  </a:lnTo>
                  <a:lnTo>
                    <a:pt x="195537" y="321825"/>
                  </a:lnTo>
                  <a:lnTo>
                    <a:pt x="195537" y="314696"/>
                  </a:lnTo>
                  <a:lnTo>
                    <a:pt x="186372" y="309604"/>
                  </a:lnTo>
                  <a:lnTo>
                    <a:pt x="182297" y="307567"/>
                  </a:lnTo>
                  <a:lnTo>
                    <a:pt x="179242" y="306549"/>
                  </a:lnTo>
                  <a:lnTo>
                    <a:pt x="172114" y="304512"/>
                  </a:lnTo>
                  <a:lnTo>
                    <a:pt x="164985" y="301457"/>
                  </a:lnTo>
                  <a:lnTo>
                    <a:pt x="157856" y="299420"/>
                  </a:lnTo>
                  <a:lnTo>
                    <a:pt x="146255" y="297017"/>
                  </a:lnTo>
                  <a:lnTo>
                    <a:pt x="136087" y="297001"/>
                  </a:lnTo>
                  <a:lnTo>
                    <a:pt x="460328" y="297001"/>
                  </a:lnTo>
                  <a:lnTo>
                    <a:pt x="450112" y="297017"/>
                  </a:lnTo>
                  <a:lnTo>
                    <a:pt x="438940" y="299420"/>
                  </a:lnTo>
                  <a:lnTo>
                    <a:pt x="431813" y="301457"/>
                  </a:lnTo>
                  <a:lnTo>
                    <a:pt x="424684" y="304512"/>
                  </a:lnTo>
                  <a:lnTo>
                    <a:pt x="417554" y="306549"/>
                  </a:lnTo>
                  <a:lnTo>
                    <a:pt x="408595" y="311004"/>
                  </a:lnTo>
                  <a:lnTo>
                    <a:pt x="403933" y="316224"/>
                  </a:lnTo>
                  <a:lnTo>
                    <a:pt x="402517" y="321443"/>
                  </a:lnTo>
                  <a:lnTo>
                    <a:pt x="402762" y="322844"/>
                  </a:lnTo>
                  <a:lnTo>
                    <a:pt x="286176" y="322844"/>
                  </a:lnTo>
                  <a:lnTo>
                    <a:pt x="274258" y="324053"/>
                  </a:lnTo>
                  <a:lnTo>
                    <a:pt x="265681" y="327172"/>
                  </a:lnTo>
                  <a:lnTo>
                    <a:pt x="259969" y="331437"/>
                  </a:lnTo>
                  <a:lnTo>
                    <a:pt x="256643" y="336083"/>
                  </a:lnTo>
                  <a:lnTo>
                    <a:pt x="252568" y="344231"/>
                  </a:lnTo>
                  <a:close/>
                </a:path>
                <a:path w="594995" h="344804">
                  <a:moveTo>
                    <a:pt x="486808" y="308586"/>
                  </a:moveTo>
                  <a:lnTo>
                    <a:pt x="475604" y="301457"/>
                  </a:lnTo>
                  <a:lnTo>
                    <a:pt x="469016" y="298704"/>
                  </a:lnTo>
                  <a:lnTo>
                    <a:pt x="460328" y="297001"/>
                  </a:lnTo>
                  <a:lnTo>
                    <a:pt x="506115" y="297001"/>
                  </a:lnTo>
                  <a:lnTo>
                    <a:pt x="486808" y="308586"/>
                  </a:lnTo>
                  <a:close/>
                </a:path>
                <a:path w="594995" h="344804">
                  <a:moveTo>
                    <a:pt x="344227" y="344231"/>
                  </a:moveTo>
                  <a:lnTo>
                    <a:pt x="340154" y="336083"/>
                  </a:lnTo>
                  <a:lnTo>
                    <a:pt x="339136" y="333028"/>
                  </a:lnTo>
                  <a:lnTo>
                    <a:pt x="337099" y="329973"/>
                  </a:lnTo>
                  <a:lnTo>
                    <a:pt x="332006" y="327936"/>
                  </a:lnTo>
                  <a:lnTo>
                    <a:pt x="327933" y="324881"/>
                  </a:lnTo>
                  <a:lnTo>
                    <a:pt x="320804" y="322844"/>
                  </a:lnTo>
                  <a:lnTo>
                    <a:pt x="402762" y="322844"/>
                  </a:lnTo>
                  <a:lnTo>
                    <a:pt x="403297" y="325899"/>
                  </a:lnTo>
                  <a:lnTo>
                    <a:pt x="407370" y="335065"/>
                  </a:lnTo>
                  <a:lnTo>
                    <a:pt x="344227" y="344231"/>
                  </a:lnTo>
                  <a:close/>
                </a:path>
              </a:pathLst>
            </a:custGeom>
            <a:solidFill>
              <a:srgbClr val="EF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388409" y="5785036"/>
              <a:ext cx="63500" cy="88900"/>
            </a:xfrm>
            <a:custGeom>
              <a:avLst/>
              <a:gdLst/>
              <a:ahLst/>
              <a:cxnLst/>
              <a:rect l="l" t="t" r="r" b="b"/>
              <a:pathLst>
                <a:path w="63500" h="88900">
                  <a:moveTo>
                    <a:pt x="63142" y="88603"/>
                  </a:moveTo>
                  <a:lnTo>
                    <a:pt x="0" y="78419"/>
                  </a:lnTo>
                  <a:lnTo>
                    <a:pt x="0" y="0"/>
                  </a:lnTo>
                  <a:lnTo>
                    <a:pt x="63142" y="9165"/>
                  </a:lnTo>
                  <a:lnTo>
                    <a:pt x="63142" y="88603"/>
                  </a:lnTo>
                  <a:close/>
                </a:path>
              </a:pathLst>
            </a:custGeom>
            <a:solidFill>
              <a:srgbClr val="CED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328322" y="5532831"/>
              <a:ext cx="335280" cy="186055"/>
            </a:xfrm>
            <a:custGeom>
              <a:avLst/>
              <a:gdLst/>
              <a:ahLst/>
              <a:cxnLst/>
              <a:rect l="l" t="t" r="r" b="b"/>
              <a:pathLst>
                <a:path w="335279" h="186054">
                  <a:moveTo>
                    <a:pt x="193622" y="185640"/>
                  </a:moveTo>
                  <a:lnTo>
                    <a:pt x="142457" y="185640"/>
                  </a:lnTo>
                  <a:lnTo>
                    <a:pt x="93246" y="176596"/>
                  </a:lnTo>
                  <a:lnTo>
                    <a:pt x="49901" y="158509"/>
                  </a:lnTo>
                  <a:lnTo>
                    <a:pt x="13875" y="127319"/>
                  </a:lnTo>
                  <a:lnTo>
                    <a:pt x="0" y="92311"/>
                  </a:lnTo>
                  <a:lnTo>
                    <a:pt x="4201" y="74822"/>
                  </a:lnTo>
                  <a:lnTo>
                    <a:pt x="28643" y="41755"/>
                  </a:lnTo>
                  <a:lnTo>
                    <a:pt x="92236" y="9043"/>
                  </a:lnTo>
                  <a:lnTo>
                    <a:pt x="141503" y="0"/>
                  </a:lnTo>
                  <a:lnTo>
                    <a:pt x="192824" y="0"/>
                  </a:lnTo>
                  <a:lnTo>
                    <a:pt x="242336" y="9043"/>
                  </a:lnTo>
                  <a:lnTo>
                    <a:pt x="286177" y="27131"/>
                  </a:lnTo>
                  <a:lnTo>
                    <a:pt x="286901" y="27640"/>
                  </a:lnTo>
                  <a:lnTo>
                    <a:pt x="167403" y="27640"/>
                  </a:lnTo>
                  <a:lnTo>
                    <a:pt x="122926" y="32605"/>
                  </a:lnTo>
                  <a:lnTo>
                    <a:pt x="83509" y="47499"/>
                  </a:lnTo>
                  <a:lnTo>
                    <a:pt x="52575" y="80153"/>
                  </a:lnTo>
                  <a:lnTo>
                    <a:pt x="49901" y="92311"/>
                  </a:lnTo>
                  <a:lnTo>
                    <a:pt x="52591" y="104484"/>
                  </a:lnTo>
                  <a:lnTo>
                    <a:pt x="84529" y="138140"/>
                  </a:lnTo>
                  <a:lnTo>
                    <a:pt x="123515" y="153035"/>
                  </a:lnTo>
                  <a:lnTo>
                    <a:pt x="168039" y="158000"/>
                  </a:lnTo>
                  <a:lnTo>
                    <a:pt x="286902" y="158000"/>
                  </a:lnTo>
                  <a:lnTo>
                    <a:pt x="286177" y="158509"/>
                  </a:lnTo>
                  <a:lnTo>
                    <a:pt x="242833" y="176596"/>
                  </a:lnTo>
                  <a:lnTo>
                    <a:pt x="193622" y="185640"/>
                  </a:lnTo>
                  <a:close/>
                </a:path>
                <a:path w="335279" h="186054">
                  <a:moveTo>
                    <a:pt x="286902" y="158000"/>
                  </a:moveTo>
                  <a:lnTo>
                    <a:pt x="168039" y="158000"/>
                  </a:lnTo>
                  <a:lnTo>
                    <a:pt x="212563" y="153035"/>
                  </a:lnTo>
                  <a:lnTo>
                    <a:pt x="251550" y="138140"/>
                  </a:lnTo>
                  <a:lnTo>
                    <a:pt x="265697" y="128274"/>
                  </a:lnTo>
                  <a:lnTo>
                    <a:pt x="276120" y="117262"/>
                  </a:lnTo>
                  <a:lnTo>
                    <a:pt x="282915" y="105487"/>
                  </a:lnTo>
                  <a:lnTo>
                    <a:pt x="286177" y="93329"/>
                  </a:lnTo>
                  <a:lnTo>
                    <a:pt x="282899" y="80583"/>
                  </a:lnTo>
                  <a:lnTo>
                    <a:pt x="250533" y="47499"/>
                  </a:lnTo>
                  <a:lnTo>
                    <a:pt x="211689" y="32605"/>
                  </a:lnTo>
                  <a:lnTo>
                    <a:pt x="167403" y="27640"/>
                  </a:lnTo>
                  <a:lnTo>
                    <a:pt x="286901" y="27640"/>
                  </a:lnTo>
                  <a:lnTo>
                    <a:pt x="306991" y="41771"/>
                  </a:lnTo>
                  <a:lnTo>
                    <a:pt x="322077" y="57938"/>
                  </a:lnTo>
                  <a:lnTo>
                    <a:pt x="331433" y="75252"/>
                  </a:lnTo>
                  <a:lnTo>
                    <a:pt x="335062" y="93329"/>
                  </a:lnTo>
                  <a:lnTo>
                    <a:pt x="331433" y="110817"/>
                  </a:lnTo>
                  <a:lnTo>
                    <a:pt x="322077" y="127828"/>
                  </a:lnTo>
                  <a:lnTo>
                    <a:pt x="306991" y="143885"/>
                  </a:lnTo>
                  <a:lnTo>
                    <a:pt x="286902" y="158000"/>
                  </a:lnTo>
                  <a:close/>
                </a:path>
              </a:pathLst>
            </a:custGeom>
            <a:solidFill>
              <a:srgbClr val="DFD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328314" y="5525579"/>
              <a:ext cx="335064" cy="100571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0038125" y="6260642"/>
              <a:ext cx="236275" cy="253590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7551648" y="3406444"/>
            <a:ext cx="3001010" cy="229235"/>
            <a:chOff x="7551648" y="3406444"/>
            <a:chExt cx="3001010" cy="229235"/>
          </a:xfrm>
        </p:grpSpPr>
        <p:pic>
          <p:nvPicPr>
            <p:cNvPr id="213" name="object 21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551648" y="3406444"/>
              <a:ext cx="229044" cy="229031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8937535" y="3406444"/>
              <a:ext cx="229044" cy="22903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0323423" y="3406444"/>
              <a:ext cx="229044" cy="229031"/>
            </a:xfrm>
            <a:prstGeom prst="rect">
              <a:avLst/>
            </a:prstGeom>
          </p:spPr>
        </p:pic>
      </p:grpSp>
      <p:pic>
        <p:nvPicPr>
          <p:cNvPr id="216" name="object 216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217" name="object 217"/>
          <p:cNvSpPr txBox="1"/>
          <p:nvPr/>
        </p:nvSpPr>
        <p:spPr>
          <a:xfrm>
            <a:off x="430532" y="439851"/>
            <a:ext cx="10411460" cy="143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0D0D0D"/>
                </a:solidFill>
                <a:latin typeface="BM DoHyeon"/>
                <a:cs typeface="BM DoHyeon"/>
              </a:rPr>
              <a:t>첨단반도체양산연계형미니팹기반구축(R&amp;D)</a:t>
            </a:r>
            <a:endParaRPr sz="3000">
              <a:latin typeface="BM DoHyeon"/>
              <a:cs typeface="BM DoHyeon"/>
            </a:endParaRPr>
          </a:p>
          <a:p>
            <a:pPr marL="918210" algn="ctr">
              <a:lnSpc>
                <a:spcPct val="100000"/>
              </a:lnSpc>
              <a:spcBef>
                <a:spcPts val="3140"/>
              </a:spcBef>
            </a:pP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반도체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소부장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육성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칩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제조기업의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기술경쟁력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확보를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위한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양산연계형</a:t>
            </a:r>
            <a:r>
              <a:rPr sz="1800" b="1" spc="-1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반도체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소부장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테스트베드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구축</a:t>
            </a:r>
            <a:endParaRPr sz="1800">
              <a:latin typeface="Noto Sans CJK HK"/>
              <a:cs typeface="Noto Sans CJK HK"/>
            </a:endParaRPr>
          </a:p>
          <a:p>
            <a:pPr marL="920115" algn="ctr">
              <a:lnSpc>
                <a:spcPct val="100000"/>
              </a:lnSpc>
              <a:spcBef>
                <a:spcPts val="765"/>
              </a:spcBef>
            </a:pPr>
            <a:r>
              <a:rPr sz="1200" spc="-114" dirty="0">
                <a:solidFill>
                  <a:srgbClr val="0D0D0D"/>
                </a:solidFill>
                <a:latin typeface="BM HANNA 11yrs old"/>
                <a:cs typeface="BM HANNA 11yrs old"/>
              </a:rPr>
              <a:t>*</a:t>
            </a:r>
            <a:r>
              <a:rPr sz="1200" spc="-8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증착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·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세정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60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 반도체</a:t>
            </a:r>
            <a:r>
              <a:rPr sz="1200" spc="165" dirty="0">
                <a:solidFill>
                  <a:srgbClr val="0D0D0D"/>
                </a:solidFill>
                <a:latin typeface="BM EULJIRO TTF"/>
                <a:cs typeface="BM EULJIRO TTF"/>
              </a:rPr>
              <a:t> 前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공정의</a:t>
            </a:r>
            <a:r>
              <a:rPr sz="12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공정장비</a:t>
            </a:r>
            <a:r>
              <a:rPr sz="12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구축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95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200" spc="-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125" dirty="0">
                <a:solidFill>
                  <a:srgbClr val="0D0D0D"/>
                </a:solidFill>
                <a:latin typeface="BM EULJIRO TTF"/>
                <a:cs typeface="BM EULJIRO TTF"/>
              </a:rPr>
              <a:t>칩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제조기업의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장비평가법이</a:t>
            </a:r>
            <a:r>
              <a:rPr sz="12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적용된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양산연계형</a:t>
            </a:r>
            <a:r>
              <a:rPr sz="12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반도체</a:t>
            </a:r>
            <a:r>
              <a:rPr sz="12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첨단인프라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구축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07975" y="0"/>
            <a:ext cx="2884805" cy="415925"/>
          </a:xfrm>
          <a:custGeom>
            <a:avLst/>
            <a:gdLst/>
            <a:ahLst/>
            <a:cxnLst/>
            <a:rect l="l" t="t" r="r" b="b"/>
            <a:pathLst>
              <a:path w="2884805" h="415925">
                <a:moveTo>
                  <a:pt x="2884182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2775432" y="415632"/>
                </a:lnTo>
                <a:lnTo>
                  <a:pt x="2817761" y="407086"/>
                </a:lnTo>
                <a:lnTo>
                  <a:pt x="2852329" y="383779"/>
                </a:lnTo>
                <a:lnTo>
                  <a:pt x="2875636" y="349212"/>
                </a:lnTo>
                <a:lnTo>
                  <a:pt x="2884182" y="306882"/>
                </a:lnTo>
                <a:lnTo>
                  <a:pt x="2884182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산업기술혁신</a:t>
            </a:r>
            <a:r>
              <a:rPr spc="-125" dirty="0"/>
              <a:t> </a:t>
            </a:r>
            <a:r>
              <a:rPr dirty="0"/>
              <a:t>기반</a:t>
            </a:r>
            <a:r>
              <a:rPr spc="-85" dirty="0"/>
              <a:t> </a:t>
            </a:r>
            <a:r>
              <a:rPr spc="-25" dirty="0"/>
              <a:t>조성</a:t>
            </a:r>
          </a:p>
        </p:txBody>
      </p:sp>
      <p:sp>
        <p:nvSpPr>
          <p:cNvPr id="220" name="object 2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6</a:t>
            </a:fld>
            <a:endParaRPr spc="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54039" y="5759851"/>
            <a:ext cx="6038215" cy="1098550"/>
            <a:chOff x="6154039" y="5759851"/>
            <a:chExt cx="6038215" cy="1098550"/>
          </a:xfrm>
        </p:grpSpPr>
        <p:sp>
          <p:nvSpPr>
            <p:cNvPr id="3" name="object 3"/>
            <p:cNvSpPr/>
            <p:nvPr/>
          </p:nvSpPr>
          <p:spPr>
            <a:xfrm>
              <a:off x="6417119" y="5759851"/>
              <a:ext cx="5702935" cy="1098550"/>
            </a:xfrm>
            <a:custGeom>
              <a:avLst/>
              <a:gdLst/>
              <a:ahLst/>
              <a:cxnLst/>
              <a:rect l="l" t="t" r="r" b="b"/>
              <a:pathLst>
                <a:path w="5702934" h="1098550">
                  <a:moveTo>
                    <a:pt x="467486" y="0"/>
                  </a:moveTo>
                  <a:lnTo>
                    <a:pt x="458495" y="0"/>
                  </a:lnTo>
                  <a:lnTo>
                    <a:pt x="458495" y="38912"/>
                  </a:lnTo>
                  <a:lnTo>
                    <a:pt x="442379" y="38912"/>
                  </a:lnTo>
                  <a:lnTo>
                    <a:pt x="442379" y="55117"/>
                  </a:lnTo>
                  <a:lnTo>
                    <a:pt x="429399" y="55117"/>
                  </a:lnTo>
                  <a:lnTo>
                    <a:pt x="429399" y="70459"/>
                  </a:lnTo>
                  <a:lnTo>
                    <a:pt x="423290" y="70459"/>
                  </a:lnTo>
                  <a:lnTo>
                    <a:pt x="423290" y="159651"/>
                  </a:lnTo>
                  <a:lnTo>
                    <a:pt x="388086" y="174370"/>
                  </a:lnTo>
                  <a:lnTo>
                    <a:pt x="388086" y="255015"/>
                  </a:lnTo>
                  <a:lnTo>
                    <a:pt x="335673" y="255015"/>
                  </a:lnTo>
                  <a:lnTo>
                    <a:pt x="335673" y="804163"/>
                  </a:lnTo>
                  <a:lnTo>
                    <a:pt x="247713" y="804163"/>
                  </a:lnTo>
                  <a:lnTo>
                    <a:pt x="247713" y="409486"/>
                  </a:lnTo>
                  <a:lnTo>
                    <a:pt x="199415" y="409486"/>
                  </a:lnTo>
                  <a:lnTo>
                    <a:pt x="199415" y="376224"/>
                  </a:lnTo>
                  <a:lnTo>
                    <a:pt x="229146" y="376224"/>
                  </a:lnTo>
                  <a:lnTo>
                    <a:pt x="229146" y="334505"/>
                  </a:lnTo>
                  <a:lnTo>
                    <a:pt x="141198" y="334505"/>
                  </a:lnTo>
                  <a:lnTo>
                    <a:pt x="141198" y="237947"/>
                  </a:lnTo>
                  <a:lnTo>
                    <a:pt x="106514" y="237947"/>
                  </a:lnTo>
                  <a:lnTo>
                    <a:pt x="106514" y="334505"/>
                  </a:lnTo>
                  <a:lnTo>
                    <a:pt x="18592" y="334505"/>
                  </a:lnTo>
                  <a:lnTo>
                    <a:pt x="18592" y="376224"/>
                  </a:lnTo>
                  <a:lnTo>
                    <a:pt x="48310" y="376224"/>
                  </a:lnTo>
                  <a:lnTo>
                    <a:pt x="48310" y="409486"/>
                  </a:lnTo>
                  <a:lnTo>
                    <a:pt x="0" y="409486"/>
                  </a:lnTo>
                  <a:lnTo>
                    <a:pt x="0" y="1098143"/>
                  </a:lnTo>
                  <a:lnTo>
                    <a:pt x="5702820" y="1098143"/>
                  </a:lnTo>
                  <a:lnTo>
                    <a:pt x="5702820" y="804163"/>
                  </a:lnTo>
                  <a:lnTo>
                    <a:pt x="5617464" y="804163"/>
                  </a:lnTo>
                  <a:lnTo>
                    <a:pt x="5617464" y="448525"/>
                  </a:lnTo>
                  <a:lnTo>
                    <a:pt x="5384330" y="448525"/>
                  </a:lnTo>
                  <a:lnTo>
                    <a:pt x="5384330" y="615911"/>
                  </a:lnTo>
                  <a:lnTo>
                    <a:pt x="5296331" y="615911"/>
                  </a:lnTo>
                  <a:lnTo>
                    <a:pt x="5296331" y="804163"/>
                  </a:lnTo>
                  <a:lnTo>
                    <a:pt x="5174005" y="804163"/>
                  </a:lnTo>
                  <a:lnTo>
                    <a:pt x="5174005" y="276936"/>
                  </a:lnTo>
                  <a:lnTo>
                    <a:pt x="5034470" y="276936"/>
                  </a:lnTo>
                  <a:lnTo>
                    <a:pt x="5034470" y="360210"/>
                  </a:lnTo>
                  <a:lnTo>
                    <a:pt x="4971453" y="360210"/>
                  </a:lnTo>
                  <a:lnTo>
                    <a:pt x="4971453" y="405066"/>
                  </a:lnTo>
                  <a:lnTo>
                    <a:pt x="4908435" y="405066"/>
                  </a:lnTo>
                  <a:lnTo>
                    <a:pt x="4908435" y="804163"/>
                  </a:lnTo>
                  <a:lnTo>
                    <a:pt x="4861648" y="804163"/>
                  </a:lnTo>
                  <a:lnTo>
                    <a:pt x="4861648" y="507898"/>
                  </a:lnTo>
                  <a:lnTo>
                    <a:pt x="4628515" y="507898"/>
                  </a:lnTo>
                  <a:lnTo>
                    <a:pt x="4628515" y="651065"/>
                  </a:lnTo>
                  <a:lnTo>
                    <a:pt x="4586554" y="651065"/>
                  </a:lnTo>
                  <a:lnTo>
                    <a:pt x="4586554" y="804163"/>
                  </a:lnTo>
                  <a:lnTo>
                    <a:pt x="4431741" y="804163"/>
                  </a:lnTo>
                  <a:lnTo>
                    <a:pt x="4431741" y="372732"/>
                  </a:lnTo>
                  <a:lnTo>
                    <a:pt x="4416590" y="372732"/>
                  </a:lnTo>
                  <a:lnTo>
                    <a:pt x="4416590" y="343369"/>
                  </a:lnTo>
                  <a:lnTo>
                    <a:pt x="4384382" y="343369"/>
                  </a:lnTo>
                  <a:lnTo>
                    <a:pt x="4384382" y="312356"/>
                  </a:lnTo>
                  <a:lnTo>
                    <a:pt x="4344390" y="312356"/>
                  </a:lnTo>
                  <a:lnTo>
                    <a:pt x="4344390" y="237947"/>
                  </a:lnTo>
                  <a:lnTo>
                    <a:pt x="4322076" y="237947"/>
                  </a:lnTo>
                  <a:lnTo>
                    <a:pt x="4322076" y="312356"/>
                  </a:lnTo>
                  <a:lnTo>
                    <a:pt x="4282071" y="312356"/>
                  </a:lnTo>
                  <a:lnTo>
                    <a:pt x="4282071" y="343369"/>
                  </a:lnTo>
                  <a:lnTo>
                    <a:pt x="4249877" y="343369"/>
                  </a:lnTo>
                  <a:lnTo>
                    <a:pt x="4249877" y="372732"/>
                  </a:lnTo>
                  <a:lnTo>
                    <a:pt x="4234713" y="372732"/>
                  </a:lnTo>
                  <a:lnTo>
                    <a:pt x="4234713" y="804163"/>
                  </a:lnTo>
                  <a:lnTo>
                    <a:pt x="3900423" y="804163"/>
                  </a:lnTo>
                  <a:lnTo>
                    <a:pt x="3900423" y="441756"/>
                  </a:lnTo>
                  <a:lnTo>
                    <a:pt x="3834244" y="388569"/>
                  </a:lnTo>
                  <a:lnTo>
                    <a:pt x="3700640" y="388569"/>
                  </a:lnTo>
                  <a:lnTo>
                    <a:pt x="3700640" y="804163"/>
                  </a:lnTo>
                  <a:lnTo>
                    <a:pt x="3330689" y="804163"/>
                  </a:lnTo>
                  <a:lnTo>
                    <a:pt x="3330689" y="561606"/>
                  </a:lnTo>
                  <a:lnTo>
                    <a:pt x="3297910" y="561606"/>
                  </a:lnTo>
                  <a:lnTo>
                    <a:pt x="3297910" y="540207"/>
                  </a:lnTo>
                  <a:lnTo>
                    <a:pt x="3318090" y="540207"/>
                  </a:lnTo>
                  <a:lnTo>
                    <a:pt x="3318090" y="513359"/>
                  </a:lnTo>
                  <a:lnTo>
                    <a:pt x="3258413" y="513359"/>
                  </a:lnTo>
                  <a:lnTo>
                    <a:pt x="3258413" y="451243"/>
                  </a:lnTo>
                  <a:lnTo>
                    <a:pt x="3234880" y="451243"/>
                  </a:lnTo>
                  <a:lnTo>
                    <a:pt x="3234880" y="513359"/>
                  </a:lnTo>
                  <a:lnTo>
                    <a:pt x="3175203" y="513359"/>
                  </a:lnTo>
                  <a:lnTo>
                    <a:pt x="3175203" y="540207"/>
                  </a:lnTo>
                  <a:lnTo>
                    <a:pt x="3195358" y="540207"/>
                  </a:lnTo>
                  <a:lnTo>
                    <a:pt x="3195358" y="561606"/>
                  </a:lnTo>
                  <a:lnTo>
                    <a:pt x="3162579" y="561606"/>
                  </a:lnTo>
                  <a:lnTo>
                    <a:pt x="3162579" y="804163"/>
                  </a:lnTo>
                  <a:lnTo>
                    <a:pt x="2803791" y="804163"/>
                  </a:lnTo>
                  <a:lnTo>
                    <a:pt x="2803791" y="369252"/>
                  </a:lnTo>
                  <a:lnTo>
                    <a:pt x="2691904" y="369252"/>
                  </a:lnTo>
                  <a:lnTo>
                    <a:pt x="2691904" y="804163"/>
                  </a:lnTo>
                  <a:lnTo>
                    <a:pt x="2575318" y="804163"/>
                  </a:lnTo>
                  <a:lnTo>
                    <a:pt x="2575318" y="797521"/>
                  </a:lnTo>
                  <a:lnTo>
                    <a:pt x="2612072" y="797521"/>
                  </a:lnTo>
                  <a:lnTo>
                    <a:pt x="2612072" y="288709"/>
                  </a:lnTo>
                  <a:lnTo>
                    <a:pt x="2575318" y="288709"/>
                  </a:lnTo>
                  <a:lnTo>
                    <a:pt x="2575318" y="169468"/>
                  </a:lnTo>
                  <a:lnTo>
                    <a:pt x="2388273" y="169468"/>
                  </a:lnTo>
                  <a:lnTo>
                    <a:pt x="2388273" y="288709"/>
                  </a:lnTo>
                  <a:lnTo>
                    <a:pt x="2351531" y="288709"/>
                  </a:lnTo>
                  <a:lnTo>
                    <a:pt x="2351531" y="310019"/>
                  </a:lnTo>
                  <a:lnTo>
                    <a:pt x="2262352" y="310019"/>
                  </a:lnTo>
                  <a:lnTo>
                    <a:pt x="2262352" y="396100"/>
                  </a:lnTo>
                  <a:lnTo>
                    <a:pt x="2216823" y="396100"/>
                  </a:lnTo>
                  <a:lnTo>
                    <a:pt x="2216823" y="615911"/>
                  </a:lnTo>
                  <a:lnTo>
                    <a:pt x="2213355" y="615911"/>
                  </a:lnTo>
                  <a:lnTo>
                    <a:pt x="2213355" y="804163"/>
                  </a:lnTo>
                  <a:lnTo>
                    <a:pt x="1778673" y="804163"/>
                  </a:lnTo>
                  <a:lnTo>
                    <a:pt x="1778673" y="406565"/>
                  </a:lnTo>
                  <a:lnTo>
                    <a:pt x="1545539" y="406565"/>
                  </a:lnTo>
                  <a:lnTo>
                    <a:pt x="1545539" y="651065"/>
                  </a:lnTo>
                  <a:lnTo>
                    <a:pt x="1503591" y="651065"/>
                  </a:lnTo>
                  <a:lnTo>
                    <a:pt x="1503591" y="804163"/>
                  </a:lnTo>
                  <a:lnTo>
                    <a:pt x="1361084" y="804163"/>
                  </a:lnTo>
                  <a:lnTo>
                    <a:pt x="1361084" y="406565"/>
                  </a:lnTo>
                  <a:lnTo>
                    <a:pt x="1342656" y="406565"/>
                  </a:lnTo>
                  <a:lnTo>
                    <a:pt x="1342656" y="347687"/>
                  </a:lnTo>
                  <a:lnTo>
                    <a:pt x="1203109" y="347687"/>
                  </a:lnTo>
                  <a:lnTo>
                    <a:pt x="1203109" y="368376"/>
                  </a:lnTo>
                  <a:lnTo>
                    <a:pt x="1140104" y="368376"/>
                  </a:lnTo>
                  <a:lnTo>
                    <a:pt x="1140104" y="406565"/>
                  </a:lnTo>
                  <a:lnTo>
                    <a:pt x="1090853" y="406565"/>
                  </a:lnTo>
                  <a:lnTo>
                    <a:pt x="1090853" y="804163"/>
                  </a:lnTo>
                  <a:lnTo>
                    <a:pt x="891514" y="804163"/>
                  </a:lnTo>
                  <a:lnTo>
                    <a:pt x="891514" y="415937"/>
                  </a:lnTo>
                  <a:lnTo>
                    <a:pt x="825334" y="362724"/>
                  </a:lnTo>
                  <a:lnTo>
                    <a:pt x="691730" y="362724"/>
                  </a:lnTo>
                  <a:lnTo>
                    <a:pt x="691730" y="804163"/>
                  </a:lnTo>
                  <a:lnTo>
                    <a:pt x="590321" y="804163"/>
                  </a:lnTo>
                  <a:lnTo>
                    <a:pt x="590321" y="255015"/>
                  </a:lnTo>
                  <a:lnTo>
                    <a:pt x="537883" y="255015"/>
                  </a:lnTo>
                  <a:lnTo>
                    <a:pt x="537883" y="111734"/>
                  </a:lnTo>
                  <a:lnTo>
                    <a:pt x="502691" y="126453"/>
                  </a:lnTo>
                  <a:lnTo>
                    <a:pt x="502691" y="70459"/>
                  </a:lnTo>
                  <a:lnTo>
                    <a:pt x="496582" y="70459"/>
                  </a:lnTo>
                  <a:lnTo>
                    <a:pt x="496582" y="55117"/>
                  </a:lnTo>
                  <a:lnTo>
                    <a:pt x="483603" y="55117"/>
                  </a:lnTo>
                  <a:lnTo>
                    <a:pt x="483603" y="38912"/>
                  </a:lnTo>
                  <a:lnTo>
                    <a:pt x="467486" y="38912"/>
                  </a:lnTo>
                  <a:lnTo>
                    <a:pt x="467486" y="0"/>
                  </a:lnTo>
                  <a:close/>
                </a:path>
              </a:pathLst>
            </a:custGeom>
            <a:solidFill>
              <a:srgbClr val="DEEBF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86843" y="6334367"/>
              <a:ext cx="6005195" cy="523875"/>
            </a:xfrm>
            <a:custGeom>
              <a:avLst/>
              <a:gdLst/>
              <a:ahLst/>
              <a:cxnLst/>
              <a:rect l="l" t="t" r="r" b="b"/>
              <a:pathLst>
                <a:path w="6005195" h="523875">
                  <a:moveTo>
                    <a:pt x="5204472" y="0"/>
                  </a:moveTo>
                  <a:lnTo>
                    <a:pt x="5015344" y="69392"/>
                  </a:lnTo>
                  <a:lnTo>
                    <a:pt x="5015344" y="228180"/>
                  </a:lnTo>
                  <a:lnTo>
                    <a:pt x="4941697" y="228180"/>
                  </a:lnTo>
                  <a:lnTo>
                    <a:pt x="4941697" y="283845"/>
                  </a:lnTo>
                  <a:lnTo>
                    <a:pt x="4862449" y="283845"/>
                  </a:lnTo>
                  <a:lnTo>
                    <a:pt x="4862449" y="333362"/>
                  </a:lnTo>
                  <a:lnTo>
                    <a:pt x="4765484" y="333362"/>
                  </a:lnTo>
                  <a:lnTo>
                    <a:pt x="4765484" y="109042"/>
                  </a:lnTo>
                  <a:lnTo>
                    <a:pt x="4708740" y="65201"/>
                  </a:lnTo>
                  <a:lnTo>
                    <a:pt x="4656645" y="65201"/>
                  </a:lnTo>
                  <a:lnTo>
                    <a:pt x="4592878" y="109042"/>
                  </a:lnTo>
                  <a:lnTo>
                    <a:pt x="4592878" y="333362"/>
                  </a:lnTo>
                  <a:lnTo>
                    <a:pt x="4539043" y="333362"/>
                  </a:lnTo>
                  <a:lnTo>
                    <a:pt x="4539043" y="244716"/>
                  </a:lnTo>
                  <a:lnTo>
                    <a:pt x="4437621" y="244716"/>
                  </a:lnTo>
                  <a:lnTo>
                    <a:pt x="4437621" y="87998"/>
                  </a:lnTo>
                  <a:lnTo>
                    <a:pt x="4422495" y="87998"/>
                  </a:lnTo>
                  <a:lnTo>
                    <a:pt x="4422495" y="64516"/>
                  </a:lnTo>
                  <a:lnTo>
                    <a:pt x="4390339" y="64516"/>
                  </a:lnTo>
                  <a:lnTo>
                    <a:pt x="4390339" y="44373"/>
                  </a:lnTo>
                  <a:lnTo>
                    <a:pt x="4288218" y="44373"/>
                  </a:lnTo>
                  <a:lnTo>
                    <a:pt x="4288218" y="64516"/>
                  </a:lnTo>
                  <a:lnTo>
                    <a:pt x="4256062" y="64516"/>
                  </a:lnTo>
                  <a:lnTo>
                    <a:pt x="4256062" y="87998"/>
                  </a:lnTo>
                  <a:lnTo>
                    <a:pt x="4240923" y="87998"/>
                  </a:lnTo>
                  <a:lnTo>
                    <a:pt x="4240923" y="333362"/>
                  </a:lnTo>
                  <a:lnTo>
                    <a:pt x="4221429" y="333362"/>
                  </a:lnTo>
                  <a:lnTo>
                    <a:pt x="4221429" y="228180"/>
                  </a:lnTo>
                  <a:lnTo>
                    <a:pt x="4104868" y="228180"/>
                  </a:lnTo>
                  <a:lnTo>
                    <a:pt x="4104868" y="333362"/>
                  </a:lnTo>
                  <a:lnTo>
                    <a:pt x="4100715" y="333362"/>
                  </a:lnTo>
                  <a:lnTo>
                    <a:pt x="4100715" y="308394"/>
                  </a:lnTo>
                  <a:lnTo>
                    <a:pt x="4042435" y="308394"/>
                  </a:lnTo>
                  <a:lnTo>
                    <a:pt x="4042435" y="204546"/>
                  </a:lnTo>
                  <a:lnTo>
                    <a:pt x="4015016" y="204546"/>
                  </a:lnTo>
                  <a:lnTo>
                    <a:pt x="4015016" y="139738"/>
                  </a:lnTo>
                  <a:lnTo>
                    <a:pt x="3995432" y="145681"/>
                  </a:lnTo>
                  <a:lnTo>
                    <a:pt x="3995432" y="109143"/>
                  </a:lnTo>
                  <a:lnTo>
                    <a:pt x="3956253" y="132930"/>
                  </a:lnTo>
                  <a:lnTo>
                    <a:pt x="3956253" y="157568"/>
                  </a:lnTo>
                  <a:lnTo>
                    <a:pt x="3936657" y="163512"/>
                  </a:lnTo>
                  <a:lnTo>
                    <a:pt x="3936657" y="204546"/>
                  </a:lnTo>
                  <a:lnTo>
                    <a:pt x="3909237" y="204546"/>
                  </a:lnTo>
                  <a:lnTo>
                    <a:pt x="3909237" y="268757"/>
                  </a:lnTo>
                  <a:lnTo>
                    <a:pt x="3792004" y="268757"/>
                  </a:lnTo>
                  <a:lnTo>
                    <a:pt x="3792004" y="33159"/>
                  </a:lnTo>
                  <a:lnTo>
                    <a:pt x="3676637" y="33159"/>
                  </a:lnTo>
                  <a:lnTo>
                    <a:pt x="3619487" y="70866"/>
                  </a:lnTo>
                  <a:lnTo>
                    <a:pt x="3619487" y="333362"/>
                  </a:lnTo>
                  <a:lnTo>
                    <a:pt x="3592550" y="333362"/>
                  </a:lnTo>
                  <a:lnTo>
                    <a:pt x="3592550" y="308394"/>
                  </a:lnTo>
                  <a:lnTo>
                    <a:pt x="3531489" y="308394"/>
                  </a:lnTo>
                  <a:lnTo>
                    <a:pt x="3531489" y="264985"/>
                  </a:lnTo>
                  <a:lnTo>
                    <a:pt x="3476917" y="264985"/>
                  </a:lnTo>
                  <a:lnTo>
                    <a:pt x="3476917" y="333362"/>
                  </a:lnTo>
                  <a:lnTo>
                    <a:pt x="3463861" y="333362"/>
                  </a:lnTo>
                  <a:lnTo>
                    <a:pt x="3463861" y="196761"/>
                  </a:lnTo>
                  <a:lnTo>
                    <a:pt x="3393935" y="196761"/>
                  </a:lnTo>
                  <a:lnTo>
                    <a:pt x="3393935" y="333362"/>
                  </a:lnTo>
                  <a:lnTo>
                    <a:pt x="3287610" y="333362"/>
                  </a:lnTo>
                  <a:lnTo>
                    <a:pt x="3287610" y="243090"/>
                  </a:lnTo>
                  <a:lnTo>
                    <a:pt x="3217672" y="243090"/>
                  </a:lnTo>
                  <a:lnTo>
                    <a:pt x="3217672" y="37909"/>
                  </a:lnTo>
                  <a:lnTo>
                    <a:pt x="3175711" y="37909"/>
                  </a:lnTo>
                  <a:lnTo>
                    <a:pt x="3175711" y="6477"/>
                  </a:lnTo>
                  <a:lnTo>
                    <a:pt x="3012516" y="6477"/>
                  </a:lnTo>
                  <a:lnTo>
                    <a:pt x="3012516" y="37909"/>
                  </a:lnTo>
                  <a:lnTo>
                    <a:pt x="2984538" y="37909"/>
                  </a:lnTo>
                  <a:lnTo>
                    <a:pt x="2984538" y="125209"/>
                  </a:lnTo>
                  <a:lnTo>
                    <a:pt x="2950972" y="125209"/>
                  </a:lnTo>
                  <a:lnTo>
                    <a:pt x="2950972" y="289013"/>
                  </a:lnTo>
                  <a:lnTo>
                    <a:pt x="2881833" y="289013"/>
                  </a:lnTo>
                  <a:lnTo>
                    <a:pt x="2881833" y="180886"/>
                  </a:lnTo>
                  <a:lnTo>
                    <a:pt x="2861437" y="180886"/>
                  </a:lnTo>
                  <a:lnTo>
                    <a:pt x="2861437" y="127177"/>
                  </a:lnTo>
                  <a:lnTo>
                    <a:pt x="2738780" y="127177"/>
                  </a:lnTo>
                  <a:lnTo>
                    <a:pt x="2738780" y="180886"/>
                  </a:lnTo>
                  <a:lnTo>
                    <a:pt x="2703410" y="180886"/>
                  </a:lnTo>
                  <a:lnTo>
                    <a:pt x="2703410" y="253441"/>
                  </a:lnTo>
                  <a:lnTo>
                    <a:pt x="2663685" y="253441"/>
                  </a:lnTo>
                  <a:lnTo>
                    <a:pt x="2663685" y="111010"/>
                  </a:lnTo>
                  <a:lnTo>
                    <a:pt x="2606535" y="73291"/>
                  </a:lnTo>
                  <a:lnTo>
                    <a:pt x="2491181" y="73291"/>
                  </a:lnTo>
                  <a:lnTo>
                    <a:pt x="2491181" y="180505"/>
                  </a:lnTo>
                  <a:lnTo>
                    <a:pt x="2485555" y="180505"/>
                  </a:lnTo>
                  <a:lnTo>
                    <a:pt x="2485555" y="250558"/>
                  </a:lnTo>
                  <a:lnTo>
                    <a:pt x="2466085" y="250558"/>
                  </a:lnTo>
                  <a:lnTo>
                    <a:pt x="2466085" y="294170"/>
                  </a:lnTo>
                  <a:lnTo>
                    <a:pt x="2415578" y="294170"/>
                  </a:lnTo>
                  <a:lnTo>
                    <a:pt x="2415578" y="133692"/>
                  </a:lnTo>
                  <a:lnTo>
                    <a:pt x="2386063" y="133692"/>
                  </a:lnTo>
                  <a:lnTo>
                    <a:pt x="2386063" y="109474"/>
                  </a:lnTo>
                  <a:lnTo>
                    <a:pt x="2347214" y="109474"/>
                  </a:lnTo>
                  <a:lnTo>
                    <a:pt x="2347214" y="59232"/>
                  </a:lnTo>
                  <a:lnTo>
                    <a:pt x="2321293" y="59232"/>
                  </a:lnTo>
                  <a:lnTo>
                    <a:pt x="2321293" y="109474"/>
                  </a:lnTo>
                  <a:lnTo>
                    <a:pt x="2282444" y="109474"/>
                  </a:lnTo>
                  <a:lnTo>
                    <a:pt x="2282444" y="133692"/>
                  </a:lnTo>
                  <a:lnTo>
                    <a:pt x="2252929" y="133692"/>
                  </a:lnTo>
                  <a:lnTo>
                    <a:pt x="2252929" y="153162"/>
                  </a:lnTo>
                  <a:lnTo>
                    <a:pt x="2224252" y="153162"/>
                  </a:lnTo>
                  <a:lnTo>
                    <a:pt x="2224252" y="333362"/>
                  </a:lnTo>
                  <a:lnTo>
                    <a:pt x="2121496" y="333362"/>
                  </a:lnTo>
                  <a:lnTo>
                    <a:pt x="2121496" y="0"/>
                  </a:lnTo>
                  <a:lnTo>
                    <a:pt x="1932381" y="69392"/>
                  </a:lnTo>
                  <a:lnTo>
                    <a:pt x="1932381" y="228180"/>
                  </a:lnTo>
                  <a:lnTo>
                    <a:pt x="1858721" y="228180"/>
                  </a:lnTo>
                  <a:lnTo>
                    <a:pt x="1858721" y="283845"/>
                  </a:lnTo>
                  <a:lnTo>
                    <a:pt x="1779460" y="283845"/>
                  </a:lnTo>
                  <a:lnTo>
                    <a:pt x="1779460" y="333362"/>
                  </a:lnTo>
                  <a:lnTo>
                    <a:pt x="1682508" y="333362"/>
                  </a:lnTo>
                  <a:lnTo>
                    <a:pt x="1682508" y="109042"/>
                  </a:lnTo>
                  <a:lnTo>
                    <a:pt x="1625752" y="65201"/>
                  </a:lnTo>
                  <a:lnTo>
                    <a:pt x="1573669" y="65201"/>
                  </a:lnTo>
                  <a:lnTo>
                    <a:pt x="1509902" y="109042"/>
                  </a:lnTo>
                  <a:lnTo>
                    <a:pt x="1509902" y="333362"/>
                  </a:lnTo>
                  <a:lnTo>
                    <a:pt x="1456067" y="333362"/>
                  </a:lnTo>
                  <a:lnTo>
                    <a:pt x="1456067" y="244716"/>
                  </a:lnTo>
                  <a:lnTo>
                    <a:pt x="1354632" y="244716"/>
                  </a:lnTo>
                  <a:lnTo>
                    <a:pt x="1354632" y="87998"/>
                  </a:lnTo>
                  <a:lnTo>
                    <a:pt x="1339519" y="87998"/>
                  </a:lnTo>
                  <a:lnTo>
                    <a:pt x="1339519" y="64516"/>
                  </a:lnTo>
                  <a:lnTo>
                    <a:pt x="1307363" y="64516"/>
                  </a:lnTo>
                  <a:lnTo>
                    <a:pt x="1307363" y="44373"/>
                  </a:lnTo>
                  <a:lnTo>
                    <a:pt x="1205229" y="44373"/>
                  </a:lnTo>
                  <a:lnTo>
                    <a:pt x="1205229" y="64516"/>
                  </a:lnTo>
                  <a:lnTo>
                    <a:pt x="1173086" y="64516"/>
                  </a:lnTo>
                  <a:lnTo>
                    <a:pt x="1173086" y="87998"/>
                  </a:lnTo>
                  <a:lnTo>
                    <a:pt x="1157960" y="87998"/>
                  </a:lnTo>
                  <a:lnTo>
                    <a:pt x="1157960" y="333362"/>
                  </a:lnTo>
                  <a:lnTo>
                    <a:pt x="1138466" y="333362"/>
                  </a:lnTo>
                  <a:lnTo>
                    <a:pt x="1138466" y="228180"/>
                  </a:lnTo>
                  <a:lnTo>
                    <a:pt x="1021880" y="228180"/>
                  </a:lnTo>
                  <a:lnTo>
                    <a:pt x="1021880" y="333362"/>
                  </a:lnTo>
                  <a:lnTo>
                    <a:pt x="1017752" y="333362"/>
                  </a:lnTo>
                  <a:lnTo>
                    <a:pt x="1017752" y="308394"/>
                  </a:lnTo>
                  <a:lnTo>
                    <a:pt x="959472" y="308394"/>
                  </a:lnTo>
                  <a:lnTo>
                    <a:pt x="959472" y="204546"/>
                  </a:lnTo>
                  <a:lnTo>
                    <a:pt x="932027" y="204546"/>
                  </a:lnTo>
                  <a:lnTo>
                    <a:pt x="932027" y="139738"/>
                  </a:lnTo>
                  <a:lnTo>
                    <a:pt x="912456" y="145681"/>
                  </a:lnTo>
                  <a:lnTo>
                    <a:pt x="912456" y="109143"/>
                  </a:lnTo>
                  <a:lnTo>
                    <a:pt x="873277" y="132930"/>
                  </a:lnTo>
                  <a:lnTo>
                    <a:pt x="873277" y="157568"/>
                  </a:lnTo>
                  <a:lnTo>
                    <a:pt x="853681" y="163512"/>
                  </a:lnTo>
                  <a:lnTo>
                    <a:pt x="853681" y="204546"/>
                  </a:lnTo>
                  <a:lnTo>
                    <a:pt x="826262" y="204546"/>
                  </a:lnTo>
                  <a:lnTo>
                    <a:pt x="826262" y="268757"/>
                  </a:lnTo>
                  <a:lnTo>
                    <a:pt x="709028" y="268757"/>
                  </a:lnTo>
                  <a:lnTo>
                    <a:pt x="709028" y="33159"/>
                  </a:lnTo>
                  <a:lnTo>
                    <a:pt x="593661" y="33159"/>
                  </a:lnTo>
                  <a:lnTo>
                    <a:pt x="536511" y="70866"/>
                  </a:lnTo>
                  <a:lnTo>
                    <a:pt x="536511" y="333362"/>
                  </a:lnTo>
                  <a:lnTo>
                    <a:pt x="509574" y="333362"/>
                  </a:lnTo>
                  <a:lnTo>
                    <a:pt x="509574" y="308394"/>
                  </a:lnTo>
                  <a:lnTo>
                    <a:pt x="448513" y="308394"/>
                  </a:lnTo>
                  <a:lnTo>
                    <a:pt x="448513" y="264985"/>
                  </a:lnTo>
                  <a:lnTo>
                    <a:pt x="393928" y="264985"/>
                  </a:lnTo>
                  <a:lnTo>
                    <a:pt x="393928" y="333362"/>
                  </a:lnTo>
                  <a:lnTo>
                    <a:pt x="380873" y="333362"/>
                  </a:lnTo>
                  <a:lnTo>
                    <a:pt x="380873" y="196761"/>
                  </a:lnTo>
                  <a:lnTo>
                    <a:pt x="310934" y="196761"/>
                  </a:lnTo>
                  <a:lnTo>
                    <a:pt x="310934" y="333362"/>
                  </a:lnTo>
                  <a:lnTo>
                    <a:pt x="204635" y="333362"/>
                  </a:lnTo>
                  <a:lnTo>
                    <a:pt x="204635" y="243090"/>
                  </a:lnTo>
                  <a:lnTo>
                    <a:pt x="134683" y="243090"/>
                  </a:lnTo>
                  <a:lnTo>
                    <a:pt x="134683" y="37909"/>
                  </a:lnTo>
                  <a:lnTo>
                    <a:pt x="92735" y="37909"/>
                  </a:lnTo>
                  <a:lnTo>
                    <a:pt x="92735" y="6477"/>
                  </a:lnTo>
                  <a:lnTo>
                    <a:pt x="0" y="6477"/>
                  </a:lnTo>
                  <a:lnTo>
                    <a:pt x="0" y="523633"/>
                  </a:lnTo>
                  <a:lnTo>
                    <a:pt x="6005156" y="523633"/>
                  </a:lnTo>
                  <a:lnTo>
                    <a:pt x="6005156" y="333362"/>
                  </a:lnTo>
                  <a:lnTo>
                    <a:pt x="5964808" y="333362"/>
                  </a:lnTo>
                  <a:lnTo>
                    <a:pt x="5964808" y="180886"/>
                  </a:lnTo>
                  <a:lnTo>
                    <a:pt x="5944412" y="180886"/>
                  </a:lnTo>
                  <a:lnTo>
                    <a:pt x="5944412" y="127177"/>
                  </a:lnTo>
                  <a:lnTo>
                    <a:pt x="5821768" y="127177"/>
                  </a:lnTo>
                  <a:lnTo>
                    <a:pt x="5821768" y="180886"/>
                  </a:lnTo>
                  <a:lnTo>
                    <a:pt x="5786386" y="180886"/>
                  </a:lnTo>
                  <a:lnTo>
                    <a:pt x="5786386" y="315976"/>
                  </a:lnTo>
                  <a:lnTo>
                    <a:pt x="5760440" y="315976"/>
                  </a:lnTo>
                  <a:lnTo>
                    <a:pt x="5760440" y="333362"/>
                  </a:lnTo>
                  <a:lnTo>
                    <a:pt x="5731167" y="333362"/>
                  </a:lnTo>
                  <a:lnTo>
                    <a:pt x="5731167" y="180505"/>
                  </a:lnTo>
                  <a:lnTo>
                    <a:pt x="5701665" y="180505"/>
                  </a:lnTo>
                  <a:lnTo>
                    <a:pt x="5701665" y="162382"/>
                  </a:lnTo>
                  <a:lnTo>
                    <a:pt x="5598033" y="162382"/>
                  </a:lnTo>
                  <a:lnTo>
                    <a:pt x="5598033" y="180505"/>
                  </a:lnTo>
                  <a:lnTo>
                    <a:pt x="5568530" y="180505"/>
                  </a:lnTo>
                  <a:lnTo>
                    <a:pt x="5568530" y="333362"/>
                  </a:lnTo>
                  <a:lnTo>
                    <a:pt x="5498553" y="333362"/>
                  </a:lnTo>
                  <a:lnTo>
                    <a:pt x="5498553" y="133692"/>
                  </a:lnTo>
                  <a:lnTo>
                    <a:pt x="5469051" y="133692"/>
                  </a:lnTo>
                  <a:lnTo>
                    <a:pt x="5469051" y="109474"/>
                  </a:lnTo>
                  <a:lnTo>
                    <a:pt x="5430189" y="109474"/>
                  </a:lnTo>
                  <a:lnTo>
                    <a:pt x="5430189" y="59232"/>
                  </a:lnTo>
                  <a:lnTo>
                    <a:pt x="5404281" y="59232"/>
                  </a:lnTo>
                  <a:lnTo>
                    <a:pt x="5404281" y="109474"/>
                  </a:lnTo>
                  <a:lnTo>
                    <a:pt x="5365407" y="109474"/>
                  </a:lnTo>
                  <a:lnTo>
                    <a:pt x="5365407" y="133692"/>
                  </a:lnTo>
                  <a:lnTo>
                    <a:pt x="5335905" y="133692"/>
                  </a:lnTo>
                  <a:lnTo>
                    <a:pt x="5335905" y="153162"/>
                  </a:lnTo>
                  <a:lnTo>
                    <a:pt x="5307228" y="153162"/>
                  </a:lnTo>
                  <a:lnTo>
                    <a:pt x="5307228" y="333362"/>
                  </a:lnTo>
                  <a:lnTo>
                    <a:pt x="5204472" y="333362"/>
                  </a:lnTo>
                  <a:lnTo>
                    <a:pt x="5204472" y="0"/>
                  </a:lnTo>
                  <a:close/>
                </a:path>
              </a:pathLst>
            </a:custGeom>
            <a:solidFill>
              <a:srgbClr val="DEEB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4039" y="5759856"/>
              <a:ext cx="3880650" cy="109814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48055" y="1190244"/>
            <a:ext cx="11296015" cy="873760"/>
            <a:chOff x="448055" y="1190244"/>
            <a:chExt cx="11296015" cy="873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226820"/>
              <a:ext cx="11295888" cy="8366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20623" y="2238755"/>
            <a:ext cx="2360930" cy="472440"/>
            <a:chOff x="420623" y="2238755"/>
            <a:chExt cx="2360930" cy="472440"/>
          </a:xfrm>
        </p:grpSpPr>
        <p:sp>
          <p:nvSpPr>
            <p:cNvPr id="10" name="object 10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687" y="2334767"/>
              <a:ext cx="821436" cy="2529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3698" y="234676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368" y="2337815"/>
              <a:ext cx="211836" cy="2484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683" y="2348598"/>
              <a:ext cx="168706" cy="2057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4351" y="2336291"/>
              <a:ext cx="428244" cy="2484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65896" y="234836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23" y="2238755"/>
              <a:ext cx="472439" cy="4724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416" y="2352992"/>
              <a:ext cx="199167" cy="2136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529" y="2369629"/>
              <a:ext cx="69785" cy="235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29" y="2397518"/>
              <a:ext cx="109688" cy="12288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503454" y="2714510"/>
            <a:ext cx="46234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12,585</a:t>
            </a:r>
            <a:r>
              <a:rPr sz="15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500" b="1" spc="1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3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7,585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(46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dirty="0">
                <a:solidFill>
                  <a:srgbClr val="0D0D0D"/>
                </a:solidFill>
                <a:latin typeface="BM HANNA 11yrs old"/>
                <a:cs typeface="BM HANNA 11yrs old"/>
              </a:rPr>
              <a:t>),</a:t>
            </a:r>
            <a:r>
              <a:rPr sz="13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0D0D0D"/>
                </a:solidFill>
                <a:latin typeface="BM EULJIRO TTF"/>
                <a:cs typeface="BM EULJIRO TTF"/>
              </a:rPr>
              <a:t>계속</a:t>
            </a:r>
            <a:r>
              <a:rPr sz="13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5,000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(10</a:t>
            </a:r>
            <a:r>
              <a:rPr sz="13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3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300">
              <a:latin typeface="BM HANNA 11yrs old"/>
              <a:cs typeface="BM HANNA 11yrs old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9022" y="2775978"/>
            <a:ext cx="208191" cy="16341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150864" y="2238755"/>
            <a:ext cx="1552575" cy="472440"/>
            <a:chOff x="6150864" y="2238755"/>
            <a:chExt cx="1552575" cy="472440"/>
          </a:xfrm>
        </p:grpSpPr>
        <p:sp>
          <p:nvSpPr>
            <p:cNvPr id="27" name="object 27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1404" y="2334780"/>
              <a:ext cx="822959" cy="2499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73367" y="234676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0864" y="2238755"/>
              <a:ext cx="470915" cy="4724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8088" y="2370035"/>
              <a:ext cx="174897" cy="1751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2286" y="2350554"/>
              <a:ext cx="79476" cy="793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8000" y="2467673"/>
              <a:ext cx="67551" cy="61226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150864" y="3214116"/>
            <a:ext cx="1552575" cy="471170"/>
            <a:chOff x="6150864" y="3214116"/>
            <a:chExt cx="1552575" cy="471170"/>
          </a:xfrm>
        </p:grpSpPr>
        <p:sp>
          <p:nvSpPr>
            <p:cNvPr id="38" name="object 38"/>
            <p:cNvSpPr/>
            <p:nvPr/>
          </p:nvSpPr>
          <p:spPr>
            <a:xfrm>
              <a:off x="6186868" y="325012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86868" y="325012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2928" y="3311652"/>
              <a:ext cx="813816" cy="2514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74510" y="3323386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1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2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1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2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5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5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7"/>
                  </a:lnTo>
                  <a:lnTo>
                    <a:pt x="295559" y="78867"/>
                  </a:lnTo>
                  <a:lnTo>
                    <a:pt x="278434" y="46863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7"/>
                  </a:moveTo>
                  <a:lnTo>
                    <a:pt x="264947" y="78867"/>
                  </a:lnTo>
                  <a:lnTo>
                    <a:pt x="266471" y="81915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7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30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5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5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1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10"/>
                  </a:lnTo>
                  <a:lnTo>
                    <a:pt x="446379" y="80010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7"/>
                  </a:lnTo>
                  <a:lnTo>
                    <a:pt x="427253" y="43815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3"/>
                  </a:lnTo>
                  <a:lnTo>
                    <a:pt x="500498" y="24003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3"/>
                  </a:moveTo>
                  <a:lnTo>
                    <a:pt x="463295" y="24003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5"/>
                  </a:lnTo>
                  <a:lnTo>
                    <a:pt x="482574" y="59817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10"/>
                  </a:lnTo>
                  <a:lnTo>
                    <a:pt x="500498" y="80010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3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50864" y="3214116"/>
              <a:ext cx="470915" cy="4709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186868" y="325012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86868" y="325012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9200" y="3319259"/>
              <a:ext cx="216179" cy="22158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503454" y="3704120"/>
            <a:ext cx="11550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0D0D0D"/>
                </a:solidFill>
                <a:latin typeface="Noto Sans CJK HK"/>
                <a:cs typeface="Noto Sans CJK HK"/>
              </a:rPr>
              <a:t>사업</a:t>
            </a:r>
            <a:r>
              <a:rPr sz="15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12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75" dirty="0">
                <a:solidFill>
                  <a:srgbClr val="0D0D0D"/>
                </a:solidFill>
                <a:latin typeface="BM HANNA 11yrs old"/>
                <a:cs typeface="BM HANNA 11yrs old"/>
              </a:rPr>
              <a:t>BM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기획</a:t>
            </a:r>
            <a:endParaRPr sz="1500">
              <a:latin typeface="BM EULJIRO TTF"/>
              <a:cs typeface="BM EULJIRO TTF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9022" y="3765575"/>
            <a:ext cx="208191" cy="16342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74890" y="3576129"/>
            <a:ext cx="5207000" cy="999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5"/>
              </a:spcBef>
            </a:pPr>
            <a:r>
              <a:rPr sz="15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주관연구개발기관</a:t>
            </a:r>
            <a:r>
              <a:rPr sz="1500" b="1" spc="1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신제품</a:t>
            </a:r>
            <a:r>
              <a:rPr sz="15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개발을</a:t>
            </a:r>
            <a:r>
              <a:rPr sz="15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통해</a:t>
            </a:r>
            <a:r>
              <a:rPr sz="1500" spc="2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신산업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분야에</a:t>
            </a:r>
            <a:r>
              <a:rPr sz="15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진출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신시장</a:t>
            </a:r>
            <a:r>
              <a:rPr sz="1200" spc="3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개척</a:t>
            </a:r>
            <a:r>
              <a:rPr sz="12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하고자</a:t>
            </a:r>
            <a:r>
              <a:rPr sz="15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하는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①업력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만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HANNA 11yrs old"/>
                <a:cs typeface="BM HANNA 11yrs old"/>
              </a:rPr>
              <a:t>3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년</a:t>
            </a:r>
            <a:r>
              <a:rPr sz="1500" spc="2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이상</a:t>
            </a:r>
            <a:r>
              <a:rPr sz="1500" spc="4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240" dirty="0">
                <a:solidFill>
                  <a:srgbClr val="0D0D0D"/>
                </a:solidFill>
                <a:latin typeface="BM HANNA 11yrs old"/>
                <a:cs typeface="BM HANNA 11yrs old"/>
              </a:rPr>
              <a:t>+</a:t>
            </a:r>
            <a:r>
              <a:rPr sz="1500" spc="-7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②한국산업기술진흥협회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인증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기업부설연구소</a:t>
            </a:r>
            <a:r>
              <a:rPr sz="1500" spc="114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보유</a:t>
            </a:r>
            <a:r>
              <a:rPr sz="1500" spc="5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240" dirty="0">
                <a:solidFill>
                  <a:srgbClr val="0D0D0D"/>
                </a:solidFill>
                <a:latin typeface="BM HANNA 11yrs old"/>
                <a:cs typeface="BM HANNA 11yrs old"/>
              </a:rPr>
              <a:t>+</a:t>
            </a:r>
            <a:r>
              <a:rPr sz="1500" spc="-4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③비상장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제조업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중소기업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접수</a:t>
            </a:r>
            <a:r>
              <a:rPr sz="1200" spc="8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마감일을</a:t>
            </a:r>
            <a:r>
              <a:rPr sz="1200" spc="7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기준으로</a:t>
            </a:r>
            <a:endParaRPr sz="12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①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7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②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7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③</a:t>
            </a:r>
            <a:r>
              <a:rPr sz="12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모두</a:t>
            </a:r>
            <a:r>
              <a:rPr sz="12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해당해야</a:t>
            </a:r>
            <a:r>
              <a:rPr sz="1200" spc="3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하며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코넥스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상장</a:t>
            </a:r>
            <a:r>
              <a:rPr sz="1200" spc="1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65" dirty="0">
                <a:solidFill>
                  <a:srgbClr val="0D0D0D"/>
                </a:solidFill>
                <a:latin typeface="BM EULJIRO TTF"/>
                <a:cs typeface="BM EULJIRO TTF"/>
              </a:rPr>
              <a:t>기업은</a:t>
            </a:r>
            <a:r>
              <a:rPr sz="1200" spc="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BM EULJIRO TTF"/>
                <a:cs typeface="BM EULJIRO TTF"/>
              </a:rPr>
              <a:t>포함</a:t>
            </a:r>
            <a:r>
              <a:rPr sz="1200" spc="-2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200">
              <a:latin typeface="BM HANNA 11yrs old"/>
              <a:cs typeface="BM HANNA 11yrs old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3663505"/>
            <a:ext cx="208191" cy="16342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7598" y="4660214"/>
            <a:ext cx="5206624" cy="73092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892257" y="4743221"/>
            <a:ext cx="505714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105"/>
              </a:spcBef>
              <a:buChar char="*"/>
              <a:tabLst>
                <a:tab pos="121920" algn="l"/>
              </a:tabLst>
            </a:pPr>
            <a:r>
              <a:rPr sz="105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(</a:t>
            </a:r>
            <a:r>
              <a:rPr sz="1050" spc="-25" dirty="0">
                <a:solidFill>
                  <a:srgbClr val="252525"/>
                </a:solidFill>
                <a:latin typeface="BM EULJIRO TTF"/>
                <a:cs typeface="BM EULJIRO TTF"/>
              </a:rPr>
              <a:t>제외업종</a:t>
            </a:r>
            <a:r>
              <a:rPr sz="105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)</a:t>
            </a:r>
            <a:r>
              <a:rPr sz="1050" spc="-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가구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9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가죽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/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가방</a:t>
            </a:r>
            <a:r>
              <a:rPr sz="1050" spc="-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9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60" dirty="0">
                <a:solidFill>
                  <a:srgbClr val="252525"/>
                </a:solidFill>
                <a:latin typeface="BM EULJIRO TTF"/>
                <a:cs typeface="BM EULJIRO TTF"/>
              </a:rPr>
              <a:t>신발</a:t>
            </a:r>
            <a:r>
              <a:rPr sz="105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9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목재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9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 나무제품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1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식료품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음료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7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의복</a:t>
            </a:r>
            <a:r>
              <a:rPr sz="1050" spc="-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액세서리</a:t>
            </a:r>
            <a:r>
              <a:rPr sz="1050" spc="-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9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20" dirty="0">
                <a:solidFill>
                  <a:srgbClr val="252525"/>
                </a:solidFill>
                <a:latin typeface="BM EULJIRO TTF"/>
                <a:cs typeface="BM EULJIRO TTF"/>
              </a:rPr>
              <a:t>모피</a:t>
            </a:r>
            <a:r>
              <a:rPr sz="1050" spc="-1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25" dirty="0">
                <a:solidFill>
                  <a:srgbClr val="252525"/>
                </a:solidFill>
                <a:latin typeface="BM EULJIRO TTF"/>
                <a:cs typeface="BM EULJIRO TTF"/>
              </a:rPr>
              <a:t>제품</a:t>
            </a:r>
            <a:r>
              <a:rPr sz="105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, 	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펄프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/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종이</a:t>
            </a:r>
            <a:r>
              <a:rPr sz="1050" spc="-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50" dirty="0">
                <a:solidFill>
                  <a:srgbClr val="252525"/>
                </a:solidFill>
                <a:latin typeface="BM EULJIRO TTF"/>
                <a:cs typeface="BM EULJIRO TTF"/>
              </a:rPr>
              <a:t>등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제조업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7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인쇄 </a:t>
            </a:r>
            <a:r>
              <a:rPr sz="1050" spc="9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50" spc="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기록매체</a:t>
            </a:r>
            <a:r>
              <a:rPr sz="1050" spc="-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복제업</a:t>
            </a:r>
            <a:r>
              <a:rPr sz="1050" spc="-2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50" dirty="0">
                <a:solidFill>
                  <a:srgbClr val="252525"/>
                </a:solidFill>
                <a:latin typeface="BM EULJIRO TTF"/>
                <a:cs typeface="BM EULJIRO TTF"/>
              </a:rPr>
              <a:t>등</a:t>
            </a:r>
            <a:r>
              <a:rPr sz="1050" spc="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단순 제조업</a:t>
            </a:r>
            <a:r>
              <a:rPr sz="1050" spc="-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25" dirty="0">
                <a:solidFill>
                  <a:srgbClr val="252525"/>
                </a:solidFill>
                <a:latin typeface="BM EULJIRO TTF"/>
                <a:cs typeface="BM EULJIRO TTF"/>
              </a:rPr>
              <a:t>제외</a:t>
            </a:r>
            <a:endParaRPr sz="1050">
              <a:latin typeface="BM EULJIRO TTF"/>
              <a:cs typeface="BM EULJIRO TTF"/>
            </a:endParaRPr>
          </a:p>
          <a:p>
            <a:pPr marL="104139" indent="-91440">
              <a:lnSpc>
                <a:spcPct val="100000"/>
              </a:lnSpc>
              <a:spcBef>
                <a:spcPts val="300"/>
              </a:spcBef>
              <a:buFont typeface="BM HANNA 11yrs old"/>
              <a:buChar char="*"/>
              <a:tabLst>
                <a:tab pos="104139" algn="l"/>
              </a:tabLst>
            </a:pP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주관연구개발기관은</a:t>
            </a:r>
            <a:r>
              <a:rPr sz="105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개인사업자</a:t>
            </a:r>
            <a:r>
              <a:rPr sz="105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제외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법인사업자만</a:t>
            </a:r>
            <a:r>
              <a:rPr sz="105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신청가능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spc="75" dirty="0">
                <a:solidFill>
                  <a:srgbClr val="252525"/>
                </a:solidFill>
                <a:latin typeface="BM EULJIRO TTF"/>
                <a:cs typeface="BM EULJIRO TTF"/>
              </a:rPr>
              <a:t>업력</a:t>
            </a:r>
            <a:r>
              <a:rPr sz="105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50" dirty="0">
                <a:solidFill>
                  <a:srgbClr val="252525"/>
                </a:solidFill>
                <a:latin typeface="BM EULJIRO TTF"/>
                <a:cs typeface="BM EULJIRO TTF"/>
              </a:rPr>
              <a:t>산정은</a:t>
            </a:r>
            <a:r>
              <a:rPr sz="105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법인사업자만</a:t>
            </a:r>
            <a:r>
              <a:rPr sz="105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40" dirty="0">
                <a:solidFill>
                  <a:srgbClr val="252525"/>
                </a:solidFill>
                <a:latin typeface="BM EULJIRO TTF"/>
                <a:cs typeface="BM EULJIRO TTF"/>
              </a:rPr>
              <a:t>인정</a:t>
            </a:r>
            <a:endParaRPr sz="1050">
              <a:latin typeface="BM EULJIRO TTF"/>
              <a:cs typeface="BM EULJIRO TTF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5601249"/>
            <a:ext cx="208191" cy="16341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87598" y="5870166"/>
            <a:ext cx="5206624" cy="504610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774895" y="5539785"/>
            <a:ext cx="5262245" cy="74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공동연구개발기관</a:t>
            </a:r>
            <a:r>
              <a:rPr sz="1500" b="1" spc="1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-35" dirty="0">
                <a:solidFill>
                  <a:srgbClr val="0D0D0D"/>
                </a:solidFill>
                <a:latin typeface="BM EULJIRO TTF"/>
                <a:cs typeface="BM EULJIRO TTF"/>
              </a:rPr>
              <a:t>비즈니스</a:t>
            </a:r>
            <a:r>
              <a:rPr sz="1500" spc="-8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35" dirty="0">
                <a:solidFill>
                  <a:srgbClr val="0D0D0D"/>
                </a:solidFill>
                <a:latin typeface="BM EULJIRO TTF"/>
                <a:cs typeface="BM EULJIRO TTF"/>
              </a:rPr>
              <a:t>엑셀러레이터</a:t>
            </a:r>
            <a:r>
              <a:rPr sz="12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(1</a:t>
            </a:r>
            <a:r>
              <a:rPr sz="1200" spc="-35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200" spc="-6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기관</a:t>
            </a:r>
            <a:r>
              <a:rPr sz="1200" spc="-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60" dirty="0">
                <a:solidFill>
                  <a:srgbClr val="0D0D0D"/>
                </a:solidFill>
                <a:latin typeface="BM EULJIRO TTF"/>
                <a:cs typeface="BM EULJIRO TTF"/>
              </a:rPr>
              <a:t>필수</a:t>
            </a:r>
            <a:r>
              <a:rPr sz="1200" spc="-6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spc="-8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spc="114" dirty="0">
                <a:solidFill>
                  <a:srgbClr val="0D0D0D"/>
                </a:solidFill>
                <a:latin typeface="BM EULJIRO TTF"/>
                <a:cs typeface="BM EULJIRO TTF"/>
              </a:rPr>
              <a:t>및</a:t>
            </a:r>
            <a:r>
              <a:rPr sz="1500" spc="-9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기타</a:t>
            </a:r>
            <a:r>
              <a:rPr sz="1500" spc="-1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BM EULJIRO TTF"/>
                <a:cs typeface="BM EULJIRO TTF"/>
              </a:rPr>
              <a:t>기관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선택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endParaRPr sz="1200">
              <a:latin typeface="BM HANNA 11yrs old"/>
              <a:cs typeface="BM HANNA 11yrs old"/>
            </a:endParaRPr>
          </a:p>
          <a:p>
            <a:pPr marL="231775" marR="279400" indent="-109855">
              <a:lnSpc>
                <a:spcPct val="100000"/>
              </a:lnSpc>
              <a:spcBef>
                <a:spcPts val="1350"/>
              </a:spcBef>
            </a:pPr>
            <a:r>
              <a:rPr sz="1050" spc="-9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050" spc="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비즈니스</a:t>
            </a:r>
            <a:r>
              <a:rPr sz="105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엑설러레이터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(Business</a:t>
            </a:r>
            <a:r>
              <a:rPr sz="105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 Accelerator)</a:t>
            </a:r>
            <a:r>
              <a:rPr sz="1050" spc="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spc="10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05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사업화</a:t>
            </a:r>
            <a:r>
              <a:rPr sz="105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90" dirty="0">
                <a:solidFill>
                  <a:srgbClr val="252525"/>
                </a:solidFill>
                <a:latin typeface="BM EULJIRO TTF"/>
                <a:cs typeface="BM EULJIRO TTF"/>
              </a:rPr>
              <a:t>경험</a:t>
            </a:r>
            <a:r>
              <a:rPr sz="105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9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050" spc="8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전문지식</a:t>
            </a:r>
            <a:r>
              <a:rPr sz="1050" dirty="0">
                <a:solidFill>
                  <a:srgbClr val="252525"/>
                </a:solidFill>
                <a:latin typeface="BM HANNA 11yrs old"/>
                <a:cs typeface="BM HANNA 11yrs old"/>
              </a:rPr>
              <a:t>,</a:t>
            </a:r>
            <a:r>
              <a:rPr sz="105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네트워크</a:t>
            </a:r>
            <a:r>
              <a:rPr sz="105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25" dirty="0">
                <a:solidFill>
                  <a:srgbClr val="252525"/>
                </a:solidFill>
                <a:latin typeface="BM EULJIRO TTF"/>
                <a:cs typeface="BM EULJIRO TTF"/>
              </a:rPr>
              <a:t>등을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활용해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65" dirty="0">
                <a:solidFill>
                  <a:srgbClr val="252525"/>
                </a:solidFill>
                <a:latin typeface="BM EULJIRO TTF"/>
                <a:cs typeface="BM EULJIRO TTF"/>
              </a:rPr>
              <a:t>기업의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75" dirty="0">
                <a:solidFill>
                  <a:srgbClr val="252525"/>
                </a:solidFill>
                <a:latin typeface="BM EULJIRO TTF"/>
                <a:cs typeface="BM EULJIRO TTF"/>
              </a:rPr>
              <a:t>성장을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돕는</a:t>
            </a:r>
            <a:r>
              <a:rPr sz="1050" spc="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dirty="0">
                <a:solidFill>
                  <a:srgbClr val="252525"/>
                </a:solidFill>
                <a:latin typeface="BM EULJIRO TTF"/>
                <a:cs typeface="BM EULJIRO TTF"/>
              </a:rPr>
              <a:t>기관으로</a:t>
            </a:r>
            <a:r>
              <a:rPr sz="1050" spc="-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사업화전문회사</a:t>
            </a:r>
            <a:r>
              <a:rPr sz="105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기술거래기관</a:t>
            </a:r>
            <a:r>
              <a:rPr sz="105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050" spc="-10" dirty="0">
                <a:solidFill>
                  <a:srgbClr val="252525"/>
                </a:solidFill>
                <a:latin typeface="BM EULJIRO TTF"/>
                <a:cs typeface="BM EULJIRO TTF"/>
              </a:rPr>
              <a:t>기술평가기관</a:t>
            </a:r>
            <a:endParaRPr sz="1050">
              <a:latin typeface="BM EULJIRO TTF"/>
              <a:cs typeface="BM EULJIRO TTF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249034" y="4497222"/>
            <a:ext cx="5485765" cy="815975"/>
            <a:chOff x="6249034" y="4497222"/>
            <a:chExt cx="5485765" cy="815975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9034" y="4497222"/>
              <a:ext cx="1309801" cy="81587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1030" y="4497222"/>
              <a:ext cx="1309801" cy="8158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61987" y="4689347"/>
              <a:ext cx="291083" cy="1722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33014" y="4497222"/>
              <a:ext cx="1309801" cy="81587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772185" y="4700701"/>
              <a:ext cx="255904" cy="135890"/>
            </a:xfrm>
            <a:custGeom>
              <a:avLst/>
              <a:gdLst/>
              <a:ahLst/>
              <a:cxnLst/>
              <a:rect l="l" t="t" r="r" b="b"/>
              <a:pathLst>
                <a:path w="255904" h="135889">
                  <a:moveTo>
                    <a:pt x="62788" y="79705"/>
                  </a:moveTo>
                  <a:lnTo>
                    <a:pt x="25145" y="87325"/>
                  </a:lnTo>
                  <a:lnTo>
                    <a:pt x="12191" y="116128"/>
                  </a:lnTo>
                  <a:lnTo>
                    <a:pt x="16484" y="122910"/>
                  </a:lnTo>
                  <a:lnTo>
                    <a:pt x="62788" y="135483"/>
                  </a:lnTo>
                  <a:lnTo>
                    <a:pt x="74399" y="135012"/>
                  </a:lnTo>
                  <a:lnTo>
                    <a:pt x="109504" y="122224"/>
                  </a:lnTo>
                  <a:lnTo>
                    <a:pt x="53136" y="122224"/>
                  </a:lnTo>
                  <a:lnTo>
                    <a:pt x="45516" y="121056"/>
                  </a:lnTo>
                  <a:lnTo>
                    <a:pt x="34340" y="116382"/>
                  </a:lnTo>
                  <a:lnTo>
                    <a:pt x="31546" y="112623"/>
                  </a:lnTo>
                  <a:lnTo>
                    <a:pt x="31546" y="102666"/>
                  </a:lnTo>
                  <a:lnTo>
                    <a:pt x="34340" y="99085"/>
                  </a:lnTo>
                  <a:lnTo>
                    <a:pt x="45516" y="94310"/>
                  </a:lnTo>
                  <a:lnTo>
                    <a:pt x="53136" y="93116"/>
                  </a:lnTo>
                  <a:lnTo>
                    <a:pt x="109499" y="93116"/>
                  </a:lnTo>
                  <a:lnTo>
                    <a:pt x="109042" y="92405"/>
                  </a:lnTo>
                  <a:lnTo>
                    <a:pt x="100355" y="87325"/>
                  </a:lnTo>
                  <a:lnTo>
                    <a:pt x="93121" y="83991"/>
                  </a:lnTo>
                  <a:lnTo>
                    <a:pt x="84448" y="81610"/>
                  </a:lnTo>
                  <a:lnTo>
                    <a:pt x="74337" y="80181"/>
                  </a:lnTo>
                  <a:lnTo>
                    <a:pt x="62788" y="79705"/>
                  </a:lnTo>
                  <a:close/>
                </a:path>
                <a:path w="255904" h="135889">
                  <a:moveTo>
                    <a:pt x="109499" y="93116"/>
                  </a:moveTo>
                  <a:lnTo>
                    <a:pt x="72339" y="93116"/>
                  </a:lnTo>
                  <a:lnTo>
                    <a:pt x="79933" y="94310"/>
                  </a:lnTo>
                  <a:lnTo>
                    <a:pt x="91211" y="99085"/>
                  </a:lnTo>
                  <a:lnTo>
                    <a:pt x="94030" y="102666"/>
                  </a:lnTo>
                  <a:lnTo>
                    <a:pt x="94030" y="112623"/>
                  </a:lnTo>
                  <a:lnTo>
                    <a:pt x="91211" y="116382"/>
                  </a:lnTo>
                  <a:lnTo>
                    <a:pt x="79933" y="121056"/>
                  </a:lnTo>
                  <a:lnTo>
                    <a:pt x="72339" y="122224"/>
                  </a:lnTo>
                  <a:lnTo>
                    <a:pt x="109504" y="122224"/>
                  </a:lnTo>
                  <a:lnTo>
                    <a:pt x="113385" y="116128"/>
                  </a:lnTo>
                  <a:lnTo>
                    <a:pt x="113336" y="99085"/>
                  </a:lnTo>
                  <a:lnTo>
                    <a:pt x="109499" y="93116"/>
                  </a:lnTo>
                  <a:close/>
                </a:path>
                <a:path w="255904" h="135889">
                  <a:moveTo>
                    <a:pt x="255422" y="103174"/>
                  </a:moveTo>
                  <a:lnTo>
                    <a:pt x="129387" y="103174"/>
                  </a:lnTo>
                  <a:lnTo>
                    <a:pt x="129387" y="117805"/>
                  </a:lnTo>
                  <a:lnTo>
                    <a:pt x="255422" y="117805"/>
                  </a:lnTo>
                  <a:lnTo>
                    <a:pt x="255422" y="103174"/>
                  </a:lnTo>
                  <a:close/>
                </a:path>
                <a:path w="255904" h="135889">
                  <a:moveTo>
                    <a:pt x="191109" y="52425"/>
                  </a:moveTo>
                  <a:lnTo>
                    <a:pt x="173583" y="52425"/>
                  </a:lnTo>
                  <a:lnTo>
                    <a:pt x="173583" y="103174"/>
                  </a:lnTo>
                  <a:lnTo>
                    <a:pt x="191109" y="103174"/>
                  </a:lnTo>
                  <a:lnTo>
                    <a:pt x="191109" y="52425"/>
                  </a:lnTo>
                  <a:close/>
                </a:path>
                <a:path w="255904" h="135889">
                  <a:moveTo>
                    <a:pt x="237591" y="3962"/>
                  </a:moveTo>
                  <a:lnTo>
                    <a:pt x="142646" y="3962"/>
                  </a:lnTo>
                  <a:lnTo>
                    <a:pt x="142646" y="18440"/>
                  </a:lnTo>
                  <a:lnTo>
                    <a:pt x="221894" y="18440"/>
                  </a:lnTo>
                  <a:lnTo>
                    <a:pt x="221561" y="26527"/>
                  </a:lnTo>
                  <a:lnTo>
                    <a:pt x="216979" y="68884"/>
                  </a:lnTo>
                  <a:lnTo>
                    <a:pt x="214274" y="85343"/>
                  </a:lnTo>
                  <a:lnTo>
                    <a:pt x="231343" y="85343"/>
                  </a:lnTo>
                  <a:lnTo>
                    <a:pt x="236829" y="46329"/>
                  </a:lnTo>
                  <a:lnTo>
                    <a:pt x="237642" y="39623"/>
                  </a:lnTo>
                  <a:lnTo>
                    <a:pt x="238328" y="33019"/>
                  </a:lnTo>
                  <a:lnTo>
                    <a:pt x="239570" y="18440"/>
                  </a:lnTo>
                  <a:lnTo>
                    <a:pt x="239928" y="13919"/>
                  </a:lnTo>
                  <a:lnTo>
                    <a:pt x="240334" y="8229"/>
                  </a:lnTo>
                  <a:lnTo>
                    <a:pt x="240334" y="6705"/>
                  </a:lnTo>
                  <a:lnTo>
                    <a:pt x="240004" y="5613"/>
                  </a:lnTo>
                  <a:lnTo>
                    <a:pt x="238683" y="4292"/>
                  </a:lnTo>
                  <a:lnTo>
                    <a:pt x="237591" y="3962"/>
                  </a:lnTo>
                  <a:close/>
                </a:path>
                <a:path w="255904" h="135889">
                  <a:moveTo>
                    <a:pt x="125729" y="54863"/>
                  </a:moveTo>
                  <a:lnTo>
                    <a:pt x="0" y="54863"/>
                  </a:lnTo>
                  <a:lnTo>
                    <a:pt x="0" y="69494"/>
                  </a:lnTo>
                  <a:lnTo>
                    <a:pt x="125729" y="69494"/>
                  </a:lnTo>
                  <a:lnTo>
                    <a:pt x="125729" y="54863"/>
                  </a:lnTo>
                  <a:close/>
                </a:path>
                <a:path w="255904" h="135889">
                  <a:moveTo>
                    <a:pt x="65227" y="29108"/>
                  </a:moveTo>
                  <a:lnTo>
                    <a:pt x="47548" y="29108"/>
                  </a:lnTo>
                  <a:lnTo>
                    <a:pt x="47548" y="54863"/>
                  </a:lnTo>
                  <a:lnTo>
                    <a:pt x="65227" y="54863"/>
                  </a:lnTo>
                  <a:lnTo>
                    <a:pt x="65227" y="29108"/>
                  </a:lnTo>
                  <a:close/>
                </a:path>
                <a:path w="255904" h="135889">
                  <a:moveTo>
                    <a:pt x="109727" y="0"/>
                  </a:moveTo>
                  <a:lnTo>
                    <a:pt x="13258" y="0"/>
                  </a:lnTo>
                  <a:lnTo>
                    <a:pt x="13258" y="14630"/>
                  </a:lnTo>
                  <a:lnTo>
                    <a:pt x="94640" y="14630"/>
                  </a:lnTo>
                  <a:lnTo>
                    <a:pt x="94538" y="20116"/>
                  </a:lnTo>
                  <a:lnTo>
                    <a:pt x="94208" y="25450"/>
                  </a:lnTo>
                  <a:lnTo>
                    <a:pt x="93090" y="35813"/>
                  </a:lnTo>
                  <a:lnTo>
                    <a:pt x="92252" y="41147"/>
                  </a:lnTo>
                  <a:lnTo>
                    <a:pt x="91135" y="46634"/>
                  </a:lnTo>
                  <a:lnTo>
                    <a:pt x="107899" y="46634"/>
                  </a:lnTo>
                  <a:lnTo>
                    <a:pt x="112267" y="8737"/>
                  </a:lnTo>
                  <a:lnTo>
                    <a:pt x="112471" y="4267"/>
                  </a:lnTo>
                  <a:lnTo>
                    <a:pt x="112471" y="2743"/>
                  </a:lnTo>
                  <a:lnTo>
                    <a:pt x="112140" y="1650"/>
                  </a:lnTo>
                  <a:lnTo>
                    <a:pt x="110820" y="33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24998" y="4497222"/>
              <a:ext cx="1309789" cy="81587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57971" y="4686299"/>
              <a:ext cx="291083" cy="17373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168195" y="4697196"/>
              <a:ext cx="255270" cy="136525"/>
            </a:xfrm>
            <a:custGeom>
              <a:avLst/>
              <a:gdLst/>
              <a:ahLst/>
              <a:cxnLst/>
              <a:rect l="l" t="t" r="r" b="b"/>
              <a:pathLst>
                <a:path w="255270" h="136525">
                  <a:moveTo>
                    <a:pt x="42824" y="78028"/>
                  </a:moveTo>
                  <a:lnTo>
                    <a:pt x="25908" y="78028"/>
                  </a:lnTo>
                  <a:lnTo>
                    <a:pt x="25908" y="132384"/>
                  </a:lnTo>
                  <a:lnTo>
                    <a:pt x="26212" y="133502"/>
                  </a:lnTo>
                  <a:lnTo>
                    <a:pt x="27432" y="134721"/>
                  </a:lnTo>
                  <a:lnTo>
                    <a:pt x="28549" y="135026"/>
                  </a:lnTo>
                  <a:lnTo>
                    <a:pt x="114909" y="135026"/>
                  </a:lnTo>
                  <a:lnTo>
                    <a:pt x="116001" y="134721"/>
                  </a:lnTo>
                  <a:lnTo>
                    <a:pt x="117322" y="133502"/>
                  </a:lnTo>
                  <a:lnTo>
                    <a:pt x="117652" y="132384"/>
                  </a:lnTo>
                  <a:lnTo>
                    <a:pt x="117652" y="121157"/>
                  </a:lnTo>
                  <a:lnTo>
                    <a:pt x="42824" y="121157"/>
                  </a:lnTo>
                  <a:lnTo>
                    <a:pt x="42824" y="106070"/>
                  </a:lnTo>
                  <a:lnTo>
                    <a:pt x="117652" y="106070"/>
                  </a:lnTo>
                  <a:lnTo>
                    <a:pt x="117652" y="92201"/>
                  </a:lnTo>
                  <a:lnTo>
                    <a:pt x="42824" y="92201"/>
                  </a:lnTo>
                  <a:lnTo>
                    <a:pt x="42824" y="78028"/>
                  </a:lnTo>
                  <a:close/>
                </a:path>
                <a:path w="255270" h="136525">
                  <a:moveTo>
                    <a:pt x="117652" y="106070"/>
                  </a:moveTo>
                  <a:lnTo>
                    <a:pt x="100736" y="106070"/>
                  </a:lnTo>
                  <a:lnTo>
                    <a:pt x="100736" y="121157"/>
                  </a:lnTo>
                  <a:lnTo>
                    <a:pt x="117652" y="121157"/>
                  </a:lnTo>
                  <a:lnTo>
                    <a:pt x="117652" y="106070"/>
                  </a:lnTo>
                  <a:close/>
                </a:path>
                <a:path w="255270" h="136525">
                  <a:moveTo>
                    <a:pt x="117652" y="78028"/>
                  </a:moveTo>
                  <a:lnTo>
                    <a:pt x="100736" y="78028"/>
                  </a:lnTo>
                  <a:lnTo>
                    <a:pt x="100736" y="92201"/>
                  </a:lnTo>
                  <a:lnTo>
                    <a:pt x="117652" y="92201"/>
                  </a:lnTo>
                  <a:lnTo>
                    <a:pt x="117652" y="78028"/>
                  </a:lnTo>
                  <a:close/>
                </a:path>
                <a:path w="255270" h="136525">
                  <a:moveTo>
                    <a:pt x="201320" y="88392"/>
                  </a:moveTo>
                  <a:lnTo>
                    <a:pt x="183794" y="88392"/>
                  </a:lnTo>
                  <a:lnTo>
                    <a:pt x="183794" y="136398"/>
                  </a:lnTo>
                  <a:lnTo>
                    <a:pt x="201320" y="136398"/>
                  </a:lnTo>
                  <a:lnTo>
                    <a:pt x="201320" y="88392"/>
                  </a:lnTo>
                  <a:close/>
                </a:path>
                <a:path w="255270" h="136525">
                  <a:moveTo>
                    <a:pt x="255117" y="73913"/>
                  </a:moveTo>
                  <a:lnTo>
                    <a:pt x="129387" y="73913"/>
                  </a:lnTo>
                  <a:lnTo>
                    <a:pt x="129387" y="88392"/>
                  </a:lnTo>
                  <a:lnTo>
                    <a:pt x="255117" y="88392"/>
                  </a:lnTo>
                  <a:lnTo>
                    <a:pt x="255117" y="73913"/>
                  </a:lnTo>
                  <a:close/>
                </a:path>
                <a:path w="255270" h="136525">
                  <a:moveTo>
                    <a:pt x="52577" y="20116"/>
                  </a:moveTo>
                  <a:lnTo>
                    <a:pt x="34442" y="20116"/>
                  </a:lnTo>
                  <a:lnTo>
                    <a:pt x="34442" y="34696"/>
                  </a:lnTo>
                  <a:lnTo>
                    <a:pt x="31394" y="42316"/>
                  </a:lnTo>
                  <a:lnTo>
                    <a:pt x="0" y="62179"/>
                  </a:lnTo>
                  <a:lnTo>
                    <a:pt x="11582" y="73761"/>
                  </a:lnTo>
                  <a:lnTo>
                    <a:pt x="43586" y="49072"/>
                  </a:lnTo>
                  <a:lnTo>
                    <a:pt x="64886" y="49072"/>
                  </a:lnTo>
                  <a:lnTo>
                    <a:pt x="61341" y="46177"/>
                  </a:lnTo>
                  <a:lnTo>
                    <a:pt x="55499" y="40690"/>
                  </a:lnTo>
                  <a:lnTo>
                    <a:pt x="52577" y="33883"/>
                  </a:lnTo>
                  <a:lnTo>
                    <a:pt x="52577" y="20116"/>
                  </a:lnTo>
                  <a:close/>
                </a:path>
                <a:path w="255270" h="136525">
                  <a:moveTo>
                    <a:pt x="117805" y="0"/>
                  </a:moveTo>
                  <a:lnTo>
                    <a:pt x="100584" y="0"/>
                  </a:lnTo>
                  <a:lnTo>
                    <a:pt x="100584" y="28651"/>
                  </a:lnTo>
                  <a:lnTo>
                    <a:pt x="74523" y="28651"/>
                  </a:lnTo>
                  <a:lnTo>
                    <a:pt x="74523" y="43129"/>
                  </a:lnTo>
                  <a:lnTo>
                    <a:pt x="100584" y="43129"/>
                  </a:lnTo>
                  <a:lnTo>
                    <a:pt x="100584" y="72999"/>
                  </a:lnTo>
                  <a:lnTo>
                    <a:pt x="117805" y="72999"/>
                  </a:lnTo>
                  <a:lnTo>
                    <a:pt x="117805" y="0"/>
                  </a:lnTo>
                  <a:close/>
                </a:path>
                <a:path w="255270" h="136525">
                  <a:moveTo>
                    <a:pt x="64886" y="49072"/>
                  </a:moveTo>
                  <a:lnTo>
                    <a:pt x="43586" y="49072"/>
                  </a:lnTo>
                  <a:lnTo>
                    <a:pt x="46329" y="53339"/>
                  </a:lnTo>
                  <a:lnTo>
                    <a:pt x="50469" y="57302"/>
                  </a:lnTo>
                  <a:lnTo>
                    <a:pt x="61544" y="64617"/>
                  </a:lnTo>
                  <a:lnTo>
                    <a:pt x="67513" y="67767"/>
                  </a:lnTo>
                  <a:lnTo>
                    <a:pt x="73914" y="70408"/>
                  </a:lnTo>
                  <a:lnTo>
                    <a:pt x="83972" y="58216"/>
                  </a:lnTo>
                  <a:lnTo>
                    <a:pt x="77357" y="56035"/>
                  </a:lnTo>
                  <a:lnTo>
                    <a:pt x="71380" y="53301"/>
                  </a:lnTo>
                  <a:lnTo>
                    <a:pt x="66041" y="50015"/>
                  </a:lnTo>
                  <a:lnTo>
                    <a:pt x="64886" y="49072"/>
                  </a:lnTo>
                  <a:close/>
                </a:path>
                <a:path w="255270" h="136525">
                  <a:moveTo>
                    <a:pt x="77571" y="5943"/>
                  </a:moveTo>
                  <a:lnTo>
                    <a:pt x="9753" y="5943"/>
                  </a:lnTo>
                  <a:lnTo>
                    <a:pt x="9753" y="20116"/>
                  </a:lnTo>
                  <a:lnTo>
                    <a:pt x="77571" y="20116"/>
                  </a:lnTo>
                  <a:lnTo>
                    <a:pt x="77571" y="5943"/>
                  </a:lnTo>
                  <a:close/>
                </a:path>
                <a:path w="255270" h="136525">
                  <a:moveTo>
                    <a:pt x="201777" y="2743"/>
                  </a:moveTo>
                  <a:lnTo>
                    <a:pt x="182727" y="2743"/>
                  </a:lnTo>
                  <a:lnTo>
                    <a:pt x="182625" y="14833"/>
                  </a:lnTo>
                  <a:lnTo>
                    <a:pt x="181381" y="19329"/>
                  </a:lnTo>
                  <a:lnTo>
                    <a:pt x="176606" y="27152"/>
                  </a:lnTo>
                  <a:lnTo>
                    <a:pt x="173278" y="30632"/>
                  </a:lnTo>
                  <a:lnTo>
                    <a:pt x="169011" y="33680"/>
                  </a:lnTo>
                  <a:lnTo>
                    <a:pt x="164744" y="36830"/>
                  </a:lnTo>
                  <a:lnTo>
                    <a:pt x="159639" y="39547"/>
                  </a:lnTo>
                  <a:lnTo>
                    <a:pt x="147751" y="44119"/>
                  </a:lnTo>
                  <a:lnTo>
                    <a:pt x="141173" y="46126"/>
                  </a:lnTo>
                  <a:lnTo>
                    <a:pt x="133959" y="47853"/>
                  </a:lnTo>
                  <a:lnTo>
                    <a:pt x="145389" y="60502"/>
                  </a:lnTo>
                  <a:lnTo>
                    <a:pt x="182194" y="43967"/>
                  </a:lnTo>
                  <a:lnTo>
                    <a:pt x="192176" y="32003"/>
                  </a:lnTo>
                  <a:lnTo>
                    <a:pt x="213247" y="32003"/>
                  </a:lnTo>
                  <a:lnTo>
                    <a:pt x="209007" y="28303"/>
                  </a:lnTo>
                  <a:lnTo>
                    <a:pt x="204939" y="22688"/>
                  </a:lnTo>
                  <a:lnTo>
                    <a:pt x="202530" y="16454"/>
                  </a:lnTo>
                  <a:lnTo>
                    <a:pt x="201794" y="9753"/>
                  </a:lnTo>
                  <a:lnTo>
                    <a:pt x="201777" y="2743"/>
                  </a:lnTo>
                  <a:close/>
                </a:path>
                <a:path w="255270" h="136525">
                  <a:moveTo>
                    <a:pt x="213247" y="32003"/>
                  </a:moveTo>
                  <a:lnTo>
                    <a:pt x="192176" y="32003"/>
                  </a:lnTo>
                  <a:lnTo>
                    <a:pt x="196138" y="38506"/>
                  </a:lnTo>
                  <a:lnTo>
                    <a:pt x="230638" y="57602"/>
                  </a:lnTo>
                  <a:lnTo>
                    <a:pt x="239420" y="60350"/>
                  </a:lnTo>
                  <a:lnTo>
                    <a:pt x="249783" y="48006"/>
                  </a:lnTo>
                  <a:lnTo>
                    <a:pt x="239363" y="45086"/>
                  </a:lnTo>
                  <a:lnTo>
                    <a:pt x="230047" y="41662"/>
                  </a:lnTo>
                  <a:lnTo>
                    <a:pt x="221837" y="37733"/>
                  </a:lnTo>
                  <a:lnTo>
                    <a:pt x="214731" y="33299"/>
                  </a:lnTo>
                  <a:lnTo>
                    <a:pt x="213247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58527" y="4686299"/>
              <a:ext cx="291083" cy="1752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568687" y="4697044"/>
              <a:ext cx="255270" cy="139065"/>
            </a:xfrm>
            <a:custGeom>
              <a:avLst/>
              <a:gdLst/>
              <a:ahLst/>
              <a:cxnLst/>
              <a:rect l="l" t="t" r="r" b="b"/>
              <a:pathLst>
                <a:path w="255270" h="139064">
                  <a:moveTo>
                    <a:pt x="73355" y="82753"/>
                  </a:moveTo>
                  <a:lnTo>
                    <a:pt x="59639" y="82753"/>
                  </a:lnTo>
                  <a:lnTo>
                    <a:pt x="53289" y="83388"/>
                  </a:lnTo>
                  <a:lnTo>
                    <a:pt x="19227" y="102489"/>
                  </a:lnTo>
                  <a:lnTo>
                    <a:pt x="17983" y="115620"/>
                  </a:lnTo>
                  <a:lnTo>
                    <a:pt x="19176" y="119710"/>
                  </a:lnTo>
                  <a:lnTo>
                    <a:pt x="23952" y="126720"/>
                  </a:lnTo>
                  <a:lnTo>
                    <a:pt x="27330" y="129641"/>
                  </a:lnTo>
                  <a:lnTo>
                    <a:pt x="31699" y="131978"/>
                  </a:lnTo>
                  <a:lnTo>
                    <a:pt x="35966" y="134315"/>
                  </a:lnTo>
                  <a:lnTo>
                    <a:pt x="41046" y="136067"/>
                  </a:lnTo>
                  <a:lnTo>
                    <a:pt x="52831" y="138404"/>
                  </a:lnTo>
                  <a:lnTo>
                    <a:pt x="59283" y="138988"/>
                  </a:lnTo>
                  <a:lnTo>
                    <a:pt x="73304" y="138988"/>
                  </a:lnTo>
                  <a:lnTo>
                    <a:pt x="109650" y="125577"/>
                  </a:lnTo>
                  <a:lnTo>
                    <a:pt x="57708" y="125577"/>
                  </a:lnTo>
                  <a:lnTo>
                    <a:pt x="50520" y="124282"/>
                  </a:lnTo>
                  <a:lnTo>
                    <a:pt x="39242" y="119100"/>
                  </a:lnTo>
                  <a:lnTo>
                    <a:pt x="36423" y="115417"/>
                  </a:lnTo>
                  <a:lnTo>
                    <a:pt x="36503" y="105867"/>
                  </a:lnTo>
                  <a:lnTo>
                    <a:pt x="39217" y="102412"/>
                  </a:lnTo>
                  <a:lnTo>
                    <a:pt x="50393" y="97536"/>
                  </a:lnTo>
                  <a:lnTo>
                    <a:pt x="57607" y="96316"/>
                  </a:lnTo>
                  <a:lnTo>
                    <a:pt x="109542" y="96316"/>
                  </a:lnTo>
                  <a:lnTo>
                    <a:pt x="108838" y="95326"/>
                  </a:lnTo>
                  <a:lnTo>
                    <a:pt x="79781" y="83388"/>
                  </a:lnTo>
                  <a:lnTo>
                    <a:pt x="73355" y="82753"/>
                  </a:lnTo>
                  <a:close/>
                </a:path>
                <a:path w="255270" h="139064">
                  <a:moveTo>
                    <a:pt x="109542" y="96316"/>
                  </a:moveTo>
                  <a:lnTo>
                    <a:pt x="75488" y="96316"/>
                  </a:lnTo>
                  <a:lnTo>
                    <a:pt x="82753" y="97510"/>
                  </a:lnTo>
                  <a:lnTo>
                    <a:pt x="93725" y="102285"/>
                  </a:lnTo>
                  <a:lnTo>
                    <a:pt x="96469" y="105867"/>
                  </a:lnTo>
                  <a:lnTo>
                    <a:pt x="96392" y="115417"/>
                  </a:lnTo>
                  <a:lnTo>
                    <a:pt x="93700" y="118973"/>
                  </a:lnTo>
                  <a:lnTo>
                    <a:pt x="82626" y="124256"/>
                  </a:lnTo>
                  <a:lnTo>
                    <a:pt x="75387" y="125577"/>
                  </a:lnTo>
                  <a:lnTo>
                    <a:pt x="109650" y="125577"/>
                  </a:lnTo>
                  <a:lnTo>
                    <a:pt x="113817" y="119710"/>
                  </a:lnTo>
                  <a:lnTo>
                    <a:pt x="115061" y="115620"/>
                  </a:lnTo>
                  <a:lnTo>
                    <a:pt x="114936" y="105968"/>
                  </a:lnTo>
                  <a:lnTo>
                    <a:pt x="113864" y="102489"/>
                  </a:lnTo>
                  <a:lnTo>
                    <a:pt x="113781" y="102285"/>
                  </a:lnTo>
                  <a:lnTo>
                    <a:pt x="109542" y="96316"/>
                  </a:lnTo>
                  <a:close/>
                </a:path>
                <a:path w="255270" h="139064">
                  <a:moveTo>
                    <a:pt x="114147" y="152"/>
                  </a:moveTo>
                  <a:lnTo>
                    <a:pt x="96926" y="152"/>
                  </a:lnTo>
                  <a:lnTo>
                    <a:pt x="96926" y="18440"/>
                  </a:lnTo>
                  <a:lnTo>
                    <a:pt x="79705" y="18440"/>
                  </a:lnTo>
                  <a:lnTo>
                    <a:pt x="79705" y="32004"/>
                  </a:lnTo>
                  <a:lnTo>
                    <a:pt x="96926" y="32004"/>
                  </a:lnTo>
                  <a:lnTo>
                    <a:pt x="96926" y="41605"/>
                  </a:lnTo>
                  <a:lnTo>
                    <a:pt x="79095" y="41605"/>
                  </a:lnTo>
                  <a:lnTo>
                    <a:pt x="79095" y="55168"/>
                  </a:lnTo>
                  <a:lnTo>
                    <a:pt x="96926" y="55168"/>
                  </a:lnTo>
                  <a:lnTo>
                    <a:pt x="96926" y="83972"/>
                  </a:lnTo>
                  <a:lnTo>
                    <a:pt x="114147" y="83972"/>
                  </a:lnTo>
                  <a:lnTo>
                    <a:pt x="114147" y="152"/>
                  </a:lnTo>
                  <a:close/>
                </a:path>
                <a:path w="255270" h="139064">
                  <a:moveTo>
                    <a:pt x="31089" y="19964"/>
                  </a:moveTo>
                  <a:lnTo>
                    <a:pt x="14630" y="19964"/>
                  </a:lnTo>
                  <a:lnTo>
                    <a:pt x="14935" y="61569"/>
                  </a:lnTo>
                  <a:lnTo>
                    <a:pt x="0" y="61569"/>
                  </a:lnTo>
                  <a:lnTo>
                    <a:pt x="0" y="76047"/>
                  </a:lnTo>
                  <a:lnTo>
                    <a:pt x="15087" y="76047"/>
                  </a:lnTo>
                  <a:lnTo>
                    <a:pt x="61550" y="75157"/>
                  </a:lnTo>
                  <a:lnTo>
                    <a:pt x="85039" y="72999"/>
                  </a:lnTo>
                  <a:lnTo>
                    <a:pt x="85039" y="61417"/>
                  </a:lnTo>
                  <a:lnTo>
                    <a:pt x="31394" y="61417"/>
                  </a:lnTo>
                  <a:lnTo>
                    <a:pt x="31089" y="19964"/>
                  </a:lnTo>
                  <a:close/>
                </a:path>
                <a:path w="255270" h="139064">
                  <a:moveTo>
                    <a:pt x="66903" y="19964"/>
                  </a:moveTo>
                  <a:lnTo>
                    <a:pt x="49987" y="19964"/>
                  </a:lnTo>
                  <a:lnTo>
                    <a:pt x="49834" y="61264"/>
                  </a:lnTo>
                  <a:lnTo>
                    <a:pt x="47497" y="61366"/>
                  </a:lnTo>
                  <a:lnTo>
                    <a:pt x="45338" y="61417"/>
                  </a:lnTo>
                  <a:lnTo>
                    <a:pt x="85039" y="61417"/>
                  </a:lnTo>
                  <a:lnTo>
                    <a:pt x="85039" y="60655"/>
                  </a:lnTo>
                  <a:lnTo>
                    <a:pt x="66598" y="60655"/>
                  </a:lnTo>
                  <a:lnTo>
                    <a:pt x="66903" y="19964"/>
                  </a:lnTo>
                  <a:close/>
                </a:path>
                <a:path w="255270" h="139064">
                  <a:moveTo>
                    <a:pt x="85039" y="58521"/>
                  </a:moveTo>
                  <a:lnTo>
                    <a:pt x="66598" y="60655"/>
                  </a:lnTo>
                  <a:lnTo>
                    <a:pt x="85039" y="60655"/>
                  </a:lnTo>
                  <a:lnTo>
                    <a:pt x="85039" y="58521"/>
                  </a:lnTo>
                  <a:close/>
                </a:path>
                <a:path w="255270" h="139064">
                  <a:moveTo>
                    <a:pt x="78028" y="5638"/>
                  </a:moveTo>
                  <a:lnTo>
                    <a:pt x="3047" y="5638"/>
                  </a:lnTo>
                  <a:lnTo>
                    <a:pt x="3047" y="19964"/>
                  </a:lnTo>
                  <a:lnTo>
                    <a:pt x="78028" y="19964"/>
                  </a:lnTo>
                  <a:lnTo>
                    <a:pt x="78028" y="5638"/>
                  </a:lnTo>
                  <a:close/>
                </a:path>
                <a:path w="255270" h="139064">
                  <a:moveTo>
                    <a:pt x="197053" y="7924"/>
                  </a:moveTo>
                  <a:lnTo>
                    <a:pt x="135483" y="7924"/>
                  </a:lnTo>
                  <a:lnTo>
                    <a:pt x="135483" y="22555"/>
                  </a:lnTo>
                  <a:lnTo>
                    <a:pt x="180593" y="22555"/>
                  </a:lnTo>
                  <a:lnTo>
                    <a:pt x="179165" y="34628"/>
                  </a:lnTo>
                  <a:lnTo>
                    <a:pt x="158610" y="75966"/>
                  </a:lnTo>
                  <a:lnTo>
                    <a:pt x="127863" y="99669"/>
                  </a:lnTo>
                  <a:lnTo>
                    <a:pt x="142189" y="111099"/>
                  </a:lnTo>
                  <a:lnTo>
                    <a:pt x="175779" y="80924"/>
                  </a:lnTo>
                  <a:lnTo>
                    <a:pt x="194862" y="42481"/>
                  </a:lnTo>
                  <a:lnTo>
                    <a:pt x="199796" y="12192"/>
                  </a:lnTo>
                  <a:lnTo>
                    <a:pt x="199796" y="10668"/>
                  </a:lnTo>
                  <a:lnTo>
                    <a:pt x="199466" y="9575"/>
                  </a:lnTo>
                  <a:lnTo>
                    <a:pt x="198145" y="8255"/>
                  </a:lnTo>
                  <a:lnTo>
                    <a:pt x="197053" y="7924"/>
                  </a:lnTo>
                  <a:close/>
                </a:path>
                <a:path w="255270" h="139064">
                  <a:moveTo>
                    <a:pt x="236067" y="0"/>
                  </a:moveTo>
                  <a:lnTo>
                    <a:pt x="218998" y="0"/>
                  </a:lnTo>
                  <a:lnTo>
                    <a:pt x="218998" y="136550"/>
                  </a:lnTo>
                  <a:lnTo>
                    <a:pt x="236067" y="136550"/>
                  </a:lnTo>
                  <a:lnTo>
                    <a:pt x="236067" y="68580"/>
                  </a:lnTo>
                  <a:lnTo>
                    <a:pt x="254660" y="68580"/>
                  </a:lnTo>
                  <a:lnTo>
                    <a:pt x="254660" y="53187"/>
                  </a:lnTo>
                  <a:lnTo>
                    <a:pt x="236067" y="53187"/>
                  </a:lnTo>
                  <a:lnTo>
                    <a:pt x="236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69167" y="4594859"/>
              <a:ext cx="289559" cy="1737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79899" y="4605146"/>
              <a:ext cx="252222" cy="13761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77015" y="4594859"/>
              <a:ext cx="149339" cy="1737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88051" y="4605756"/>
              <a:ext cx="112471" cy="13715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728959" y="4777739"/>
              <a:ext cx="416051" cy="17373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738929" y="4788636"/>
              <a:ext cx="379730" cy="136525"/>
            </a:xfrm>
            <a:custGeom>
              <a:avLst/>
              <a:gdLst/>
              <a:ahLst/>
              <a:cxnLst/>
              <a:rect l="l" t="t" r="r" b="b"/>
              <a:pathLst>
                <a:path w="379729" h="136525">
                  <a:moveTo>
                    <a:pt x="175107" y="77876"/>
                  </a:moveTo>
                  <a:lnTo>
                    <a:pt x="158191" y="77876"/>
                  </a:lnTo>
                  <a:lnTo>
                    <a:pt x="158191" y="132384"/>
                  </a:lnTo>
                  <a:lnTo>
                    <a:pt x="158496" y="133502"/>
                  </a:lnTo>
                  <a:lnTo>
                    <a:pt x="159715" y="134721"/>
                  </a:lnTo>
                  <a:lnTo>
                    <a:pt x="160832" y="135026"/>
                  </a:lnTo>
                  <a:lnTo>
                    <a:pt x="246735" y="135026"/>
                  </a:lnTo>
                  <a:lnTo>
                    <a:pt x="247827" y="134721"/>
                  </a:lnTo>
                  <a:lnTo>
                    <a:pt x="249148" y="133502"/>
                  </a:lnTo>
                  <a:lnTo>
                    <a:pt x="249478" y="132384"/>
                  </a:lnTo>
                  <a:lnTo>
                    <a:pt x="249478" y="121158"/>
                  </a:lnTo>
                  <a:lnTo>
                    <a:pt x="175107" y="121158"/>
                  </a:lnTo>
                  <a:lnTo>
                    <a:pt x="175107" y="106222"/>
                  </a:lnTo>
                  <a:lnTo>
                    <a:pt x="249478" y="106222"/>
                  </a:lnTo>
                  <a:lnTo>
                    <a:pt x="249478" y="92354"/>
                  </a:lnTo>
                  <a:lnTo>
                    <a:pt x="175107" y="92354"/>
                  </a:lnTo>
                  <a:lnTo>
                    <a:pt x="175107" y="77876"/>
                  </a:lnTo>
                  <a:close/>
                </a:path>
                <a:path w="379729" h="136525">
                  <a:moveTo>
                    <a:pt x="249478" y="106222"/>
                  </a:moveTo>
                  <a:lnTo>
                    <a:pt x="232562" y="106222"/>
                  </a:lnTo>
                  <a:lnTo>
                    <a:pt x="232562" y="121158"/>
                  </a:lnTo>
                  <a:lnTo>
                    <a:pt x="249478" y="121158"/>
                  </a:lnTo>
                  <a:lnTo>
                    <a:pt x="249478" y="106222"/>
                  </a:lnTo>
                  <a:close/>
                </a:path>
                <a:path w="379729" h="136525">
                  <a:moveTo>
                    <a:pt x="249478" y="77876"/>
                  </a:moveTo>
                  <a:lnTo>
                    <a:pt x="232562" y="77876"/>
                  </a:lnTo>
                  <a:lnTo>
                    <a:pt x="232562" y="92354"/>
                  </a:lnTo>
                  <a:lnTo>
                    <a:pt x="249478" y="92354"/>
                  </a:lnTo>
                  <a:lnTo>
                    <a:pt x="249478" y="77876"/>
                  </a:lnTo>
                  <a:close/>
                </a:path>
                <a:path w="379729" h="136525">
                  <a:moveTo>
                    <a:pt x="291998" y="6705"/>
                  </a:moveTo>
                  <a:lnTo>
                    <a:pt x="275081" y="6705"/>
                  </a:lnTo>
                  <a:lnTo>
                    <a:pt x="275081" y="100990"/>
                  </a:lnTo>
                  <a:lnTo>
                    <a:pt x="275361" y="102108"/>
                  </a:lnTo>
                  <a:lnTo>
                    <a:pt x="276478" y="103327"/>
                  </a:lnTo>
                  <a:lnTo>
                    <a:pt x="277571" y="103631"/>
                  </a:lnTo>
                  <a:lnTo>
                    <a:pt x="336956" y="103631"/>
                  </a:lnTo>
                  <a:lnTo>
                    <a:pt x="338048" y="103327"/>
                  </a:lnTo>
                  <a:lnTo>
                    <a:pt x="339369" y="102108"/>
                  </a:lnTo>
                  <a:lnTo>
                    <a:pt x="339699" y="100990"/>
                  </a:lnTo>
                  <a:lnTo>
                    <a:pt x="339699" y="89154"/>
                  </a:lnTo>
                  <a:lnTo>
                    <a:pt x="291998" y="89154"/>
                  </a:lnTo>
                  <a:lnTo>
                    <a:pt x="291998" y="54102"/>
                  </a:lnTo>
                  <a:lnTo>
                    <a:pt x="339699" y="54102"/>
                  </a:lnTo>
                  <a:lnTo>
                    <a:pt x="339699" y="39319"/>
                  </a:lnTo>
                  <a:lnTo>
                    <a:pt x="291998" y="39319"/>
                  </a:lnTo>
                  <a:lnTo>
                    <a:pt x="291998" y="6705"/>
                  </a:lnTo>
                  <a:close/>
                </a:path>
                <a:path w="379729" h="136525">
                  <a:moveTo>
                    <a:pt x="339699" y="54102"/>
                  </a:moveTo>
                  <a:lnTo>
                    <a:pt x="322630" y="54102"/>
                  </a:lnTo>
                  <a:lnTo>
                    <a:pt x="322630" y="89154"/>
                  </a:lnTo>
                  <a:lnTo>
                    <a:pt x="339699" y="89154"/>
                  </a:lnTo>
                  <a:lnTo>
                    <a:pt x="339699" y="54102"/>
                  </a:lnTo>
                  <a:close/>
                </a:path>
                <a:path w="379729" h="136525">
                  <a:moveTo>
                    <a:pt x="339699" y="6705"/>
                  </a:moveTo>
                  <a:lnTo>
                    <a:pt x="322630" y="6705"/>
                  </a:lnTo>
                  <a:lnTo>
                    <a:pt x="322630" y="39319"/>
                  </a:lnTo>
                  <a:lnTo>
                    <a:pt x="339699" y="39319"/>
                  </a:lnTo>
                  <a:lnTo>
                    <a:pt x="339699" y="6705"/>
                  </a:lnTo>
                  <a:close/>
                </a:path>
                <a:path w="379729" h="136525">
                  <a:moveTo>
                    <a:pt x="249631" y="42976"/>
                  </a:moveTo>
                  <a:lnTo>
                    <a:pt x="232562" y="42976"/>
                  </a:lnTo>
                  <a:lnTo>
                    <a:pt x="232562" y="72694"/>
                  </a:lnTo>
                  <a:lnTo>
                    <a:pt x="249631" y="72694"/>
                  </a:lnTo>
                  <a:lnTo>
                    <a:pt x="249631" y="42976"/>
                  </a:lnTo>
                  <a:close/>
                </a:path>
                <a:path w="379729" h="136525">
                  <a:moveTo>
                    <a:pt x="184099" y="1066"/>
                  </a:moveTo>
                  <a:lnTo>
                    <a:pt x="169367" y="1066"/>
                  </a:lnTo>
                  <a:lnTo>
                    <a:pt x="164541" y="1981"/>
                  </a:lnTo>
                  <a:lnTo>
                    <a:pt x="155803" y="5638"/>
                  </a:lnTo>
                  <a:lnTo>
                    <a:pt x="152095" y="8077"/>
                  </a:lnTo>
                  <a:lnTo>
                    <a:pt x="149047" y="11125"/>
                  </a:lnTo>
                  <a:lnTo>
                    <a:pt x="145897" y="14173"/>
                  </a:lnTo>
                  <a:lnTo>
                    <a:pt x="143484" y="17754"/>
                  </a:lnTo>
                  <a:lnTo>
                    <a:pt x="140131" y="25984"/>
                  </a:lnTo>
                  <a:lnTo>
                    <a:pt x="139448" y="29565"/>
                  </a:lnTo>
                  <a:lnTo>
                    <a:pt x="139369" y="40335"/>
                  </a:lnTo>
                  <a:lnTo>
                    <a:pt x="140131" y="44424"/>
                  </a:lnTo>
                  <a:lnTo>
                    <a:pt x="143484" y="52654"/>
                  </a:lnTo>
                  <a:lnTo>
                    <a:pt x="145897" y="56235"/>
                  </a:lnTo>
                  <a:lnTo>
                    <a:pt x="149047" y="59283"/>
                  </a:lnTo>
                  <a:lnTo>
                    <a:pt x="152095" y="62331"/>
                  </a:lnTo>
                  <a:lnTo>
                    <a:pt x="155803" y="64719"/>
                  </a:lnTo>
                  <a:lnTo>
                    <a:pt x="164541" y="68173"/>
                  </a:lnTo>
                  <a:lnTo>
                    <a:pt x="169367" y="69037"/>
                  </a:lnTo>
                  <a:lnTo>
                    <a:pt x="183794" y="69037"/>
                  </a:lnTo>
                  <a:lnTo>
                    <a:pt x="191439" y="66598"/>
                  </a:lnTo>
                  <a:lnTo>
                    <a:pt x="203733" y="56845"/>
                  </a:lnTo>
                  <a:lnTo>
                    <a:pt x="205060" y="54711"/>
                  </a:lnTo>
                  <a:lnTo>
                    <a:pt x="168757" y="54711"/>
                  </a:lnTo>
                  <a:lnTo>
                    <a:pt x="164261" y="52755"/>
                  </a:lnTo>
                  <a:lnTo>
                    <a:pt x="158064" y="44932"/>
                  </a:lnTo>
                  <a:lnTo>
                    <a:pt x="156514" y="40335"/>
                  </a:lnTo>
                  <a:lnTo>
                    <a:pt x="156514" y="29565"/>
                  </a:lnTo>
                  <a:lnTo>
                    <a:pt x="158064" y="24942"/>
                  </a:lnTo>
                  <a:lnTo>
                    <a:pt x="164261" y="17424"/>
                  </a:lnTo>
                  <a:lnTo>
                    <a:pt x="168757" y="15544"/>
                  </a:lnTo>
                  <a:lnTo>
                    <a:pt x="205017" y="15544"/>
                  </a:lnTo>
                  <a:lnTo>
                    <a:pt x="204190" y="14147"/>
                  </a:lnTo>
                  <a:lnTo>
                    <a:pt x="191897" y="3683"/>
                  </a:lnTo>
                  <a:lnTo>
                    <a:pt x="184099" y="1066"/>
                  </a:lnTo>
                  <a:close/>
                </a:path>
                <a:path w="379729" h="136525">
                  <a:moveTo>
                    <a:pt x="205017" y="15544"/>
                  </a:moveTo>
                  <a:lnTo>
                    <a:pt x="180441" y="15544"/>
                  </a:lnTo>
                  <a:lnTo>
                    <a:pt x="184911" y="17449"/>
                  </a:lnTo>
                  <a:lnTo>
                    <a:pt x="191211" y="25069"/>
                  </a:lnTo>
                  <a:lnTo>
                    <a:pt x="192751" y="29565"/>
                  </a:lnTo>
                  <a:lnTo>
                    <a:pt x="192785" y="40335"/>
                  </a:lnTo>
                  <a:lnTo>
                    <a:pt x="191211" y="44932"/>
                  </a:lnTo>
                  <a:lnTo>
                    <a:pt x="184911" y="52755"/>
                  </a:lnTo>
                  <a:lnTo>
                    <a:pt x="180441" y="54711"/>
                  </a:lnTo>
                  <a:lnTo>
                    <a:pt x="205060" y="54711"/>
                  </a:lnTo>
                  <a:lnTo>
                    <a:pt x="207619" y="50596"/>
                  </a:lnTo>
                  <a:lnTo>
                    <a:pt x="209245" y="42976"/>
                  </a:lnTo>
                  <a:lnTo>
                    <a:pt x="249631" y="42976"/>
                  </a:lnTo>
                  <a:lnTo>
                    <a:pt x="249631" y="28346"/>
                  </a:lnTo>
                  <a:lnTo>
                    <a:pt x="209550" y="28346"/>
                  </a:lnTo>
                  <a:lnTo>
                    <a:pt x="208025" y="20624"/>
                  </a:lnTo>
                  <a:lnTo>
                    <a:pt x="205017" y="15544"/>
                  </a:lnTo>
                  <a:close/>
                </a:path>
                <a:path w="379729" h="136525">
                  <a:moveTo>
                    <a:pt x="249631" y="0"/>
                  </a:moveTo>
                  <a:lnTo>
                    <a:pt x="232562" y="0"/>
                  </a:lnTo>
                  <a:lnTo>
                    <a:pt x="232562" y="28346"/>
                  </a:lnTo>
                  <a:lnTo>
                    <a:pt x="249631" y="28346"/>
                  </a:lnTo>
                  <a:lnTo>
                    <a:pt x="249631" y="0"/>
                  </a:lnTo>
                  <a:close/>
                </a:path>
                <a:path w="379729" h="136525">
                  <a:moveTo>
                    <a:pt x="54559" y="5029"/>
                  </a:moveTo>
                  <a:lnTo>
                    <a:pt x="36575" y="5029"/>
                  </a:lnTo>
                  <a:lnTo>
                    <a:pt x="36518" y="35204"/>
                  </a:lnTo>
                  <a:lnTo>
                    <a:pt x="35956" y="44143"/>
                  </a:lnTo>
                  <a:lnTo>
                    <a:pt x="16268" y="86810"/>
                  </a:lnTo>
                  <a:lnTo>
                    <a:pt x="0" y="99822"/>
                  </a:lnTo>
                  <a:lnTo>
                    <a:pt x="14020" y="111099"/>
                  </a:lnTo>
                  <a:lnTo>
                    <a:pt x="43012" y="79095"/>
                  </a:lnTo>
                  <a:lnTo>
                    <a:pt x="45719" y="72390"/>
                  </a:lnTo>
                  <a:lnTo>
                    <a:pt x="64582" y="72390"/>
                  </a:lnTo>
                  <a:lnTo>
                    <a:pt x="54559" y="35204"/>
                  </a:lnTo>
                  <a:lnTo>
                    <a:pt x="54559" y="5029"/>
                  </a:lnTo>
                  <a:close/>
                </a:path>
                <a:path w="379729" h="136525">
                  <a:moveTo>
                    <a:pt x="64582" y="72390"/>
                  </a:moveTo>
                  <a:lnTo>
                    <a:pt x="45719" y="72390"/>
                  </a:lnTo>
                  <a:lnTo>
                    <a:pt x="48666" y="79095"/>
                  </a:lnTo>
                  <a:lnTo>
                    <a:pt x="52984" y="85598"/>
                  </a:lnTo>
                  <a:lnTo>
                    <a:pt x="64363" y="98196"/>
                  </a:lnTo>
                  <a:lnTo>
                    <a:pt x="70459" y="103581"/>
                  </a:lnTo>
                  <a:lnTo>
                    <a:pt x="76961" y="108051"/>
                  </a:lnTo>
                  <a:lnTo>
                    <a:pt x="89763" y="96469"/>
                  </a:lnTo>
                  <a:lnTo>
                    <a:pt x="81419" y="90725"/>
                  </a:lnTo>
                  <a:lnTo>
                    <a:pt x="74218" y="84467"/>
                  </a:lnTo>
                  <a:lnTo>
                    <a:pt x="68160" y="77695"/>
                  </a:lnTo>
                  <a:lnTo>
                    <a:pt x="64582" y="72390"/>
                  </a:lnTo>
                  <a:close/>
                </a:path>
                <a:path w="379729" h="136525">
                  <a:moveTo>
                    <a:pt x="379475" y="0"/>
                  </a:moveTo>
                  <a:lnTo>
                    <a:pt x="362254" y="0"/>
                  </a:lnTo>
                  <a:lnTo>
                    <a:pt x="362254" y="136398"/>
                  </a:lnTo>
                  <a:lnTo>
                    <a:pt x="379475" y="136398"/>
                  </a:lnTo>
                  <a:lnTo>
                    <a:pt x="379475" y="0"/>
                  </a:lnTo>
                  <a:close/>
                </a:path>
                <a:path w="379729" h="136525">
                  <a:moveTo>
                    <a:pt x="114452" y="0"/>
                  </a:moveTo>
                  <a:lnTo>
                    <a:pt x="97383" y="0"/>
                  </a:lnTo>
                  <a:lnTo>
                    <a:pt x="97383" y="136398"/>
                  </a:lnTo>
                  <a:lnTo>
                    <a:pt x="114452" y="136398"/>
                  </a:lnTo>
                  <a:lnTo>
                    <a:pt x="114452" y="66751"/>
                  </a:lnTo>
                  <a:lnTo>
                    <a:pt x="133197" y="66751"/>
                  </a:lnTo>
                  <a:lnTo>
                    <a:pt x="133197" y="51358"/>
                  </a:lnTo>
                  <a:lnTo>
                    <a:pt x="114452" y="51358"/>
                  </a:lnTo>
                  <a:lnTo>
                    <a:pt x="114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166347" y="4777739"/>
              <a:ext cx="292607" cy="17373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1177689" y="4788636"/>
              <a:ext cx="256540" cy="136525"/>
            </a:xfrm>
            <a:custGeom>
              <a:avLst/>
              <a:gdLst/>
              <a:ahLst/>
              <a:cxnLst/>
              <a:rect l="l" t="t" r="r" b="b"/>
              <a:pathLst>
                <a:path w="256540" h="136525">
                  <a:moveTo>
                    <a:pt x="163525" y="75437"/>
                  </a:moveTo>
                  <a:lnTo>
                    <a:pt x="146303" y="75437"/>
                  </a:lnTo>
                  <a:lnTo>
                    <a:pt x="146303" y="132080"/>
                  </a:lnTo>
                  <a:lnTo>
                    <a:pt x="146608" y="133197"/>
                  </a:lnTo>
                  <a:lnTo>
                    <a:pt x="147827" y="134416"/>
                  </a:lnTo>
                  <a:lnTo>
                    <a:pt x="148945" y="134721"/>
                  </a:lnTo>
                  <a:lnTo>
                    <a:pt x="237134" y="134721"/>
                  </a:lnTo>
                  <a:lnTo>
                    <a:pt x="238226" y="134416"/>
                  </a:lnTo>
                  <a:lnTo>
                    <a:pt x="239547" y="133197"/>
                  </a:lnTo>
                  <a:lnTo>
                    <a:pt x="239877" y="132080"/>
                  </a:lnTo>
                  <a:lnTo>
                    <a:pt x="239877" y="120853"/>
                  </a:lnTo>
                  <a:lnTo>
                    <a:pt x="163525" y="120853"/>
                  </a:lnTo>
                  <a:lnTo>
                    <a:pt x="163525" y="104394"/>
                  </a:lnTo>
                  <a:lnTo>
                    <a:pt x="239877" y="104394"/>
                  </a:lnTo>
                  <a:lnTo>
                    <a:pt x="239877" y="90678"/>
                  </a:lnTo>
                  <a:lnTo>
                    <a:pt x="163525" y="90678"/>
                  </a:lnTo>
                  <a:lnTo>
                    <a:pt x="163525" y="75437"/>
                  </a:lnTo>
                  <a:close/>
                </a:path>
                <a:path w="256540" h="136525">
                  <a:moveTo>
                    <a:pt x="239877" y="104394"/>
                  </a:moveTo>
                  <a:lnTo>
                    <a:pt x="222808" y="104394"/>
                  </a:lnTo>
                  <a:lnTo>
                    <a:pt x="222808" y="120853"/>
                  </a:lnTo>
                  <a:lnTo>
                    <a:pt x="239877" y="120853"/>
                  </a:lnTo>
                  <a:lnTo>
                    <a:pt x="239877" y="104394"/>
                  </a:lnTo>
                  <a:close/>
                </a:path>
                <a:path w="256540" h="136525">
                  <a:moveTo>
                    <a:pt x="239877" y="75437"/>
                  </a:moveTo>
                  <a:lnTo>
                    <a:pt x="222808" y="75437"/>
                  </a:lnTo>
                  <a:lnTo>
                    <a:pt x="222808" y="90678"/>
                  </a:lnTo>
                  <a:lnTo>
                    <a:pt x="239877" y="90678"/>
                  </a:lnTo>
                  <a:lnTo>
                    <a:pt x="239877" y="75437"/>
                  </a:lnTo>
                  <a:close/>
                </a:path>
                <a:path w="256540" h="136525">
                  <a:moveTo>
                    <a:pt x="55625" y="22250"/>
                  </a:moveTo>
                  <a:lnTo>
                    <a:pt x="37185" y="22250"/>
                  </a:lnTo>
                  <a:lnTo>
                    <a:pt x="37142" y="34137"/>
                  </a:lnTo>
                  <a:lnTo>
                    <a:pt x="36552" y="44662"/>
                  </a:lnTo>
                  <a:lnTo>
                    <a:pt x="21559" y="80914"/>
                  </a:lnTo>
                  <a:lnTo>
                    <a:pt x="0" y="99517"/>
                  </a:lnTo>
                  <a:lnTo>
                    <a:pt x="14173" y="110947"/>
                  </a:lnTo>
                  <a:lnTo>
                    <a:pt x="43840" y="79298"/>
                  </a:lnTo>
                  <a:lnTo>
                    <a:pt x="46481" y="72085"/>
                  </a:lnTo>
                  <a:lnTo>
                    <a:pt x="65300" y="72085"/>
                  </a:lnTo>
                  <a:lnTo>
                    <a:pt x="55625" y="34137"/>
                  </a:lnTo>
                  <a:lnTo>
                    <a:pt x="55625" y="22250"/>
                  </a:lnTo>
                  <a:close/>
                </a:path>
                <a:path w="256540" h="136525">
                  <a:moveTo>
                    <a:pt x="65300" y="72085"/>
                  </a:moveTo>
                  <a:lnTo>
                    <a:pt x="46481" y="72085"/>
                  </a:lnTo>
                  <a:lnTo>
                    <a:pt x="49022" y="78689"/>
                  </a:lnTo>
                  <a:lnTo>
                    <a:pt x="78333" y="107594"/>
                  </a:lnTo>
                  <a:lnTo>
                    <a:pt x="90525" y="95859"/>
                  </a:lnTo>
                  <a:lnTo>
                    <a:pt x="82005" y="90354"/>
                  </a:lnTo>
                  <a:lnTo>
                    <a:pt x="74733" y="84201"/>
                  </a:lnTo>
                  <a:lnTo>
                    <a:pt x="68708" y="77400"/>
                  </a:lnTo>
                  <a:lnTo>
                    <a:pt x="65300" y="72085"/>
                  </a:lnTo>
                  <a:close/>
                </a:path>
                <a:path w="256540" h="136525">
                  <a:moveTo>
                    <a:pt x="83362" y="7924"/>
                  </a:moveTo>
                  <a:lnTo>
                    <a:pt x="9753" y="7924"/>
                  </a:lnTo>
                  <a:lnTo>
                    <a:pt x="9753" y="22250"/>
                  </a:lnTo>
                  <a:lnTo>
                    <a:pt x="83362" y="22250"/>
                  </a:lnTo>
                  <a:lnTo>
                    <a:pt x="83362" y="7924"/>
                  </a:lnTo>
                  <a:close/>
                </a:path>
                <a:path w="256540" h="136525">
                  <a:moveTo>
                    <a:pt x="256031" y="49682"/>
                  </a:moveTo>
                  <a:lnTo>
                    <a:pt x="130301" y="49682"/>
                  </a:lnTo>
                  <a:lnTo>
                    <a:pt x="130301" y="64160"/>
                  </a:lnTo>
                  <a:lnTo>
                    <a:pt x="256031" y="64160"/>
                  </a:lnTo>
                  <a:lnTo>
                    <a:pt x="256031" y="49682"/>
                  </a:lnTo>
                  <a:close/>
                </a:path>
                <a:path w="256540" h="136525">
                  <a:moveTo>
                    <a:pt x="240334" y="3505"/>
                  </a:moveTo>
                  <a:lnTo>
                    <a:pt x="143865" y="3505"/>
                  </a:lnTo>
                  <a:lnTo>
                    <a:pt x="143865" y="17983"/>
                  </a:lnTo>
                  <a:lnTo>
                    <a:pt x="224789" y="17983"/>
                  </a:lnTo>
                  <a:lnTo>
                    <a:pt x="224789" y="21640"/>
                  </a:lnTo>
                  <a:lnTo>
                    <a:pt x="224332" y="26492"/>
                  </a:lnTo>
                  <a:lnTo>
                    <a:pt x="222503" y="38582"/>
                  </a:lnTo>
                  <a:lnTo>
                    <a:pt x="221437" y="44297"/>
                  </a:lnTo>
                  <a:lnTo>
                    <a:pt x="220217" y="49682"/>
                  </a:lnTo>
                  <a:lnTo>
                    <a:pt x="236829" y="49682"/>
                  </a:lnTo>
                  <a:lnTo>
                    <a:pt x="243077" y="7772"/>
                  </a:lnTo>
                  <a:lnTo>
                    <a:pt x="243077" y="6248"/>
                  </a:lnTo>
                  <a:lnTo>
                    <a:pt x="242747" y="5156"/>
                  </a:lnTo>
                  <a:lnTo>
                    <a:pt x="241426" y="3835"/>
                  </a:lnTo>
                  <a:lnTo>
                    <a:pt x="240334" y="3505"/>
                  </a:lnTo>
                  <a:close/>
                </a:path>
                <a:path w="256540" h="136525">
                  <a:moveTo>
                    <a:pt x="118414" y="0"/>
                  </a:moveTo>
                  <a:lnTo>
                    <a:pt x="101193" y="0"/>
                  </a:lnTo>
                  <a:lnTo>
                    <a:pt x="101193" y="136398"/>
                  </a:lnTo>
                  <a:lnTo>
                    <a:pt x="118414" y="136398"/>
                  </a:lnTo>
                  <a:lnTo>
                    <a:pt x="118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83563" y="4657585"/>
              <a:ext cx="223202" cy="22318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77934" y="4657585"/>
              <a:ext cx="223202" cy="22318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269435" y="4657585"/>
              <a:ext cx="223202" cy="223189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10887912" y="4069079"/>
            <a:ext cx="387350" cy="360045"/>
            <a:chOff x="10887912" y="4069079"/>
            <a:chExt cx="387350" cy="360045"/>
          </a:xfrm>
        </p:grpSpPr>
        <p:sp>
          <p:nvSpPr>
            <p:cNvPr id="78" name="object 78"/>
            <p:cNvSpPr/>
            <p:nvPr/>
          </p:nvSpPr>
          <p:spPr>
            <a:xfrm>
              <a:off x="10896867" y="4078071"/>
              <a:ext cx="378460" cy="351155"/>
            </a:xfrm>
            <a:custGeom>
              <a:avLst/>
              <a:gdLst/>
              <a:ahLst/>
              <a:cxnLst/>
              <a:rect l="l" t="t" r="r" b="b"/>
              <a:pathLst>
                <a:path w="378459" h="351154">
                  <a:moveTo>
                    <a:pt x="52019" y="270446"/>
                  </a:moveTo>
                  <a:lnTo>
                    <a:pt x="48920" y="267347"/>
                  </a:lnTo>
                  <a:lnTo>
                    <a:pt x="44894" y="267347"/>
                  </a:lnTo>
                  <a:lnTo>
                    <a:pt x="40868" y="267347"/>
                  </a:lnTo>
                  <a:lnTo>
                    <a:pt x="37769" y="270446"/>
                  </a:lnTo>
                  <a:lnTo>
                    <a:pt x="37769" y="314096"/>
                  </a:lnTo>
                  <a:lnTo>
                    <a:pt x="40868" y="317195"/>
                  </a:lnTo>
                  <a:lnTo>
                    <a:pt x="48920" y="317195"/>
                  </a:lnTo>
                  <a:lnTo>
                    <a:pt x="52019" y="314096"/>
                  </a:lnTo>
                  <a:lnTo>
                    <a:pt x="52019" y="270446"/>
                  </a:lnTo>
                  <a:close/>
                </a:path>
                <a:path w="378459" h="351154">
                  <a:moveTo>
                    <a:pt x="377990" y="266966"/>
                  </a:moveTo>
                  <a:lnTo>
                    <a:pt x="377952" y="260845"/>
                  </a:lnTo>
                  <a:lnTo>
                    <a:pt x="377444" y="256197"/>
                  </a:lnTo>
                  <a:lnTo>
                    <a:pt x="371259" y="250621"/>
                  </a:lnTo>
                  <a:lnTo>
                    <a:pt x="370205" y="250012"/>
                  </a:lnTo>
                  <a:lnTo>
                    <a:pt x="366547" y="247878"/>
                  </a:lnTo>
                  <a:lnTo>
                    <a:pt x="363816" y="247459"/>
                  </a:lnTo>
                  <a:lnTo>
                    <a:pt x="363816" y="262699"/>
                  </a:lnTo>
                  <a:lnTo>
                    <a:pt x="363816" y="267652"/>
                  </a:lnTo>
                  <a:lnTo>
                    <a:pt x="287362" y="312153"/>
                  </a:lnTo>
                  <a:lnTo>
                    <a:pt x="226542" y="331038"/>
                  </a:lnTo>
                  <a:lnTo>
                    <a:pt x="175298" y="335661"/>
                  </a:lnTo>
                  <a:lnTo>
                    <a:pt x="134708" y="331127"/>
                  </a:lnTo>
                  <a:lnTo>
                    <a:pt x="133718" y="330822"/>
                  </a:lnTo>
                  <a:lnTo>
                    <a:pt x="105841" y="322541"/>
                  </a:lnTo>
                  <a:lnTo>
                    <a:pt x="89801" y="315023"/>
                  </a:lnTo>
                  <a:lnTo>
                    <a:pt x="89801" y="232664"/>
                  </a:lnTo>
                  <a:lnTo>
                    <a:pt x="104660" y="232664"/>
                  </a:lnTo>
                  <a:lnTo>
                    <a:pt x="110858" y="232981"/>
                  </a:lnTo>
                  <a:lnTo>
                    <a:pt x="111163" y="232981"/>
                  </a:lnTo>
                  <a:lnTo>
                    <a:pt x="160731" y="237934"/>
                  </a:lnTo>
                  <a:lnTo>
                    <a:pt x="188455" y="250291"/>
                  </a:lnTo>
                  <a:lnTo>
                    <a:pt x="200596" y="254038"/>
                  </a:lnTo>
                  <a:lnTo>
                    <a:pt x="220345" y="256387"/>
                  </a:lnTo>
                  <a:lnTo>
                    <a:pt x="251726" y="256819"/>
                  </a:lnTo>
                  <a:lnTo>
                    <a:pt x="256997" y="256819"/>
                  </a:lnTo>
                  <a:lnTo>
                    <a:pt x="262572" y="262394"/>
                  </a:lnTo>
                  <a:lnTo>
                    <a:pt x="263804" y="266420"/>
                  </a:lnTo>
                  <a:lnTo>
                    <a:pt x="263220" y="271983"/>
                  </a:lnTo>
                  <a:lnTo>
                    <a:pt x="263131" y="273850"/>
                  </a:lnTo>
                  <a:lnTo>
                    <a:pt x="214503" y="284886"/>
                  </a:lnTo>
                  <a:lnTo>
                    <a:pt x="177723" y="281584"/>
                  </a:lnTo>
                  <a:lnTo>
                    <a:pt x="174015" y="280974"/>
                  </a:lnTo>
                  <a:lnTo>
                    <a:pt x="170307" y="283756"/>
                  </a:lnTo>
                  <a:lnTo>
                    <a:pt x="169684" y="287782"/>
                  </a:lnTo>
                  <a:lnTo>
                    <a:pt x="169062" y="291490"/>
                  </a:lnTo>
                  <a:lnTo>
                    <a:pt x="171843" y="295211"/>
                  </a:lnTo>
                  <a:lnTo>
                    <a:pt x="212229" y="299059"/>
                  </a:lnTo>
                  <a:lnTo>
                    <a:pt x="222631" y="299237"/>
                  </a:lnTo>
                  <a:lnTo>
                    <a:pt x="233603" y="298945"/>
                  </a:lnTo>
                  <a:lnTo>
                    <a:pt x="243332" y="298043"/>
                  </a:lnTo>
                  <a:lnTo>
                    <a:pt x="251841" y="296494"/>
                  </a:lnTo>
                  <a:lnTo>
                    <a:pt x="259168" y="294284"/>
                  </a:lnTo>
                  <a:lnTo>
                    <a:pt x="259473" y="294284"/>
                  </a:lnTo>
                  <a:lnTo>
                    <a:pt x="286715" y="284886"/>
                  </a:lnTo>
                  <a:lnTo>
                    <a:pt x="302793" y="279133"/>
                  </a:lnTo>
                  <a:lnTo>
                    <a:pt x="319684" y="272923"/>
                  </a:lnTo>
                  <a:lnTo>
                    <a:pt x="330644" y="268947"/>
                  </a:lnTo>
                  <a:lnTo>
                    <a:pt x="344855" y="264096"/>
                  </a:lnTo>
                  <a:lnTo>
                    <a:pt x="355688" y="261112"/>
                  </a:lnTo>
                  <a:lnTo>
                    <a:pt x="361657" y="260845"/>
                  </a:lnTo>
                  <a:lnTo>
                    <a:pt x="363816" y="262699"/>
                  </a:lnTo>
                  <a:lnTo>
                    <a:pt x="363816" y="247459"/>
                  </a:lnTo>
                  <a:lnTo>
                    <a:pt x="360603" y="246951"/>
                  </a:lnTo>
                  <a:lnTo>
                    <a:pt x="353085" y="247713"/>
                  </a:lnTo>
                  <a:lnTo>
                    <a:pt x="343700" y="250012"/>
                  </a:lnTo>
                  <a:lnTo>
                    <a:pt x="344004" y="249694"/>
                  </a:lnTo>
                  <a:lnTo>
                    <a:pt x="347027" y="238201"/>
                  </a:lnTo>
                  <a:lnTo>
                    <a:pt x="349148" y="226479"/>
                  </a:lnTo>
                  <a:lnTo>
                    <a:pt x="350393" y="214515"/>
                  </a:lnTo>
                  <a:lnTo>
                    <a:pt x="350786" y="203022"/>
                  </a:lnTo>
                  <a:lnTo>
                    <a:pt x="350723" y="201701"/>
                  </a:lnTo>
                  <a:lnTo>
                    <a:pt x="345630" y="163893"/>
                  </a:lnTo>
                  <a:lnTo>
                    <a:pt x="336524" y="145021"/>
                  </a:lnTo>
                  <a:lnTo>
                    <a:pt x="336524" y="203339"/>
                  </a:lnTo>
                  <a:lnTo>
                    <a:pt x="335940" y="216090"/>
                  </a:lnTo>
                  <a:lnTo>
                    <a:pt x="326974" y="255270"/>
                  </a:lnTo>
                  <a:lnTo>
                    <a:pt x="316141" y="258991"/>
                  </a:lnTo>
                  <a:lnTo>
                    <a:pt x="309943" y="261467"/>
                  </a:lnTo>
                  <a:lnTo>
                    <a:pt x="302691" y="264134"/>
                  </a:lnTo>
                  <a:lnTo>
                    <a:pt x="286550" y="269925"/>
                  </a:lnTo>
                  <a:lnTo>
                    <a:pt x="277736" y="272923"/>
                  </a:lnTo>
                  <a:lnTo>
                    <a:pt x="278282" y="264096"/>
                  </a:lnTo>
                  <a:lnTo>
                    <a:pt x="278257" y="262699"/>
                  </a:lnTo>
                  <a:lnTo>
                    <a:pt x="275882" y="255574"/>
                  </a:lnTo>
                  <a:lnTo>
                    <a:pt x="262877" y="242570"/>
                  </a:lnTo>
                  <a:lnTo>
                    <a:pt x="262572" y="242265"/>
                  </a:lnTo>
                  <a:lnTo>
                    <a:pt x="252349" y="242570"/>
                  </a:lnTo>
                  <a:lnTo>
                    <a:pt x="222681" y="242303"/>
                  </a:lnTo>
                  <a:lnTo>
                    <a:pt x="204978" y="240372"/>
                  </a:lnTo>
                  <a:lnTo>
                    <a:pt x="194462" y="237223"/>
                  </a:lnTo>
                  <a:lnTo>
                    <a:pt x="186169" y="232664"/>
                  </a:lnTo>
                  <a:lnTo>
                    <a:pt x="179095" y="228854"/>
                  </a:lnTo>
                  <a:lnTo>
                    <a:pt x="167043" y="224663"/>
                  </a:lnTo>
                  <a:lnTo>
                    <a:pt x="147777" y="221234"/>
                  </a:lnTo>
                  <a:lnTo>
                    <a:pt x="117970" y="219049"/>
                  </a:lnTo>
                  <a:lnTo>
                    <a:pt x="117932" y="218732"/>
                  </a:lnTo>
                  <a:lnTo>
                    <a:pt x="117360" y="213474"/>
                  </a:lnTo>
                  <a:lnTo>
                    <a:pt x="117055" y="207899"/>
                  </a:lnTo>
                  <a:lnTo>
                    <a:pt x="117106" y="201701"/>
                  </a:lnTo>
                  <a:lnTo>
                    <a:pt x="129552" y="148259"/>
                  </a:lnTo>
                  <a:lnTo>
                    <a:pt x="159575" y="118110"/>
                  </a:lnTo>
                  <a:lnTo>
                    <a:pt x="195808" y="104927"/>
                  </a:lnTo>
                  <a:lnTo>
                    <a:pt x="226961" y="102006"/>
                  </a:lnTo>
                  <a:lnTo>
                    <a:pt x="226656" y="102311"/>
                  </a:lnTo>
                  <a:lnTo>
                    <a:pt x="257810" y="105232"/>
                  </a:lnTo>
                  <a:lnTo>
                    <a:pt x="294030" y="118414"/>
                  </a:lnTo>
                  <a:lnTo>
                    <a:pt x="324053" y="148564"/>
                  </a:lnTo>
                  <a:lnTo>
                    <a:pt x="336423" y="201701"/>
                  </a:lnTo>
                  <a:lnTo>
                    <a:pt x="336524" y="203339"/>
                  </a:lnTo>
                  <a:lnTo>
                    <a:pt x="336524" y="145021"/>
                  </a:lnTo>
                  <a:lnTo>
                    <a:pt x="330530" y="132588"/>
                  </a:lnTo>
                  <a:lnTo>
                    <a:pt x="306133" y="109067"/>
                  </a:lnTo>
                  <a:lnTo>
                    <a:pt x="290715" y="102006"/>
                  </a:lnTo>
                  <a:lnTo>
                    <a:pt x="273100" y="93954"/>
                  </a:lnTo>
                  <a:lnTo>
                    <a:pt x="275577" y="90551"/>
                  </a:lnTo>
                  <a:lnTo>
                    <a:pt x="276631" y="88074"/>
                  </a:lnTo>
                  <a:lnTo>
                    <a:pt x="277431" y="86207"/>
                  </a:lnTo>
                  <a:lnTo>
                    <a:pt x="277304" y="73215"/>
                  </a:lnTo>
                  <a:lnTo>
                    <a:pt x="275259" y="68249"/>
                  </a:lnTo>
                  <a:lnTo>
                    <a:pt x="271551" y="64541"/>
                  </a:lnTo>
                  <a:lnTo>
                    <a:pt x="273621" y="59270"/>
                  </a:lnTo>
                  <a:lnTo>
                    <a:pt x="280314" y="42303"/>
                  </a:lnTo>
                  <a:lnTo>
                    <a:pt x="284251" y="25450"/>
                  </a:lnTo>
                  <a:lnTo>
                    <a:pt x="284264" y="23241"/>
                  </a:lnTo>
                  <a:lnTo>
                    <a:pt x="283819" y="14859"/>
                  </a:lnTo>
                  <a:lnTo>
                    <a:pt x="283692" y="12331"/>
                  </a:lnTo>
                  <a:lnTo>
                    <a:pt x="278358" y="3848"/>
                  </a:lnTo>
                  <a:lnTo>
                    <a:pt x="272630" y="1981"/>
                  </a:lnTo>
                  <a:lnTo>
                    <a:pt x="272630" y="25450"/>
                  </a:lnTo>
                  <a:lnTo>
                    <a:pt x="268287" y="37350"/>
                  </a:lnTo>
                  <a:lnTo>
                    <a:pt x="263194" y="48818"/>
                  </a:lnTo>
                  <a:lnTo>
                    <a:pt x="263194" y="75996"/>
                  </a:lnTo>
                  <a:lnTo>
                    <a:pt x="263194" y="85280"/>
                  </a:lnTo>
                  <a:lnTo>
                    <a:pt x="260400" y="88074"/>
                  </a:lnTo>
                  <a:lnTo>
                    <a:pt x="193217" y="88074"/>
                  </a:lnTo>
                  <a:lnTo>
                    <a:pt x="190423" y="85280"/>
                  </a:lnTo>
                  <a:lnTo>
                    <a:pt x="190423" y="75996"/>
                  </a:lnTo>
                  <a:lnTo>
                    <a:pt x="193217" y="73215"/>
                  </a:lnTo>
                  <a:lnTo>
                    <a:pt x="260400" y="73215"/>
                  </a:lnTo>
                  <a:lnTo>
                    <a:pt x="263194" y="75996"/>
                  </a:lnTo>
                  <a:lnTo>
                    <a:pt x="263194" y="48818"/>
                  </a:lnTo>
                  <a:lnTo>
                    <a:pt x="258546" y="59270"/>
                  </a:lnTo>
                  <a:lnTo>
                    <a:pt x="195072" y="59270"/>
                  </a:lnTo>
                  <a:lnTo>
                    <a:pt x="186194" y="36512"/>
                  </a:lnTo>
                  <a:lnTo>
                    <a:pt x="183299" y="23241"/>
                  </a:lnTo>
                  <a:lnTo>
                    <a:pt x="183654" y="17005"/>
                  </a:lnTo>
                  <a:lnTo>
                    <a:pt x="184543" y="15303"/>
                  </a:lnTo>
                  <a:lnTo>
                    <a:pt x="189966" y="14859"/>
                  </a:lnTo>
                  <a:lnTo>
                    <a:pt x="199161" y="17716"/>
                  </a:lnTo>
                  <a:lnTo>
                    <a:pt x="210578" y="23253"/>
                  </a:lnTo>
                  <a:lnTo>
                    <a:pt x="222631" y="30797"/>
                  </a:lnTo>
                  <a:lnTo>
                    <a:pt x="225107" y="32651"/>
                  </a:lnTo>
                  <a:lnTo>
                    <a:pt x="228511" y="32651"/>
                  </a:lnTo>
                  <a:lnTo>
                    <a:pt x="263639" y="14859"/>
                  </a:lnTo>
                  <a:lnTo>
                    <a:pt x="269074" y="15303"/>
                  </a:lnTo>
                  <a:lnTo>
                    <a:pt x="272567" y="19481"/>
                  </a:lnTo>
                  <a:lnTo>
                    <a:pt x="272630" y="25450"/>
                  </a:lnTo>
                  <a:lnTo>
                    <a:pt x="272630" y="1981"/>
                  </a:lnTo>
                  <a:lnTo>
                    <a:pt x="266573" y="0"/>
                  </a:lnTo>
                  <a:lnTo>
                    <a:pt x="252425" y="2692"/>
                  </a:lnTo>
                  <a:lnTo>
                    <a:pt x="238379" y="8991"/>
                  </a:lnTo>
                  <a:lnTo>
                    <a:pt x="226961" y="15925"/>
                  </a:lnTo>
                  <a:lnTo>
                    <a:pt x="225158" y="14859"/>
                  </a:lnTo>
                  <a:lnTo>
                    <a:pt x="215569" y="9118"/>
                  </a:lnTo>
                  <a:lnTo>
                    <a:pt x="201599" y="2806"/>
                  </a:lnTo>
                  <a:lnTo>
                    <a:pt x="187464" y="38"/>
                  </a:lnTo>
                  <a:lnTo>
                    <a:pt x="175564" y="3848"/>
                  </a:lnTo>
                  <a:lnTo>
                    <a:pt x="170180" y="12331"/>
                  </a:lnTo>
                  <a:lnTo>
                    <a:pt x="169545" y="23241"/>
                  </a:lnTo>
                  <a:lnTo>
                    <a:pt x="169545" y="25450"/>
                  </a:lnTo>
                  <a:lnTo>
                    <a:pt x="173469" y="42303"/>
                  </a:lnTo>
                  <a:lnTo>
                    <a:pt x="182372" y="64541"/>
                  </a:lnTo>
                  <a:lnTo>
                    <a:pt x="178663" y="68249"/>
                  </a:lnTo>
                  <a:lnTo>
                    <a:pt x="176187" y="73520"/>
                  </a:lnTo>
                  <a:lnTo>
                    <a:pt x="176187" y="86207"/>
                  </a:lnTo>
                  <a:lnTo>
                    <a:pt x="177723" y="90551"/>
                  </a:lnTo>
                  <a:lnTo>
                    <a:pt x="180517" y="93954"/>
                  </a:lnTo>
                  <a:lnTo>
                    <a:pt x="147599" y="109016"/>
                  </a:lnTo>
                  <a:lnTo>
                    <a:pt x="123202" y="132461"/>
                  </a:lnTo>
                  <a:lnTo>
                    <a:pt x="108026" y="163753"/>
                  </a:lnTo>
                  <a:lnTo>
                    <a:pt x="102882" y="201701"/>
                  </a:lnTo>
                  <a:lnTo>
                    <a:pt x="102806" y="207899"/>
                  </a:lnTo>
                  <a:lnTo>
                    <a:pt x="103111" y="213474"/>
                  </a:lnTo>
                  <a:lnTo>
                    <a:pt x="103733" y="218732"/>
                  </a:lnTo>
                  <a:lnTo>
                    <a:pt x="89484" y="218732"/>
                  </a:lnTo>
                  <a:lnTo>
                    <a:pt x="88493" y="215950"/>
                  </a:lnTo>
                  <a:lnTo>
                    <a:pt x="87122" y="212026"/>
                  </a:lnTo>
                  <a:lnTo>
                    <a:pt x="82664" y="206616"/>
                  </a:lnTo>
                  <a:lnTo>
                    <a:pt x="76593" y="203022"/>
                  </a:lnTo>
                  <a:lnTo>
                    <a:pt x="75552" y="202844"/>
                  </a:lnTo>
                  <a:lnTo>
                    <a:pt x="75552" y="218732"/>
                  </a:lnTo>
                  <a:lnTo>
                    <a:pt x="75552" y="329577"/>
                  </a:lnTo>
                  <a:lnTo>
                    <a:pt x="72771" y="332371"/>
                  </a:lnTo>
                  <a:lnTo>
                    <a:pt x="17030" y="332371"/>
                  </a:lnTo>
                  <a:lnTo>
                    <a:pt x="14249" y="329577"/>
                  </a:lnTo>
                  <a:lnTo>
                    <a:pt x="14249" y="218732"/>
                  </a:lnTo>
                  <a:lnTo>
                    <a:pt x="17030" y="215950"/>
                  </a:lnTo>
                  <a:lnTo>
                    <a:pt x="72771" y="215950"/>
                  </a:lnTo>
                  <a:lnTo>
                    <a:pt x="75552" y="218732"/>
                  </a:lnTo>
                  <a:lnTo>
                    <a:pt x="75552" y="202844"/>
                  </a:lnTo>
                  <a:lnTo>
                    <a:pt x="69354" y="201701"/>
                  </a:lnTo>
                  <a:lnTo>
                    <a:pt x="20434" y="201701"/>
                  </a:lnTo>
                  <a:lnTo>
                    <a:pt x="12534" y="203339"/>
                  </a:lnTo>
                  <a:lnTo>
                    <a:pt x="6032" y="207746"/>
                  </a:lnTo>
                  <a:lnTo>
                    <a:pt x="1625" y="214249"/>
                  </a:lnTo>
                  <a:lnTo>
                    <a:pt x="0" y="222135"/>
                  </a:lnTo>
                  <a:lnTo>
                    <a:pt x="0" y="326174"/>
                  </a:lnTo>
                  <a:lnTo>
                    <a:pt x="1625" y="334200"/>
                  </a:lnTo>
                  <a:lnTo>
                    <a:pt x="6032" y="340690"/>
                  </a:lnTo>
                  <a:lnTo>
                    <a:pt x="12534" y="345033"/>
                  </a:lnTo>
                  <a:lnTo>
                    <a:pt x="20434" y="346608"/>
                  </a:lnTo>
                  <a:lnTo>
                    <a:pt x="78955" y="346608"/>
                  </a:lnTo>
                  <a:lnTo>
                    <a:pt x="87007" y="339801"/>
                  </a:lnTo>
                  <a:lnTo>
                    <a:pt x="88798" y="332371"/>
                  </a:lnTo>
                  <a:lnTo>
                    <a:pt x="89179" y="330822"/>
                  </a:lnTo>
                  <a:lnTo>
                    <a:pt x="103466" y="337185"/>
                  </a:lnTo>
                  <a:lnTo>
                    <a:pt x="123418" y="343636"/>
                  </a:lnTo>
                  <a:lnTo>
                    <a:pt x="148780" y="348627"/>
                  </a:lnTo>
                  <a:lnTo>
                    <a:pt x="179285" y="350634"/>
                  </a:lnTo>
                  <a:lnTo>
                    <a:pt x="218059" y="347573"/>
                  </a:lnTo>
                  <a:lnTo>
                    <a:pt x="262140" y="337058"/>
                  </a:lnTo>
                  <a:lnTo>
                    <a:pt x="265557" y="335661"/>
                  </a:lnTo>
                  <a:lnTo>
                    <a:pt x="311162" y="317068"/>
                  </a:lnTo>
                  <a:lnTo>
                    <a:pt x="364756" y="285610"/>
                  </a:lnTo>
                  <a:lnTo>
                    <a:pt x="365988" y="284683"/>
                  </a:lnTo>
                  <a:lnTo>
                    <a:pt x="377444" y="276631"/>
                  </a:lnTo>
                  <a:lnTo>
                    <a:pt x="377990" y="26696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088534" y="4196486"/>
              <a:ext cx="74625" cy="10621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87912" y="4069079"/>
              <a:ext cx="377939" cy="350634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9532204" y="4062133"/>
            <a:ext cx="314960" cy="374015"/>
            <a:chOff x="9532204" y="4062133"/>
            <a:chExt cx="314960" cy="374015"/>
          </a:xfrm>
        </p:grpSpPr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41173" y="4211446"/>
              <a:ext cx="223970" cy="22420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560903" y="4071111"/>
              <a:ext cx="286385" cy="346710"/>
            </a:xfrm>
            <a:custGeom>
              <a:avLst/>
              <a:gdLst/>
              <a:ahLst/>
              <a:cxnLst/>
              <a:rect l="l" t="t" r="r" b="b"/>
              <a:pathLst>
                <a:path w="286384" h="346710">
                  <a:moveTo>
                    <a:pt x="230809" y="14033"/>
                  </a:moveTo>
                  <a:lnTo>
                    <a:pt x="206425" y="14033"/>
                  </a:lnTo>
                  <a:lnTo>
                    <a:pt x="206425" y="46151"/>
                  </a:lnTo>
                  <a:lnTo>
                    <a:pt x="209052" y="59128"/>
                  </a:lnTo>
                  <a:lnTo>
                    <a:pt x="216211" y="69734"/>
                  </a:lnTo>
                  <a:lnTo>
                    <a:pt x="226817" y="76889"/>
                  </a:lnTo>
                  <a:lnTo>
                    <a:pt x="239788" y="79514"/>
                  </a:lnTo>
                  <a:lnTo>
                    <a:pt x="271906" y="79514"/>
                  </a:lnTo>
                  <a:lnTo>
                    <a:pt x="271906" y="312762"/>
                  </a:lnTo>
                  <a:lnTo>
                    <a:pt x="270425" y="320209"/>
                  </a:lnTo>
                  <a:lnTo>
                    <a:pt x="266372" y="326251"/>
                  </a:lnTo>
                  <a:lnTo>
                    <a:pt x="260334" y="330306"/>
                  </a:lnTo>
                  <a:lnTo>
                    <a:pt x="252895" y="331787"/>
                  </a:lnTo>
                  <a:lnTo>
                    <a:pt x="48018" y="331787"/>
                  </a:lnTo>
                  <a:lnTo>
                    <a:pt x="33680" y="346125"/>
                  </a:lnTo>
                  <a:lnTo>
                    <a:pt x="252577" y="346125"/>
                  </a:lnTo>
                  <a:lnTo>
                    <a:pt x="265548" y="343500"/>
                  </a:lnTo>
                  <a:lnTo>
                    <a:pt x="276155" y="336345"/>
                  </a:lnTo>
                  <a:lnTo>
                    <a:pt x="283313" y="325739"/>
                  </a:lnTo>
                  <a:lnTo>
                    <a:pt x="285940" y="312762"/>
                  </a:lnTo>
                  <a:lnTo>
                    <a:pt x="285940" y="70789"/>
                  </a:lnTo>
                  <a:lnTo>
                    <a:pt x="285635" y="69545"/>
                  </a:lnTo>
                  <a:lnTo>
                    <a:pt x="285318" y="68922"/>
                  </a:lnTo>
                  <a:lnTo>
                    <a:pt x="285318" y="67983"/>
                  </a:lnTo>
                  <a:lnTo>
                    <a:pt x="284695" y="67360"/>
                  </a:lnTo>
                  <a:lnTo>
                    <a:pt x="284073" y="67043"/>
                  </a:lnTo>
                  <a:lnTo>
                    <a:pt x="281878" y="64858"/>
                  </a:lnTo>
                  <a:lnTo>
                    <a:pt x="239788" y="64858"/>
                  </a:lnTo>
                  <a:lnTo>
                    <a:pt x="232476" y="63379"/>
                  </a:lnTo>
                  <a:lnTo>
                    <a:pt x="226418" y="59329"/>
                  </a:lnTo>
                  <a:lnTo>
                    <a:pt x="222290" y="53291"/>
                  </a:lnTo>
                  <a:lnTo>
                    <a:pt x="220826" y="46151"/>
                  </a:lnTo>
                  <a:lnTo>
                    <a:pt x="220764" y="24015"/>
                  </a:lnTo>
                  <a:lnTo>
                    <a:pt x="240839" y="24015"/>
                  </a:lnTo>
                  <a:lnTo>
                    <a:pt x="230809" y="14033"/>
                  </a:lnTo>
                  <a:close/>
                </a:path>
                <a:path w="286384" h="346710">
                  <a:moveTo>
                    <a:pt x="215468" y="0"/>
                  </a:moveTo>
                  <a:lnTo>
                    <a:pt x="33362" y="0"/>
                  </a:lnTo>
                  <a:lnTo>
                    <a:pt x="20386" y="2448"/>
                  </a:lnTo>
                  <a:lnTo>
                    <a:pt x="9780" y="9513"/>
                  </a:lnTo>
                  <a:lnTo>
                    <a:pt x="2625" y="20086"/>
                  </a:lnTo>
                  <a:lnTo>
                    <a:pt x="0" y="33058"/>
                  </a:lnTo>
                  <a:lnTo>
                    <a:pt x="0" y="309333"/>
                  </a:lnTo>
                  <a:lnTo>
                    <a:pt x="14350" y="294995"/>
                  </a:lnTo>
                  <a:lnTo>
                    <a:pt x="14350" y="33058"/>
                  </a:lnTo>
                  <a:lnTo>
                    <a:pt x="15830" y="25611"/>
                  </a:lnTo>
                  <a:lnTo>
                    <a:pt x="19880" y="19569"/>
                  </a:lnTo>
                  <a:lnTo>
                    <a:pt x="25918" y="15514"/>
                  </a:lnTo>
                  <a:lnTo>
                    <a:pt x="33362" y="14033"/>
                  </a:lnTo>
                  <a:lnTo>
                    <a:pt x="230809" y="14033"/>
                  </a:lnTo>
                  <a:lnTo>
                    <a:pt x="217652" y="939"/>
                  </a:lnTo>
                  <a:lnTo>
                    <a:pt x="217030" y="635"/>
                  </a:lnTo>
                  <a:lnTo>
                    <a:pt x="216090" y="635"/>
                  </a:lnTo>
                  <a:lnTo>
                    <a:pt x="215468" y="0"/>
                  </a:lnTo>
                  <a:close/>
                </a:path>
                <a:path w="286384" h="346710">
                  <a:moveTo>
                    <a:pt x="240839" y="24015"/>
                  </a:moveTo>
                  <a:lnTo>
                    <a:pt x="220764" y="24015"/>
                  </a:lnTo>
                  <a:lnTo>
                    <a:pt x="261619" y="64858"/>
                  </a:lnTo>
                  <a:lnTo>
                    <a:pt x="281878" y="64858"/>
                  </a:lnTo>
                  <a:lnTo>
                    <a:pt x="240839" y="2401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26384" y="4245432"/>
              <a:ext cx="104775" cy="10477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592704" y="4107929"/>
              <a:ext cx="221615" cy="238125"/>
            </a:xfrm>
            <a:custGeom>
              <a:avLst/>
              <a:gdLst/>
              <a:ahLst/>
              <a:cxnLst/>
              <a:rect l="l" t="t" r="r" b="b"/>
              <a:pathLst>
                <a:path w="221615" h="238125">
                  <a:moveTo>
                    <a:pt x="28702" y="77635"/>
                  </a:moveTo>
                  <a:lnTo>
                    <a:pt x="25577" y="74510"/>
                  </a:lnTo>
                  <a:lnTo>
                    <a:pt x="3136" y="74510"/>
                  </a:lnTo>
                  <a:lnTo>
                    <a:pt x="12" y="77635"/>
                  </a:lnTo>
                  <a:lnTo>
                    <a:pt x="12" y="85737"/>
                  </a:lnTo>
                  <a:lnTo>
                    <a:pt x="3136" y="88861"/>
                  </a:lnTo>
                  <a:lnTo>
                    <a:pt x="21526" y="88861"/>
                  </a:lnTo>
                  <a:lnTo>
                    <a:pt x="25577" y="88861"/>
                  </a:lnTo>
                  <a:lnTo>
                    <a:pt x="28702" y="85737"/>
                  </a:lnTo>
                  <a:lnTo>
                    <a:pt x="28702" y="77635"/>
                  </a:lnTo>
                  <a:close/>
                </a:path>
                <a:path w="221615" h="238125">
                  <a:moveTo>
                    <a:pt x="28702" y="40525"/>
                  </a:moveTo>
                  <a:lnTo>
                    <a:pt x="25577" y="37414"/>
                  </a:lnTo>
                  <a:lnTo>
                    <a:pt x="3136" y="37414"/>
                  </a:lnTo>
                  <a:lnTo>
                    <a:pt x="12" y="40525"/>
                  </a:lnTo>
                  <a:lnTo>
                    <a:pt x="12" y="48641"/>
                  </a:lnTo>
                  <a:lnTo>
                    <a:pt x="3136" y="51752"/>
                  </a:lnTo>
                  <a:lnTo>
                    <a:pt x="21526" y="51752"/>
                  </a:lnTo>
                  <a:lnTo>
                    <a:pt x="25577" y="51752"/>
                  </a:lnTo>
                  <a:lnTo>
                    <a:pt x="28702" y="48641"/>
                  </a:lnTo>
                  <a:lnTo>
                    <a:pt x="28702" y="40525"/>
                  </a:lnTo>
                  <a:close/>
                </a:path>
                <a:path w="221615" h="238125">
                  <a:moveTo>
                    <a:pt x="154673" y="40525"/>
                  </a:moveTo>
                  <a:lnTo>
                    <a:pt x="151549" y="37414"/>
                  </a:lnTo>
                  <a:lnTo>
                    <a:pt x="53327" y="37414"/>
                  </a:lnTo>
                  <a:lnTo>
                    <a:pt x="50203" y="40525"/>
                  </a:lnTo>
                  <a:lnTo>
                    <a:pt x="50203" y="48641"/>
                  </a:lnTo>
                  <a:lnTo>
                    <a:pt x="53327" y="51752"/>
                  </a:lnTo>
                  <a:lnTo>
                    <a:pt x="147497" y="51752"/>
                  </a:lnTo>
                  <a:lnTo>
                    <a:pt x="151549" y="51752"/>
                  </a:lnTo>
                  <a:lnTo>
                    <a:pt x="154673" y="48641"/>
                  </a:lnTo>
                  <a:lnTo>
                    <a:pt x="154673" y="40525"/>
                  </a:lnTo>
                  <a:close/>
                </a:path>
                <a:path w="221615" h="238125">
                  <a:moveTo>
                    <a:pt x="154673" y="3111"/>
                  </a:moveTo>
                  <a:lnTo>
                    <a:pt x="151549" y="0"/>
                  </a:lnTo>
                  <a:lnTo>
                    <a:pt x="3124" y="0"/>
                  </a:lnTo>
                  <a:lnTo>
                    <a:pt x="0" y="3111"/>
                  </a:lnTo>
                  <a:lnTo>
                    <a:pt x="0" y="11226"/>
                  </a:lnTo>
                  <a:lnTo>
                    <a:pt x="3124" y="14338"/>
                  </a:lnTo>
                  <a:lnTo>
                    <a:pt x="147497" y="14338"/>
                  </a:lnTo>
                  <a:lnTo>
                    <a:pt x="151549" y="14338"/>
                  </a:lnTo>
                  <a:lnTo>
                    <a:pt x="154673" y="11226"/>
                  </a:lnTo>
                  <a:lnTo>
                    <a:pt x="154673" y="3111"/>
                  </a:lnTo>
                  <a:close/>
                </a:path>
                <a:path w="221615" h="238125">
                  <a:moveTo>
                    <a:pt x="221411" y="226682"/>
                  </a:moveTo>
                  <a:lnTo>
                    <a:pt x="218287" y="223558"/>
                  </a:lnTo>
                  <a:lnTo>
                    <a:pt x="183680" y="223558"/>
                  </a:lnTo>
                  <a:lnTo>
                    <a:pt x="180555" y="226682"/>
                  </a:lnTo>
                  <a:lnTo>
                    <a:pt x="180555" y="234784"/>
                  </a:lnTo>
                  <a:lnTo>
                    <a:pt x="183680" y="237909"/>
                  </a:lnTo>
                  <a:lnTo>
                    <a:pt x="214236" y="237909"/>
                  </a:lnTo>
                  <a:lnTo>
                    <a:pt x="218287" y="237909"/>
                  </a:lnTo>
                  <a:lnTo>
                    <a:pt x="221411" y="234784"/>
                  </a:lnTo>
                  <a:lnTo>
                    <a:pt x="221411" y="226682"/>
                  </a:lnTo>
                  <a:close/>
                </a:path>
                <a:path w="221615" h="238125">
                  <a:moveTo>
                    <a:pt x="221411" y="189268"/>
                  </a:moveTo>
                  <a:lnTo>
                    <a:pt x="218287" y="186143"/>
                  </a:lnTo>
                  <a:lnTo>
                    <a:pt x="188671" y="186143"/>
                  </a:lnTo>
                  <a:lnTo>
                    <a:pt x="185547" y="189268"/>
                  </a:lnTo>
                  <a:lnTo>
                    <a:pt x="185547" y="197370"/>
                  </a:lnTo>
                  <a:lnTo>
                    <a:pt x="188671" y="200494"/>
                  </a:lnTo>
                  <a:lnTo>
                    <a:pt x="214236" y="200494"/>
                  </a:lnTo>
                  <a:lnTo>
                    <a:pt x="218287" y="200494"/>
                  </a:lnTo>
                  <a:lnTo>
                    <a:pt x="221411" y="197370"/>
                  </a:lnTo>
                  <a:lnTo>
                    <a:pt x="221411" y="189268"/>
                  </a:lnTo>
                  <a:close/>
                </a:path>
                <a:path w="221615" h="238125">
                  <a:moveTo>
                    <a:pt x="221411" y="152158"/>
                  </a:moveTo>
                  <a:lnTo>
                    <a:pt x="218287" y="149034"/>
                  </a:lnTo>
                  <a:lnTo>
                    <a:pt x="183680" y="149034"/>
                  </a:lnTo>
                  <a:lnTo>
                    <a:pt x="180555" y="152158"/>
                  </a:lnTo>
                  <a:lnTo>
                    <a:pt x="180555" y="160261"/>
                  </a:lnTo>
                  <a:lnTo>
                    <a:pt x="183680" y="163385"/>
                  </a:lnTo>
                  <a:lnTo>
                    <a:pt x="214236" y="163385"/>
                  </a:lnTo>
                  <a:lnTo>
                    <a:pt x="218287" y="163385"/>
                  </a:lnTo>
                  <a:lnTo>
                    <a:pt x="221411" y="160261"/>
                  </a:lnTo>
                  <a:lnTo>
                    <a:pt x="221411" y="152158"/>
                  </a:lnTo>
                  <a:close/>
                </a:path>
                <a:path w="221615" h="238125">
                  <a:moveTo>
                    <a:pt x="221411" y="115049"/>
                  </a:moveTo>
                  <a:lnTo>
                    <a:pt x="218287" y="111937"/>
                  </a:lnTo>
                  <a:lnTo>
                    <a:pt x="165900" y="111937"/>
                  </a:lnTo>
                  <a:lnTo>
                    <a:pt x="162788" y="115049"/>
                  </a:lnTo>
                  <a:lnTo>
                    <a:pt x="162788" y="123164"/>
                  </a:lnTo>
                  <a:lnTo>
                    <a:pt x="165900" y="126276"/>
                  </a:lnTo>
                  <a:lnTo>
                    <a:pt x="214236" y="126276"/>
                  </a:lnTo>
                  <a:lnTo>
                    <a:pt x="218287" y="126276"/>
                  </a:lnTo>
                  <a:lnTo>
                    <a:pt x="221411" y="123164"/>
                  </a:lnTo>
                  <a:lnTo>
                    <a:pt x="221411" y="115049"/>
                  </a:lnTo>
                  <a:close/>
                </a:path>
                <a:path w="221615" h="238125">
                  <a:moveTo>
                    <a:pt x="221411" y="77635"/>
                  </a:moveTo>
                  <a:lnTo>
                    <a:pt x="218287" y="74510"/>
                  </a:lnTo>
                  <a:lnTo>
                    <a:pt x="53340" y="74510"/>
                  </a:lnTo>
                  <a:lnTo>
                    <a:pt x="50215" y="77635"/>
                  </a:lnTo>
                  <a:lnTo>
                    <a:pt x="50215" y="85737"/>
                  </a:lnTo>
                  <a:lnTo>
                    <a:pt x="53340" y="88861"/>
                  </a:lnTo>
                  <a:lnTo>
                    <a:pt x="214236" y="88861"/>
                  </a:lnTo>
                  <a:lnTo>
                    <a:pt x="218287" y="88861"/>
                  </a:lnTo>
                  <a:lnTo>
                    <a:pt x="221411" y="85737"/>
                  </a:lnTo>
                  <a:lnTo>
                    <a:pt x="221411" y="7763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32204" y="4062133"/>
              <a:ext cx="305660" cy="36452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617404" y="4236453"/>
              <a:ext cx="104749" cy="1047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83750" y="4098937"/>
              <a:ext cx="154647" cy="1433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83750" y="4136351"/>
              <a:ext cx="28663" cy="143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33940" y="4173473"/>
              <a:ext cx="171119" cy="1433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33940" y="4136351"/>
              <a:ext cx="104394" cy="1435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83750" y="4173473"/>
              <a:ext cx="28663" cy="1433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746500" y="4210888"/>
              <a:ext cx="58597" cy="1433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764267" y="4247997"/>
              <a:ext cx="40843" cy="1433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769310" y="4285094"/>
              <a:ext cx="35813" cy="143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764267" y="4322521"/>
              <a:ext cx="40843" cy="14338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8136649" y="4074414"/>
            <a:ext cx="326390" cy="349250"/>
            <a:chOff x="8136649" y="4074414"/>
            <a:chExt cx="326390" cy="349250"/>
          </a:xfrm>
        </p:grpSpPr>
        <p:sp>
          <p:nvSpPr>
            <p:cNvPr id="98" name="object 98"/>
            <p:cNvSpPr/>
            <p:nvPr/>
          </p:nvSpPr>
          <p:spPr>
            <a:xfrm>
              <a:off x="8145602" y="4083392"/>
              <a:ext cx="317500" cy="340360"/>
            </a:xfrm>
            <a:custGeom>
              <a:avLst/>
              <a:gdLst/>
              <a:ahLst/>
              <a:cxnLst/>
              <a:rect l="l" t="t" r="r" b="b"/>
              <a:pathLst>
                <a:path w="317500" h="340360">
                  <a:moveTo>
                    <a:pt x="77711" y="126123"/>
                  </a:moveTo>
                  <a:lnTo>
                    <a:pt x="74777" y="123190"/>
                  </a:lnTo>
                  <a:lnTo>
                    <a:pt x="64516" y="123190"/>
                  </a:lnTo>
                  <a:lnTo>
                    <a:pt x="64516" y="136982"/>
                  </a:lnTo>
                  <a:lnTo>
                    <a:pt x="64516" y="157226"/>
                  </a:lnTo>
                  <a:lnTo>
                    <a:pt x="43980" y="157226"/>
                  </a:lnTo>
                  <a:lnTo>
                    <a:pt x="43980" y="136982"/>
                  </a:lnTo>
                  <a:lnTo>
                    <a:pt x="64516" y="136982"/>
                  </a:lnTo>
                  <a:lnTo>
                    <a:pt x="64516" y="123190"/>
                  </a:lnTo>
                  <a:lnTo>
                    <a:pt x="33426" y="123190"/>
                  </a:lnTo>
                  <a:lnTo>
                    <a:pt x="30480" y="126123"/>
                  </a:lnTo>
                  <a:lnTo>
                    <a:pt x="30480" y="167487"/>
                  </a:lnTo>
                  <a:lnTo>
                    <a:pt x="33426" y="170421"/>
                  </a:lnTo>
                  <a:lnTo>
                    <a:pt x="74777" y="170421"/>
                  </a:lnTo>
                  <a:lnTo>
                    <a:pt x="77711" y="167487"/>
                  </a:lnTo>
                  <a:lnTo>
                    <a:pt x="77711" y="157226"/>
                  </a:lnTo>
                  <a:lnTo>
                    <a:pt x="77711" y="136982"/>
                  </a:lnTo>
                  <a:lnTo>
                    <a:pt x="77711" y="126123"/>
                  </a:lnTo>
                  <a:close/>
                </a:path>
                <a:path w="317500" h="340360">
                  <a:moveTo>
                    <a:pt x="77711" y="41656"/>
                  </a:moveTo>
                  <a:lnTo>
                    <a:pt x="74777" y="38722"/>
                  </a:lnTo>
                  <a:lnTo>
                    <a:pt x="64516" y="38722"/>
                  </a:lnTo>
                  <a:lnTo>
                    <a:pt x="64516" y="51930"/>
                  </a:lnTo>
                  <a:lnTo>
                    <a:pt x="64516" y="72466"/>
                  </a:lnTo>
                  <a:lnTo>
                    <a:pt x="43980" y="72466"/>
                  </a:lnTo>
                  <a:lnTo>
                    <a:pt x="43980" y="51930"/>
                  </a:lnTo>
                  <a:lnTo>
                    <a:pt x="64516" y="51930"/>
                  </a:lnTo>
                  <a:lnTo>
                    <a:pt x="64516" y="38722"/>
                  </a:lnTo>
                  <a:lnTo>
                    <a:pt x="33426" y="38722"/>
                  </a:lnTo>
                  <a:lnTo>
                    <a:pt x="30480" y="41656"/>
                  </a:lnTo>
                  <a:lnTo>
                    <a:pt x="30480" y="83019"/>
                  </a:lnTo>
                  <a:lnTo>
                    <a:pt x="33426" y="85953"/>
                  </a:lnTo>
                  <a:lnTo>
                    <a:pt x="74777" y="85953"/>
                  </a:lnTo>
                  <a:lnTo>
                    <a:pt x="77711" y="83019"/>
                  </a:lnTo>
                  <a:lnTo>
                    <a:pt x="77711" y="72466"/>
                  </a:lnTo>
                  <a:lnTo>
                    <a:pt x="77711" y="51930"/>
                  </a:lnTo>
                  <a:lnTo>
                    <a:pt x="77711" y="41656"/>
                  </a:lnTo>
                  <a:close/>
                </a:path>
                <a:path w="317500" h="340360">
                  <a:moveTo>
                    <a:pt x="210591" y="193890"/>
                  </a:moveTo>
                  <a:lnTo>
                    <a:pt x="207657" y="190957"/>
                  </a:lnTo>
                  <a:lnTo>
                    <a:pt x="203847" y="190957"/>
                  </a:lnTo>
                  <a:lnTo>
                    <a:pt x="98539" y="190957"/>
                  </a:lnTo>
                  <a:lnTo>
                    <a:pt x="95605" y="193890"/>
                  </a:lnTo>
                  <a:lnTo>
                    <a:pt x="95605" y="201510"/>
                  </a:lnTo>
                  <a:lnTo>
                    <a:pt x="98539" y="204444"/>
                  </a:lnTo>
                  <a:lnTo>
                    <a:pt x="207657" y="204444"/>
                  </a:lnTo>
                  <a:lnTo>
                    <a:pt x="210591" y="201510"/>
                  </a:lnTo>
                  <a:lnTo>
                    <a:pt x="210591" y="193890"/>
                  </a:lnTo>
                  <a:close/>
                </a:path>
                <a:path w="317500" h="340360">
                  <a:moveTo>
                    <a:pt x="210591" y="160159"/>
                  </a:moveTo>
                  <a:lnTo>
                    <a:pt x="207657" y="157226"/>
                  </a:lnTo>
                  <a:lnTo>
                    <a:pt x="203847" y="157226"/>
                  </a:lnTo>
                  <a:lnTo>
                    <a:pt x="98539" y="157226"/>
                  </a:lnTo>
                  <a:lnTo>
                    <a:pt x="95605" y="160159"/>
                  </a:lnTo>
                  <a:lnTo>
                    <a:pt x="95605" y="167792"/>
                  </a:lnTo>
                  <a:lnTo>
                    <a:pt x="98539" y="170726"/>
                  </a:lnTo>
                  <a:lnTo>
                    <a:pt x="207657" y="170726"/>
                  </a:lnTo>
                  <a:lnTo>
                    <a:pt x="210591" y="167792"/>
                  </a:lnTo>
                  <a:lnTo>
                    <a:pt x="210591" y="160159"/>
                  </a:lnTo>
                  <a:close/>
                </a:path>
                <a:path w="317500" h="340360">
                  <a:moveTo>
                    <a:pt x="210591" y="126136"/>
                  </a:moveTo>
                  <a:lnTo>
                    <a:pt x="207657" y="123202"/>
                  </a:lnTo>
                  <a:lnTo>
                    <a:pt x="203847" y="123202"/>
                  </a:lnTo>
                  <a:lnTo>
                    <a:pt x="98539" y="123202"/>
                  </a:lnTo>
                  <a:lnTo>
                    <a:pt x="95605" y="126136"/>
                  </a:lnTo>
                  <a:lnTo>
                    <a:pt x="95605" y="133756"/>
                  </a:lnTo>
                  <a:lnTo>
                    <a:pt x="98539" y="136702"/>
                  </a:lnTo>
                  <a:lnTo>
                    <a:pt x="207657" y="136702"/>
                  </a:lnTo>
                  <a:lnTo>
                    <a:pt x="210591" y="133756"/>
                  </a:lnTo>
                  <a:lnTo>
                    <a:pt x="210591" y="126136"/>
                  </a:lnTo>
                  <a:close/>
                </a:path>
                <a:path w="317500" h="340360">
                  <a:moveTo>
                    <a:pt x="212648" y="75387"/>
                  </a:moveTo>
                  <a:lnTo>
                    <a:pt x="209715" y="72453"/>
                  </a:lnTo>
                  <a:lnTo>
                    <a:pt x="205905" y="72453"/>
                  </a:lnTo>
                  <a:lnTo>
                    <a:pt x="100596" y="72453"/>
                  </a:lnTo>
                  <a:lnTo>
                    <a:pt x="97663" y="75387"/>
                  </a:lnTo>
                  <a:lnTo>
                    <a:pt x="97663" y="83019"/>
                  </a:lnTo>
                  <a:lnTo>
                    <a:pt x="100596" y="85953"/>
                  </a:lnTo>
                  <a:lnTo>
                    <a:pt x="209715" y="85953"/>
                  </a:lnTo>
                  <a:lnTo>
                    <a:pt x="212648" y="83019"/>
                  </a:lnTo>
                  <a:lnTo>
                    <a:pt x="212648" y="75387"/>
                  </a:lnTo>
                  <a:close/>
                </a:path>
                <a:path w="317500" h="340360">
                  <a:moveTo>
                    <a:pt x="212648" y="41656"/>
                  </a:moveTo>
                  <a:lnTo>
                    <a:pt x="209715" y="38722"/>
                  </a:lnTo>
                  <a:lnTo>
                    <a:pt x="100596" y="38722"/>
                  </a:lnTo>
                  <a:lnTo>
                    <a:pt x="97663" y="41656"/>
                  </a:lnTo>
                  <a:lnTo>
                    <a:pt x="97663" y="49276"/>
                  </a:lnTo>
                  <a:lnTo>
                    <a:pt x="100596" y="52209"/>
                  </a:lnTo>
                  <a:lnTo>
                    <a:pt x="104406" y="52209"/>
                  </a:lnTo>
                  <a:lnTo>
                    <a:pt x="209715" y="52209"/>
                  </a:lnTo>
                  <a:lnTo>
                    <a:pt x="212648" y="49276"/>
                  </a:lnTo>
                  <a:lnTo>
                    <a:pt x="212648" y="41656"/>
                  </a:lnTo>
                  <a:close/>
                </a:path>
                <a:path w="317500" h="340360">
                  <a:moveTo>
                    <a:pt x="243179" y="270167"/>
                  </a:moveTo>
                  <a:lnTo>
                    <a:pt x="242887" y="269582"/>
                  </a:lnTo>
                  <a:lnTo>
                    <a:pt x="242887" y="13500"/>
                  </a:lnTo>
                  <a:lnTo>
                    <a:pt x="242887" y="2933"/>
                  </a:lnTo>
                  <a:lnTo>
                    <a:pt x="239953" y="0"/>
                  </a:lnTo>
                  <a:lnTo>
                    <a:pt x="229692" y="0"/>
                  </a:lnTo>
                  <a:lnTo>
                    <a:pt x="229692" y="13500"/>
                  </a:lnTo>
                  <a:lnTo>
                    <a:pt x="229692" y="261658"/>
                  </a:lnTo>
                  <a:lnTo>
                    <a:pt x="220306" y="261658"/>
                  </a:lnTo>
                  <a:lnTo>
                    <a:pt x="220306" y="274866"/>
                  </a:lnTo>
                  <a:lnTo>
                    <a:pt x="178054" y="317106"/>
                  </a:lnTo>
                  <a:lnTo>
                    <a:pt x="178054" y="274866"/>
                  </a:lnTo>
                  <a:lnTo>
                    <a:pt x="220306" y="274866"/>
                  </a:lnTo>
                  <a:lnTo>
                    <a:pt x="220306" y="261658"/>
                  </a:lnTo>
                  <a:lnTo>
                    <a:pt x="167500" y="261658"/>
                  </a:lnTo>
                  <a:lnTo>
                    <a:pt x="164566" y="264591"/>
                  </a:lnTo>
                  <a:lnTo>
                    <a:pt x="164566" y="326491"/>
                  </a:lnTo>
                  <a:lnTo>
                    <a:pt x="13500" y="326491"/>
                  </a:lnTo>
                  <a:lnTo>
                    <a:pt x="13500" y="13500"/>
                  </a:lnTo>
                  <a:lnTo>
                    <a:pt x="229692" y="13500"/>
                  </a:lnTo>
                  <a:lnTo>
                    <a:pt x="229692" y="0"/>
                  </a:lnTo>
                  <a:lnTo>
                    <a:pt x="2933" y="0"/>
                  </a:lnTo>
                  <a:lnTo>
                    <a:pt x="0" y="2933"/>
                  </a:lnTo>
                  <a:lnTo>
                    <a:pt x="0" y="337045"/>
                  </a:lnTo>
                  <a:lnTo>
                    <a:pt x="2933" y="339979"/>
                  </a:lnTo>
                  <a:lnTo>
                    <a:pt x="174536" y="339979"/>
                  </a:lnTo>
                  <a:lnTo>
                    <a:pt x="174828" y="339686"/>
                  </a:lnTo>
                  <a:lnTo>
                    <a:pt x="175425" y="339686"/>
                  </a:lnTo>
                  <a:lnTo>
                    <a:pt x="175717" y="339102"/>
                  </a:lnTo>
                  <a:lnTo>
                    <a:pt x="176301" y="338810"/>
                  </a:lnTo>
                  <a:lnTo>
                    <a:pt x="188620" y="326491"/>
                  </a:lnTo>
                  <a:lnTo>
                    <a:pt x="198005" y="317106"/>
                  </a:lnTo>
                  <a:lnTo>
                    <a:pt x="240245" y="274866"/>
                  </a:lnTo>
                  <a:lnTo>
                    <a:pt x="242303" y="272808"/>
                  </a:lnTo>
                  <a:lnTo>
                    <a:pt x="242595" y="272224"/>
                  </a:lnTo>
                  <a:lnTo>
                    <a:pt x="242595" y="271335"/>
                  </a:lnTo>
                  <a:lnTo>
                    <a:pt x="243179" y="270751"/>
                  </a:lnTo>
                  <a:lnTo>
                    <a:pt x="243179" y="270167"/>
                  </a:lnTo>
                  <a:close/>
                </a:path>
                <a:path w="317500" h="340360">
                  <a:moveTo>
                    <a:pt x="292735" y="35496"/>
                  </a:moveTo>
                  <a:lnTo>
                    <a:pt x="292150" y="35496"/>
                  </a:lnTo>
                  <a:lnTo>
                    <a:pt x="292442" y="35560"/>
                  </a:lnTo>
                  <a:lnTo>
                    <a:pt x="292735" y="35496"/>
                  </a:lnTo>
                  <a:close/>
                </a:path>
                <a:path w="317500" h="340360">
                  <a:moveTo>
                    <a:pt x="317373" y="60718"/>
                  </a:moveTo>
                  <a:lnTo>
                    <a:pt x="315366" y="50850"/>
                  </a:lnTo>
                  <a:lnTo>
                    <a:pt x="313905" y="48691"/>
                  </a:lnTo>
                  <a:lnTo>
                    <a:pt x="309930" y="42837"/>
                  </a:lnTo>
                  <a:lnTo>
                    <a:pt x="305054" y="39573"/>
                  </a:lnTo>
                  <a:lnTo>
                    <a:pt x="305054" y="53975"/>
                  </a:lnTo>
                  <a:lnTo>
                    <a:pt x="305054" y="72745"/>
                  </a:lnTo>
                  <a:lnTo>
                    <a:pt x="304761" y="72745"/>
                  </a:lnTo>
                  <a:lnTo>
                    <a:pt x="304761" y="86245"/>
                  </a:lnTo>
                  <a:lnTo>
                    <a:pt x="304761" y="200647"/>
                  </a:lnTo>
                  <a:lnTo>
                    <a:pt x="301828" y="200647"/>
                  </a:lnTo>
                  <a:lnTo>
                    <a:pt x="301828" y="213842"/>
                  </a:lnTo>
                  <a:lnTo>
                    <a:pt x="292735" y="239369"/>
                  </a:lnTo>
                  <a:lnTo>
                    <a:pt x="283641" y="213842"/>
                  </a:lnTo>
                  <a:lnTo>
                    <a:pt x="301828" y="213842"/>
                  </a:lnTo>
                  <a:lnTo>
                    <a:pt x="301828" y="200647"/>
                  </a:lnTo>
                  <a:lnTo>
                    <a:pt x="281000" y="200647"/>
                  </a:lnTo>
                  <a:lnTo>
                    <a:pt x="281000" y="86245"/>
                  </a:lnTo>
                  <a:lnTo>
                    <a:pt x="304761" y="86245"/>
                  </a:lnTo>
                  <a:lnTo>
                    <a:pt x="304761" y="72745"/>
                  </a:lnTo>
                  <a:lnTo>
                    <a:pt x="281292" y="72745"/>
                  </a:lnTo>
                  <a:lnTo>
                    <a:pt x="281292" y="60718"/>
                  </a:lnTo>
                  <a:lnTo>
                    <a:pt x="281000" y="60718"/>
                  </a:lnTo>
                  <a:lnTo>
                    <a:pt x="281000" y="54267"/>
                  </a:lnTo>
                  <a:lnTo>
                    <a:pt x="286283" y="48691"/>
                  </a:lnTo>
                  <a:lnTo>
                    <a:pt x="299783" y="48691"/>
                  </a:lnTo>
                  <a:lnTo>
                    <a:pt x="305054" y="53975"/>
                  </a:lnTo>
                  <a:lnTo>
                    <a:pt x="305054" y="39573"/>
                  </a:lnTo>
                  <a:lnTo>
                    <a:pt x="301904" y="37465"/>
                  </a:lnTo>
                  <a:lnTo>
                    <a:pt x="292442" y="35560"/>
                  </a:lnTo>
                  <a:lnTo>
                    <a:pt x="282854" y="37503"/>
                  </a:lnTo>
                  <a:lnTo>
                    <a:pt x="274840" y="42951"/>
                  </a:lnTo>
                  <a:lnTo>
                    <a:pt x="269468" y="50965"/>
                  </a:lnTo>
                  <a:lnTo>
                    <a:pt x="267512" y="60718"/>
                  </a:lnTo>
                  <a:lnTo>
                    <a:pt x="267512" y="209156"/>
                  </a:lnTo>
                  <a:lnTo>
                    <a:pt x="285991" y="261366"/>
                  </a:lnTo>
                  <a:lnTo>
                    <a:pt x="286867" y="264007"/>
                  </a:lnTo>
                  <a:lnTo>
                    <a:pt x="289509" y="265760"/>
                  </a:lnTo>
                  <a:lnTo>
                    <a:pt x="295376" y="265760"/>
                  </a:lnTo>
                  <a:lnTo>
                    <a:pt x="297726" y="264007"/>
                  </a:lnTo>
                  <a:lnTo>
                    <a:pt x="298894" y="261366"/>
                  </a:lnTo>
                  <a:lnTo>
                    <a:pt x="306679" y="239369"/>
                  </a:lnTo>
                  <a:lnTo>
                    <a:pt x="315709" y="213842"/>
                  </a:lnTo>
                  <a:lnTo>
                    <a:pt x="317373" y="209156"/>
                  </a:lnTo>
                  <a:lnTo>
                    <a:pt x="317373" y="200647"/>
                  </a:lnTo>
                  <a:lnTo>
                    <a:pt x="317373" y="86245"/>
                  </a:lnTo>
                  <a:lnTo>
                    <a:pt x="317373" y="72745"/>
                  </a:lnTo>
                  <a:lnTo>
                    <a:pt x="317373" y="607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136649" y="4074414"/>
              <a:ext cx="243154" cy="33997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04123" y="4109910"/>
              <a:ext cx="49809" cy="230263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6778414" y="4064482"/>
            <a:ext cx="332740" cy="369570"/>
            <a:chOff x="6778414" y="4064482"/>
            <a:chExt cx="332740" cy="369570"/>
          </a:xfrm>
        </p:grpSpPr>
        <p:pic>
          <p:nvPicPr>
            <p:cNvPr id="102" name="object 10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95325" y="4073474"/>
              <a:ext cx="115722" cy="11572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787391" y="4086613"/>
              <a:ext cx="313055" cy="347345"/>
            </a:xfrm>
            <a:custGeom>
              <a:avLst/>
              <a:gdLst/>
              <a:ahLst/>
              <a:cxnLst/>
              <a:rect l="l" t="t" r="r" b="b"/>
              <a:pathLst>
                <a:path w="313054" h="347345">
                  <a:moveTo>
                    <a:pt x="159165" y="278566"/>
                  </a:moveTo>
                  <a:lnTo>
                    <a:pt x="133207" y="278566"/>
                  </a:lnTo>
                  <a:lnTo>
                    <a:pt x="193976" y="339336"/>
                  </a:lnTo>
                  <a:lnTo>
                    <a:pt x="198967" y="344187"/>
                  </a:lnTo>
                  <a:lnTo>
                    <a:pt x="205698" y="346829"/>
                  </a:lnTo>
                  <a:lnTo>
                    <a:pt x="212632" y="346676"/>
                  </a:lnTo>
                  <a:lnTo>
                    <a:pt x="221014" y="346613"/>
                  </a:lnTo>
                  <a:lnTo>
                    <a:pt x="229054" y="343196"/>
                  </a:lnTo>
                  <a:lnTo>
                    <a:pt x="234934" y="337202"/>
                  </a:lnTo>
                  <a:lnTo>
                    <a:pt x="239869" y="330039"/>
                  </a:lnTo>
                  <a:lnTo>
                    <a:pt x="210537" y="330039"/>
                  </a:lnTo>
                  <a:lnTo>
                    <a:pt x="159165" y="278566"/>
                  </a:lnTo>
                  <a:close/>
                </a:path>
                <a:path w="313054" h="347345">
                  <a:moveTo>
                    <a:pt x="189015" y="248442"/>
                  </a:moveTo>
                  <a:lnTo>
                    <a:pt x="163001" y="248442"/>
                  </a:lnTo>
                  <a:lnTo>
                    <a:pt x="227479" y="312920"/>
                  </a:lnTo>
                  <a:lnTo>
                    <a:pt x="226602" y="319790"/>
                  </a:lnTo>
                  <a:lnTo>
                    <a:pt x="221967" y="324375"/>
                  </a:lnTo>
                  <a:lnTo>
                    <a:pt x="221967" y="324527"/>
                  </a:lnTo>
                  <a:lnTo>
                    <a:pt x="217408" y="329125"/>
                  </a:lnTo>
                  <a:lnTo>
                    <a:pt x="210537" y="330039"/>
                  </a:lnTo>
                  <a:lnTo>
                    <a:pt x="239869" y="330039"/>
                  </a:lnTo>
                  <a:lnTo>
                    <a:pt x="241746" y="327316"/>
                  </a:lnTo>
                  <a:lnTo>
                    <a:pt x="244387" y="316303"/>
                  </a:lnTo>
                  <a:lnTo>
                    <a:pt x="242797" y="305496"/>
                  </a:lnTo>
                  <a:lnTo>
                    <a:pt x="236915" y="296232"/>
                  </a:lnTo>
                  <a:lnTo>
                    <a:pt x="189015" y="248442"/>
                  </a:lnTo>
                  <a:close/>
                </a:path>
                <a:path w="313054" h="347345">
                  <a:moveTo>
                    <a:pt x="120513" y="0"/>
                  </a:moveTo>
                  <a:lnTo>
                    <a:pt x="109208" y="2819"/>
                  </a:lnTo>
                  <a:lnTo>
                    <a:pt x="99514" y="9999"/>
                  </a:lnTo>
                  <a:lnTo>
                    <a:pt x="93654" y="19619"/>
                  </a:lnTo>
                  <a:lnTo>
                    <a:pt x="91708" y="30357"/>
                  </a:lnTo>
                  <a:lnTo>
                    <a:pt x="93665" y="41096"/>
                  </a:lnTo>
                  <a:lnTo>
                    <a:pt x="99514" y="50715"/>
                  </a:lnTo>
                  <a:lnTo>
                    <a:pt x="103197" y="54386"/>
                  </a:lnTo>
                  <a:lnTo>
                    <a:pt x="100977" y="79026"/>
                  </a:lnTo>
                  <a:lnTo>
                    <a:pt x="95564" y="101063"/>
                  </a:lnTo>
                  <a:lnTo>
                    <a:pt x="85598" y="121364"/>
                  </a:lnTo>
                  <a:lnTo>
                    <a:pt x="69719" y="140796"/>
                  </a:lnTo>
                  <a:lnTo>
                    <a:pt x="21370" y="188917"/>
                  </a:lnTo>
                  <a:lnTo>
                    <a:pt x="13860" y="199736"/>
                  </a:lnTo>
                  <a:lnTo>
                    <a:pt x="10842" y="211485"/>
                  </a:lnTo>
                  <a:lnTo>
                    <a:pt x="10728" y="212653"/>
                  </a:lnTo>
                  <a:lnTo>
                    <a:pt x="11923" y="224855"/>
                  </a:lnTo>
                  <a:lnTo>
                    <a:pt x="17700" y="236681"/>
                  </a:lnTo>
                  <a:lnTo>
                    <a:pt x="11782" y="242308"/>
                  </a:lnTo>
                  <a:lnTo>
                    <a:pt x="2953" y="255577"/>
                  </a:lnTo>
                  <a:lnTo>
                    <a:pt x="0" y="270690"/>
                  </a:lnTo>
                  <a:lnTo>
                    <a:pt x="2927" y="285811"/>
                  </a:lnTo>
                  <a:lnTo>
                    <a:pt x="11782" y="299140"/>
                  </a:lnTo>
                  <a:lnTo>
                    <a:pt x="25077" y="307947"/>
                  </a:lnTo>
                  <a:lnTo>
                    <a:pt x="40162" y="310894"/>
                  </a:lnTo>
                  <a:lnTo>
                    <a:pt x="55249" y="307973"/>
                  </a:lnTo>
                  <a:lnTo>
                    <a:pt x="68551" y="299140"/>
                  </a:lnTo>
                  <a:lnTo>
                    <a:pt x="74418" y="293260"/>
                  </a:lnTo>
                  <a:lnTo>
                    <a:pt x="116896" y="293260"/>
                  </a:lnTo>
                  <a:lnTo>
                    <a:pt x="117957" y="292523"/>
                  </a:lnTo>
                  <a:lnTo>
                    <a:pt x="40141" y="292523"/>
                  </a:lnTo>
                  <a:lnTo>
                    <a:pt x="31729" y="290826"/>
                  </a:lnTo>
                  <a:lnTo>
                    <a:pt x="24817" y="286189"/>
                  </a:lnTo>
                  <a:lnTo>
                    <a:pt x="20150" y="279300"/>
                  </a:lnTo>
                  <a:lnTo>
                    <a:pt x="18437" y="270844"/>
                  </a:lnTo>
                  <a:lnTo>
                    <a:pt x="18437" y="265041"/>
                  </a:lnTo>
                  <a:lnTo>
                    <a:pt x="20710" y="259503"/>
                  </a:lnTo>
                  <a:lnTo>
                    <a:pt x="30337" y="249915"/>
                  </a:lnTo>
                  <a:lnTo>
                    <a:pt x="56405" y="249915"/>
                  </a:lnTo>
                  <a:lnTo>
                    <a:pt x="34413" y="227906"/>
                  </a:lnTo>
                  <a:lnTo>
                    <a:pt x="30328" y="221858"/>
                  </a:lnTo>
                  <a:lnTo>
                    <a:pt x="28933" y="214958"/>
                  </a:lnTo>
                  <a:lnTo>
                    <a:pt x="30234" y="208039"/>
                  </a:lnTo>
                  <a:lnTo>
                    <a:pt x="34337" y="201820"/>
                  </a:lnTo>
                  <a:lnTo>
                    <a:pt x="34236" y="201629"/>
                  </a:lnTo>
                  <a:lnTo>
                    <a:pt x="75345" y="160774"/>
                  </a:lnTo>
                  <a:lnTo>
                    <a:pt x="101304" y="160774"/>
                  </a:lnTo>
                  <a:lnTo>
                    <a:pt x="88198" y="147629"/>
                  </a:lnTo>
                  <a:lnTo>
                    <a:pt x="101716" y="129799"/>
                  </a:lnTo>
                  <a:lnTo>
                    <a:pt x="111067" y="111377"/>
                  </a:lnTo>
                  <a:lnTo>
                    <a:pt x="116994" y="92040"/>
                  </a:lnTo>
                  <a:lnTo>
                    <a:pt x="120240" y="71467"/>
                  </a:lnTo>
                  <a:lnTo>
                    <a:pt x="146173" y="71467"/>
                  </a:lnTo>
                  <a:lnTo>
                    <a:pt x="107781" y="33037"/>
                  </a:lnTo>
                  <a:lnTo>
                    <a:pt x="107781" y="25468"/>
                  </a:lnTo>
                  <a:lnTo>
                    <a:pt x="112442" y="20769"/>
                  </a:lnTo>
                  <a:lnTo>
                    <a:pt x="117154" y="16095"/>
                  </a:lnTo>
                  <a:lnTo>
                    <a:pt x="150759" y="16095"/>
                  </a:lnTo>
                  <a:lnTo>
                    <a:pt x="142427" y="7764"/>
                  </a:lnTo>
                  <a:lnTo>
                    <a:pt x="132046" y="1621"/>
                  </a:lnTo>
                  <a:lnTo>
                    <a:pt x="120513" y="0"/>
                  </a:lnTo>
                  <a:close/>
                </a:path>
                <a:path w="313054" h="347345">
                  <a:moveTo>
                    <a:pt x="116896" y="293260"/>
                  </a:moveTo>
                  <a:lnTo>
                    <a:pt x="74418" y="293260"/>
                  </a:lnTo>
                  <a:lnTo>
                    <a:pt x="86250" y="299037"/>
                  </a:lnTo>
                  <a:lnTo>
                    <a:pt x="98977" y="300283"/>
                  </a:lnTo>
                  <a:lnTo>
                    <a:pt x="111366" y="297100"/>
                  </a:lnTo>
                  <a:lnTo>
                    <a:pt x="116896" y="293260"/>
                  </a:lnTo>
                  <a:close/>
                </a:path>
                <a:path w="313054" h="347345">
                  <a:moveTo>
                    <a:pt x="56405" y="249915"/>
                  </a:moveTo>
                  <a:lnTo>
                    <a:pt x="30337" y="249915"/>
                  </a:lnTo>
                  <a:lnTo>
                    <a:pt x="61045" y="280662"/>
                  </a:lnTo>
                  <a:lnTo>
                    <a:pt x="55470" y="286021"/>
                  </a:lnTo>
                  <a:lnTo>
                    <a:pt x="51419" y="290098"/>
                  </a:lnTo>
                  <a:lnTo>
                    <a:pt x="45881" y="292384"/>
                  </a:lnTo>
                  <a:lnTo>
                    <a:pt x="40141" y="292384"/>
                  </a:lnTo>
                  <a:lnTo>
                    <a:pt x="40179" y="292523"/>
                  </a:lnTo>
                  <a:lnTo>
                    <a:pt x="117968" y="292516"/>
                  </a:lnTo>
                  <a:lnTo>
                    <a:pt x="122183" y="289590"/>
                  </a:lnTo>
                  <a:lnTo>
                    <a:pt x="129859" y="281914"/>
                  </a:lnTo>
                  <a:lnTo>
                    <a:pt x="96121" y="281914"/>
                  </a:lnTo>
                  <a:lnTo>
                    <a:pt x="89203" y="280617"/>
                  </a:lnTo>
                  <a:lnTo>
                    <a:pt x="83092" y="276623"/>
                  </a:lnTo>
                  <a:lnTo>
                    <a:pt x="56405" y="249915"/>
                  </a:lnTo>
                  <a:close/>
                </a:path>
                <a:path w="313054" h="347345">
                  <a:moveTo>
                    <a:pt x="101304" y="160774"/>
                  </a:moveTo>
                  <a:lnTo>
                    <a:pt x="75345" y="160774"/>
                  </a:lnTo>
                  <a:lnTo>
                    <a:pt x="150034" y="235475"/>
                  </a:lnTo>
                  <a:lnTo>
                    <a:pt x="109064" y="276432"/>
                  </a:lnTo>
                  <a:lnTo>
                    <a:pt x="103018" y="280518"/>
                  </a:lnTo>
                  <a:lnTo>
                    <a:pt x="96121" y="281914"/>
                  </a:lnTo>
                  <a:lnTo>
                    <a:pt x="129859" y="281914"/>
                  </a:lnTo>
                  <a:lnTo>
                    <a:pt x="133207" y="278566"/>
                  </a:lnTo>
                  <a:lnTo>
                    <a:pt x="159165" y="278566"/>
                  </a:lnTo>
                  <a:lnTo>
                    <a:pt x="146034" y="265409"/>
                  </a:lnTo>
                  <a:lnTo>
                    <a:pt x="163001" y="248442"/>
                  </a:lnTo>
                  <a:lnTo>
                    <a:pt x="189015" y="248442"/>
                  </a:lnTo>
                  <a:lnTo>
                    <a:pt x="176196" y="235653"/>
                  </a:lnTo>
                  <a:lnTo>
                    <a:pt x="194228" y="222648"/>
                  </a:lnTo>
                  <a:lnTo>
                    <a:pt x="163001" y="222648"/>
                  </a:lnTo>
                  <a:lnTo>
                    <a:pt x="101304" y="160774"/>
                  </a:lnTo>
                  <a:close/>
                </a:path>
                <a:path w="313054" h="347345">
                  <a:moveTo>
                    <a:pt x="146173" y="71467"/>
                  </a:moveTo>
                  <a:lnTo>
                    <a:pt x="120240" y="71467"/>
                  </a:lnTo>
                  <a:lnTo>
                    <a:pt x="239163" y="190606"/>
                  </a:lnTo>
                  <a:lnTo>
                    <a:pt x="218520" y="193868"/>
                  </a:lnTo>
                  <a:lnTo>
                    <a:pt x="199182" y="199821"/>
                  </a:lnTo>
                  <a:lnTo>
                    <a:pt x="180793" y="209178"/>
                  </a:lnTo>
                  <a:lnTo>
                    <a:pt x="163001" y="222648"/>
                  </a:lnTo>
                  <a:lnTo>
                    <a:pt x="194228" y="222648"/>
                  </a:lnTo>
                  <a:lnTo>
                    <a:pt x="213256" y="214345"/>
                  </a:lnTo>
                  <a:lnTo>
                    <a:pt x="233812" y="209760"/>
                  </a:lnTo>
                  <a:lnTo>
                    <a:pt x="256574" y="207802"/>
                  </a:lnTo>
                  <a:lnTo>
                    <a:pt x="306618" y="207802"/>
                  </a:lnTo>
                  <a:lnTo>
                    <a:pt x="310085" y="202887"/>
                  </a:lnTo>
                  <a:lnTo>
                    <a:pt x="277809" y="202887"/>
                  </a:lnTo>
                  <a:lnTo>
                    <a:pt x="273072" y="198366"/>
                  </a:lnTo>
                  <a:lnTo>
                    <a:pt x="146173" y="71467"/>
                  </a:lnTo>
                  <a:close/>
                </a:path>
                <a:path w="313054" h="347345">
                  <a:moveTo>
                    <a:pt x="306618" y="207802"/>
                  </a:moveTo>
                  <a:lnTo>
                    <a:pt x="256574" y="207802"/>
                  </a:lnTo>
                  <a:lnTo>
                    <a:pt x="260245" y="211485"/>
                  </a:lnTo>
                  <a:lnTo>
                    <a:pt x="270112" y="218434"/>
                  </a:lnTo>
                  <a:lnTo>
                    <a:pt x="281478" y="220970"/>
                  </a:lnTo>
                  <a:lnTo>
                    <a:pt x="292965" y="219055"/>
                  </a:lnTo>
                  <a:lnTo>
                    <a:pt x="303196" y="212653"/>
                  </a:lnTo>
                  <a:lnTo>
                    <a:pt x="306618" y="207802"/>
                  </a:lnTo>
                  <a:close/>
                </a:path>
                <a:path w="313054" h="347345">
                  <a:moveTo>
                    <a:pt x="150759" y="16095"/>
                  </a:moveTo>
                  <a:lnTo>
                    <a:pt x="124723" y="16095"/>
                  </a:lnTo>
                  <a:lnTo>
                    <a:pt x="290052" y="181386"/>
                  </a:lnTo>
                  <a:lnTo>
                    <a:pt x="294713" y="186097"/>
                  </a:lnTo>
                  <a:lnTo>
                    <a:pt x="294713" y="193667"/>
                  </a:lnTo>
                  <a:lnTo>
                    <a:pt x="290052" y="198366"/>
                  </a:lnTo>
                  <a:lnTo>
                    <a:pt x="285302" y="202887"/>
                  </a:lnTo>
                  <a:lnTo>
                    <a:pt x="310085" y="202887"/>
                  </a:lnTo>
                  <a:lnTo>
                    <a:pt x="312688" y="191430"/>
                  </a:lnTo>
                  <a:lnTo>
                    <a:pt x="310774" y="179940"/>
                  </a:lnTo>
                  <a:lnTo>
                    <a:pt x="304377" y="169702"/>
                  </a:lnTo>
                  <a:lnTo>
                    <a:pt x="150759" y="1609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86346" y="4064482"/>
              <a:ext cx="115697" cy="11573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78414" y="4077576"/>
              <a:ext cx="312688" cy="346875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10824985" y="5041353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236322" y="5041353"/>
            <a:ext cx="2847975" cy="50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100"/>
              </a:spcBef>
              <a:tabLst>
                <a:tab pos="1830070" algn="l"/>
              </a:tabLst>
            </a:pPr>
            <a:r>
              <a:rPr sz="1100" spc="50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100" spc="5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dirty="0">
                <a:solidFill>
                  <a:srgbClr val="0D0D0D"/>
                </a:solidFill>
                <a:latin typeface="BM EULJIRO TTF"/>
                <a:cs typeface="BM EULJIRO TTF"/>
              </a:rPr>
              <a:t>	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457256" y="5041353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74895" y="2688602"/>
            <a:ext cx="469646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100"/>
              </a:spcBef>
            </a:pPr>
            <a:r>
              <a:rPr sz="15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500" b="1" spc="1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500" spc="15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500" spc="-4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제조</a:t>
            </a:r>
            <a:r>
              <a:rPr sz="15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중소기업의</a:t>
            </a:r>
            <a:r>
              <a:rPr sz="1500" spc="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105" dirty="0">
                <a:solidFill>
                  <a:srgbClr val="0D0D0D"/>
                </a:solidFill>
                <a:latin typeface="BM EULJIRO TTF"/>
                <a:cs typeface="BM EULJIRO TTF"/>
              </a:rPr>
              <a:t>혁신성장</a:t>
            </a:r>
            <a:r>
              <a:rPr sz="15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105" dirty="0">
                <a:solidFill>
                  <a:srgbClr val="0D0D0D"/>
                </a:solidFill>
                <a:latin typeface="BM EULJIRO TTF"/>
                <a:cs typeface="BM EULJIRO TTF"/>
              </a:rPr>
              <a:t>견인을</a:t>
            </a:r>
            <a:r>
              <a:rPr sz="1500" spc="4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위해</a:t>
            </a:r>
            <a:r>
              <a:rPr sz="1500" spc="5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95" dirty="0">
                <a:solidFill>
                  <a:srgbClr val="0D0D0D"/>
                </a:solidFill>
                <a:latin typeface="BM EULJIRO TTF"/>
                <a:cs typeface="BM EULJIRO TTF"/>
              </a:rPr>
              <a:t>신산업</a:t>
            </a:r>
            <a:r>
              <a:rPr sz="1500" spc="6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-25" dirty="0">
                <a:solidFill>
                  <a:srgbClr val="0D0D0D"/>
                </a:solidFill>
                <a:latin typeface="BM EULJIRO TTF"/>
                <a:cs typeface="BM EULJIRO TTF"/>
              </a:rPr>
              <a:t>분야 </a:t>
            </a:r>
            <a:r>
              <a:rPr sz="1500" dirty="0">
                <a:solidFill>
                  <a:srgbClr val="0D0D0D"/>
                </a:solidFill>
                <a:latin typeface="BM EULJIRO TTF"/>
                <a:cs typeface="BM EULJIRO TTF"/>
              </a:rPr>
              <a:t>기술사업화</a:t>
            </a:r>
            <a:r>
              <a:rPr sz="1500" spc="17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500" spc="60" dirty="0">
                <a:solidFill>
                  <a:srgbClr val="0D0D0D"/>
                </a:solidFill>
                <a:latin typeface="BM EULJIRO TTF"/>
                <a:cs typeface="BM EULJIRO TTF"/>
              </a:rPr>
              <a:t>지원</a:t>
            </a:r>
            <a:endParaRPr sz="1500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spc="130" dirty="0">
                <a:solidFill>
                  <a:srgbClr val="2EBEBE"/>
                </a:solidFill>
                <a:latin typeface="BM EULJIRO TTF"/>
                <a:cs typeface="BM EULJIRO TTF"/>
              </a:rPr>
              <a:t>※</a:t>
            </a:r>
            <a:r>
              <a:rPr sz="1300" spc="25" dirty="0">
                <a:solidFill>
                  <a:srgbClr val="2EBEBE"/>
                </a:solidFill>
                <a:latin typeface="BM EULJIRO TTF"/>
                <a:cs typeface="BM EULJIRO TTF"/>
              </a:rPr>
              <a:t> </a:t>
            </a:r>
            <a:r>
              <a:rPr sz="1300" spc="60" dirty="0">
                <a:solidFill>
                  <a:srgbClr val="252525"/>
                </a:solidFill>
                <a:latin typeface="BM EULJIRO TTF"/>
                <a:cs typeface="BM EULJIRO TTF"/>
              </a:rPr>
              <a:t>신산업</a:t>
            </a:r>
            <a:r>
              <a:rPr sz="13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·</a:t>
            </a:r>
            <a:r>
              <a:rPr sz="1300" spc="60" dirty="0">
                <a:solidFill>
                  <a:srgbClr val="252525"/>
                </a:solidFill>
                <a:latin typeface="BM EULJIRO TTF"/>
                <a:cs typeface="BM EULJIRO TTF"/>
              </a:rPr>
              <a:t>신시장</a:t>
            </a:r>
            <a:r>
              <a:rPr sz="13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5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대</a:t>
            </a:r>
            <a:r>
              <a:rPr sz="1300" spc="2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105" dirty="0">
                <a:solidFill>
                  <a:srgbClr val="252525"/>
                </a:solidFill>
                <a:latin typeface="BM EULJIRO TTF"/>
                <a:cs typeface="BM EULJIRO TTF"/>
              </a:rPr>
              <a:t>영역</a:t>
            </a:r>
            <a:r>
              <a:rPr sz="13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25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대</a:t>
            </a:r>
            <a:r>
              <a:rPr sz="13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전략투자</a:t>
            </a:r>
            <a:r>
              <a:rPr sz="13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분야</a:t>
            </a:r>
            <a:r>
              <a:rPr sz="13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중</a:t>
            </a:r>
            <a:r>
              <a:rPr sz="13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15</a:t>
            </a:r>
            <a:r>
              <a:rPr sz="1300" spc="65" dirty="0">
                <a:solidFill>
                  <a:srgbClr val="252525"/>
                </a:solidFill>
                <a:latin typeface="BM EULJIRO TTF"/>
                <a:cs typeface="BM EULJIRO TTF"/>
              </a:rPr>
              <a:t>개</a:t>
            </a:r>
            <a:r>
              <a:rPr sz="13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분야</a:t>
            </a:r>
            <a:r>
              <a:rPr sz="13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dirty="0">
                <a:solidFill>
                  <a:srgbClr val="252525"/>
                </a:solidFill>
                <a:latin typeface="BM EULJIRO TTF"/>
                <a:cs typeface="BM EULJIRO TTF"/>
              </a:rPr>
              <a:t>중점</a:t>
            </a:r>
            <a:r>
              <a:rPr sz="13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300" spc="30" dirty="0">
                <a:solidFill>
                  <a:srgbClr val="252525"/>
                </a:solidFill>
                <a:latin typeface="BM EULJIRO TTF"/>
                <a:cs typeface="BM EULJIRO TTF"/>
              </a:rPr>
              <a:t>지원</a:t>
            </a:r>
            <a:endParaRPr sz="1300">
              <a:latin typeface="BM EULJIRO TTF"/>
              <a:cs typeface="BM EULJIRO TTF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71" y="2775978"/>
            <a:ext cx="208191" cy="16341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430532" y="439851"/>
            <a:ext cx="9254490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D0D0D"/>
                </a:solidFill>
                <a:latin typeface="BM DoHyeon"/>
                <a:cs typeface="BM DoHyeon"/>
              </a:rPr>
              <a:t>스케일업기술사업화프로그램</a:t>
            </a:r>
            <a:endParaRPr sz="3000">
              <a:latin typeface="BM DoHyeon"/>
              <a:cs typeface="BM DoHyeon"/>
            </a:endParaRPr>
          </a:p>
          <a:p>
            <a:pPr marL="2693035" marR="5080" indent="-605155">
              <a:lnSpc>
                <a:spcPct val="109400"/>
              </a:lnSpc>
              <a:spcBef>
                <a:spcPts val="2835"/>
              </a:spcBef>
            </a:pP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우수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기술력을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보유하고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있으나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투자여력이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없는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제조업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중소기업에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dirty="0">
                <a:solidFill>
                  <a:srgbClr val="0D0D0D"/>
                </a:solidFill>
                <a:latin typeface="Noto Sans CJK JP"/>
                <a:cs typeface="Noto Sans CJK JP"/>
              </a:rPr>
              <a:t>BM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기획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및 </a:t>
            </a:r>
            <a:r>
              <a:rPr sz="18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민간투자유치를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연계한 </a:t>
            </a:r>
            <a:r>
              <a:rPr sz="18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8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를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지원하여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도전적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신사업 </a:t>
            </a:r>
            <a:r>
              <a:rPr sz="1800" b="1" dirty="0">
                <a:solidFill>
                  <a:srgbClr val="0D0D0D"/>
                </a:solidFill>
                <a:latin typeface="Noto Sans CJK HK"/>
                <a:cs typeface="Noto Sans CJK HK"/>
              </a:rPr>
              <a:t>개발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촉진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307974" y="0"/>
            <a:ext cx="3533775" cy="415925"/>
          </a:xfrm>
          <a:custGeom>
            <a:avLst/>
            <a:gdLst/>
            <a:ahLst/>
            <a:cxnLst/>
            <a:rect l="l" t="t" r="r" b="b"/>
            <a:pathLst>
              <a:path w="3533775" h="415925">
                <a:moveTo>
                  <a:pt x="3533775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3425024" y="415632"/>
                </a:lnTo>
                <a:lnTo>
                  <a:pt x="3467354" y="407086"/>
                </a:lnTo>
                <a:lnTo>
                  <a:pt x="3501921" y="383779"/>
                </a:lnTo>
                <a:lnTo>
                  <a:pt x="3525228" y="349212"/>
                </a:lnTo>
                <a:lnTo>
                  <a:pt x="3533775" y="306882"/>
                </a:lnTo>
                <a:lnTo>
                  <a:pt x="3533775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</a:t>
            </a:r>
            <a:r>
              <a:rPr spc="-95" dirty="0"/>
              <a:t> </a:t>
            </a:r>
            <a:r>
              <a:rPr dirty="0"/>
              <a:t>이전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dirty="0"/>
              <a:t>사업화</a:t>
            </a:r>
            <a:r>
              <a:rPr spc="-95" dirty="0"/>
              <a:t> </a:t>
            </a:r>
            <a:r>
              <a:rPr spc="-25" dirty="0"/>
              <a:t>촉진</a:t>
            </a:r>
          </a:p>
        </p:txBody>
      </p:sp>
      <p:sp>
        <p:nvSpPr>
          <p:cNvPr id="115" name="object 1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7</a:t>
            </a:fld>
            <a:endParaRPr spc="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623" y="2238755"/>
            <a:ext cx="2360930" cy="472440"/>
            <a:chOff x="420623" y="2238755"/>
            <a:chExt cx="2360930" cy="472440"/>
          </a:xfrm>
        </p:grpSpPr>
        <p:sp>
          <p:nvSpPr>
            <p:cNvPr id="3" name="object 3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2141778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2141778" y="345592"/>
                  </a:lnTo>
                  <a:lnTo>
                    <a:pt x="2187715" y="339419"/>
                  </a:lnTo>
                  <a:lnTo>
                    <a:pt x="2228993" y="321999"/>
                  </a:lnTo>
                  <a:lnTo>
                    <a:pt x="2263966" y="294979"/>
                  </a:lnTo>
                  <a:lnTo>
                    <a:pt x="2290984" y="260007"/>
                  </a:lnTo>
                  <a:lnTo>
                    <a:pt x="2308402" y="218730"/>
                  </a:lnTo>
                  <a:lnTo>
                    <a:pt x="2314575" y="172796"/>
                  </a:lnTo>
                  <a:lnTo>
                    <a:pt x="2308402" y="126857"/>
                  </a:lnTo>
                  <a:lnTo>
                    <a:pt x="2290982" y="85579"/>
                  </a:lnTo>
                  <a:lnTo>
                    <a:pt x="2263962" y="50607"/>
                  </a:lnTo>
                  <a:lnTo>
                    <a:pt x="2228990" y="23590"/>
                  </a:lnTo>
                  <a:lnTo>
                    <a:pt x="2187713" y="6171"/>
                  </a:lnTo>
                  <a:lnTo>
                    <a:pt x="2141778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2" y="2275090"/>
              <a:ext cx="2314575" cy="346075"/>
            </a:xfrm>
            <a:custGeom>
              <a:avLst/>
              <a:gdLst/>
              <a:ahLst/>
              <a:cxnLst/>
              <a:rect l="l" t="t" r="r" b="b"/>
              <a:pathLst>
                <a:path w="23145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41778" y="0"/>
                  </a:lnTo>
                  <a:lnTo>
                    <a:pt x="2187713" y="6171"/>
                  </a:lnTo>
                  <a:lnTo>
                    <a:pt x="2228990" y="23590"/>
                  </a:lnTo>
                  <a:lnTo>
                    <a:pt x="2263962" y="50607"/>
                  </a:lnTo>
                  <a:lnTo>
                    <a:pt x="2290982" y="85579"/>
                  </a:lnTo>
                  <a:lnTo>
                    <a:pt x="2308402" y="126857"/>
                  </a:lnTo>
                  <a:lnTo>
                    <a:pt x="2314575" y="172796"/>
                  </a:lnTo>
                  <a:lnTo>
                    <a:pt x="2308402" y="218734"/>
                  </a:lnTo>
                  <a:lnTo>
                    <a:pt x="2290982" y="260013"/>
                  </a:lnTo>
                  <a:lnTo>
                    <a:pt x="2263962" y="294984"/>
                  </a:lnTo>
                  <a:lnTo>
                    <a:pt x="2228990" y="322002"/>
                  </a:lnTo>
                  <a:lnTo>
                    <a:pt x="2187713" y="339420"/>
                  </a:lnTo>
                  <a:lnTo>
                    <a:pt x="2141778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687" y="2334767"/>
              <a:ext cx="821436" cy="2529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3698" y="2346769"/>
              <a:ext cx="779780" cy="210820"/>
            </a:xfrm>
            <a:custGeom>
              <a:avLst/>
              <a:gdLst/>
              <a:ahLst/>
              <a:cxnLst/>
              <a:rect l="l" t="t" r="r" b="b"/>
              <a:pathLst>
                <a:path w="779780" h="210819">
                  <a:moveTo>
                    <a:pt x="685114" y="131216"/>
                  </a:moveTo>
                  <a:lnTo>
                    <a:pt x="639465" y="137324"/>
                  </a:lnTo>
                  <a:lnTo>
                    <a:pt x="610433" y="162284"/>
                  </a:lnTo>
                  <a:lnTo>
                    <a:pt x="609219" y="170764"/>
                  </a:lnTo>
                  <a:lnTo>
                    <a:pt x="610426" y="179336"/>
                  </a:lnTo>
                  <a:lnTo>
                    <a:pt x="639315" y="204268"/>
                  </a:lnTo>
                  <a:lnTo>
                    <a:pt x="685114" y="210311"/>
                  </a:lnTo>
                  <a:lnTo>
                    <a:pt x="702530" y="209640"/>
                  </a:lnTo>
                  <a:lnTo>
                    <a:pt x="741578" y="199567"/>
                  </a:lnTo>
                  <a:lnTo>
                    <a:pt x="753269" y="190195"/>
                  </a:lnTo>
                  <a:lnTo>
                    <a:pt x="685114" y="190195"/>
                  </a:lnTo>
                  <a:lnTo>
                    <a:pt x="674827" y="189902"/>
                  </a:lnTo>
                  <a:lnTo>
                    <a:pt x="638251" y="177393"/>
                  </a:lnTo>
                  <a:lnTo>
                    <a:pt x="638251" y="164134"/>
                  </a:lnTo>
                  <a:lnTo>
                    <a:pt x="674827" y="151190"/>
                  </a:lnTo>
                  <a:lnTo>
                    <a:pt x="685114" y="150875"/>
                  </a:lnTo>
                  <a:lnTo>
                    <a:pt x="752677" y="150875"/>
                  </a:lnTo>
                  <a:lnTo>
                    <a:pt x="750015" y="147939"/>
                  </a:lnTo>
                  <a:lnTo>
                    <a:pt x="741464" y="142074"/>
                  </a:lnTo>
                  <a:lnTo>
                    <a:pt x="730612" y="137324"/>
                  </a:lnTo>
                  <a:lnTo>
                    <a:pt x="717603" y="133931"/>
                  </a:lnTo>
                  <a:lnTo>
                    <a:pt x="702437" y="131895"/>
                  </a:lnTo>
                  <a:lnTo>
                    <a:pt x="685114" y="131216"/>
                  </a:lnTo>
                  <a:close/>
                </a:path>
                <a:path w="779780" h="210819">
                  <a:moveTo>
                    <a:pt x="752677" y="150875"/>
                  </a:moveTo>
                  <a:lnTo>
                    <a:pt x="685114" y="150875"/>
                  </a:lnTo>
                  <a:lnTo>
                    <a:pt x="695308" y="151190"/>
                  </a:lnTo>
                  <a:lnTo>
                    <a:pt x="704402" y="152133"/>
                  </a:lnTo>
                  <a:lnTo>
                    <a:pt x="712396" y="153704"/>
                  </a:lnTo>
                  <a:lnTo>
                    <a:pt x="719289" y="155905"/>
                  </a:lnTo>
                  <a:lnTo>
                    <a:pt x="727748" y="159257"/>
                  </a:lnTo>
                  <a:lnTo>
                    <a:pt x="731977" y="164134"/>
                  </a:lnTo>
                  <a:lnTo>
                    <a:pt x="731977" y="177393"/>
                  </a:lnTo>
                  <a:lnTo>
                    <a:pt x="695308" y="189902"/>
                  </a:lnTo>
                  <a:lnTo>
                    <a:pt x="685114" y="190195"/>
                  </a:lnTo>
                  <a:lnTo>
                    <a:pt x="753269" y="190195"/>
                  </a:lnTo>
                  <a:lnTo>
                    <a:pt x="756151" y="186994"/>
                  </a:lnTo>
                  <a:lnTo>
                    <a:pt x="759794" y="179336"/>
                  </a:lnTo>
                  <a:lnTo>
                    <a:pt x="761009" y="170764"/>
                  </a:lnTo>
                  <a:lnTo>
                    <a:pt x="759787" y="162284"/>
                  </a:lnTo>
                  <a:lnTo>
                    <a:pt x="756123" y="154676"/>
                  </a:lnTo>
                  <a:lnTo>
                    <a:pt x="752677" y="150875"/>
                  </a:lnTo>
                  <a:close/>
                </a:path>
                <a:path w="779780" h="210819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80" h="210819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80" h="210819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7" y="108356"/>
                  </a:lnTo>
                  <a:lnTo>
                    <a:pt x="246887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80" h="210819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3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80" h="210819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80" h="210819">
                  <a:moveTo>
                    <a:pt x="779526" y="97840"/>
                  </a:moveTo>
                  <a:lnTo>
                    <a:pt x="590931" y="97840"/>
                  </a:lnTo>
                  <a:lnTo>
                    <a:pt x="590931" y="119557"/>
                  </a:lnTo>
                  <a:lnTo>
                    <a:pt x="779526" y="119557"/>
                  </a:lnTo>
                  <a:lnTo>
                    <a:pt x="779526" y="97840"/>
                  </a:lnTo>
                  <a:close/>
                </a:path>
                <a:path w="779780" h="210819">
                  <a:moveTo>
                    <a:pt x="685114" y="457"/>
                  </a:moveTo>
                  <a:lnTo>
                    <a:pt x="641072" y="6500"/>
                  </a:lnTo>
                  <a:lnTo>
                    <a:pt x="611383" y="30918"/>
                  </a:lnTo>
                  <a:lnTo>
                    <a:pt x="610133" y="39090"/>
                  </a:lnTo>
                  <a:lnTo>
                    <a:pt x="610133" y="46405"/>
                  </a:lnTo>
                  <a:lnTo>
                    <a:pt x="639622" y="71323"/>
                  </a:lnTo>
                  <a:lnTo>
                    <a:pt x="639622" y="97840"/>
                  </a:lnTo>
                  <a:lnTo>
                    <a:pt x="664997" y="97840"/>
                  </a:lnTo>
                  <a:lnTo>
                    <a:pt x="664997" y="76809"/>
                  </a:lnTo>
                  <a:lnTo>
                    <a:pt x="731291" y="76809"/>
                  </a:lnTo>
                  <a:lnTo>
                    <a:pt x="731291" y="71094"/>
                  </a:lnTo>
                  <a:lnTo>
                    <a:pt x="740435" y="67894"/>
                  </a:lnTo>
                  <a:lnTo>
                    <a:pt x="747522" y="63550"/>
                  </a:lnTo>
                  <a:lnTo>
                    <a:pt x="752132" y="58521"/>
                  </a:lnTo>
                  <a:lnTo>
                    <a:pt x="685114" y="58521"/>
                  </a:lnTo>
                  <a:lnTo>
                    <a:pt x="675198" y="58207"/>
                  </a:lnTo>
                  <a:lnTo>
                    <a:pt x="638251" y="45491"/>
                  </a:lnTo>
                  <a:lnTo>
                    <a:pt x="638251" y="33299"/>
                  </a:lnTo>
                  <a:lnTo>
                    <a:pt x="675105" y="19766"/>
                  </a:lnTo>
                  <a:lnTo>
                    <a:pt x="685114" y="19430"/>
                  </a:lnTo>
                  <a:lnTo>
                    <a:pt x="751180" y="19430"/>
                  </a:lnTo>
                  <a:lnTo>
                    <a:pt x="748843" y="16973"/>
                  </a:lnTo>
                  <a:lnTo>
                    <a:pt x="740092" y="11201"/>
                  </a:lnTo>
                  <a:lnTo>
                    <a:pt x="729155" y="6500"/>
                  </a:lnTo>
                  <a:lnTo>
                    <a:pt x="716346" y="3143"/>
                  </a:lnTo>
                  <a:lnTo>
                    <a:pt x="701666" y="1128"/>
                  </a:lnTo>
                  <a:lnTo>
                    <a:pt x="685114" y="457"/>
                  </a:lnTo>
                  <a:close/>
                </a:path>
                <a:path w="779780" h="210819">
                  <a:moveTo>
                    <a:pt x="731291" y="76809"/>
                  </a:moveTo>
                  <a:lnTo>
                    <a:pt x="705916" y="76809"/>
                  </a:lnTo>
                  <a:lnTo>
                    <a:pt x="705916" y="97840"/>
                  </a:lnTo>
                  <a:lnTo>
                    <a:pt x="731291" y="97840"/>
                  </a:lnTo>
                  <a:lnTo>
                    <a:pt x="731291" y="76809"/>
                  </a:lnTo>
                  <a:close/>
                </a:path>
                <a:path w="779780" h="210819">
                  <a:moveTo>
                    <a:pt x="705916" y="76809"/>
                  </a:moveTo>
                  <a:lnTo>
                    <a:pt x="664997" y="76809"/>
                  </a:lnTo>
                  <a:lnTo>
                    <a:pt x="668045" y="77266"/>
                  </a:lnTo>
                  <a:lnTo>
                    <a:pt x="671245" y="77571"/>
                  </a:lnTo>
                  <a:lnTo>
                    <a:pt x="677951" y="77876"/>
                  </a:lnTo>
                  <a:lnTo>
                    <a:pt x="681456" y="77952"/>
                  </a:lnTo>
                  <a:lnTo>
                    <a:pt x="688771" y="77952"/>
                  </a:lnTo>
                  <a:lnTo>
                    <a:pt x="692353" y="77876"/>
                  </a:lnTo>
                  <a:lnTo>
                    <a:pt x="699363" y="77571"/>
                  </a:lnTo>
                  <a:lnTo>
                    <a:pt x="702716" y="77266"/>
                  </a:lnTo>
                  <a:lnTo>
                    <a:pt x="705916" y="76809"/>
                  </a:lnTo>
                  <a:close/>
                </a:path>
                <a:path w="779780" h="210819">
                  <a:moveTo>
                    <a:pt x="751180" y="19430"/>
                  </a:moveTo>
                  <a:lnTo>
                    <a:pt x="685114" y="19430"/>
                  </a:lnTo>
                  <a:lnTo>
                    <a:pt x="695029" y="19766"/>
                  </a:lnTo>
                  <a:lnTo>
                    <a:pt x="703973" y="20774"/>
                  </a:lnTo>
                  <a:lnTo>
                    <a:pt x="711946" y="22452"/>
                  </a:lnTo>
                  <a:lnTo>
                    <a:pt x="718947" y="24803"/>
                  </a:lnTo>
                  <a:lnTo>
                    <a:pt x="727633" y="28384"/>
                  </a:lnTo>
                  <a:lnTo>
                    <a:pt x="731977" y="33299"/>
                  </a:lnTo>
                  <a:lnTo>
                    <a:pt x="731977" y="45491"/>
                  </a:lnTo>
                  <a:lnTo>
                    <a:pt x="694936" y="58207"/>
                  </a:lnTo>
                  <a:lnTo>
                    <a:pt x="685114" y="58521"/>
                  </a:lnTo>
                  <a:lnTo>
                    <a:pt x="752132" y="58521"/>
                  </a:lnTo>
                  <a:lnTo>
                    <a:pt x="757580" y="52577"/>
                  </a:lnTo>
                  <a:lnTo>
                    <a:pt x="760034" y="46405"/>
                  </a:lnTo>
                  <a:lnTo>
                    <a:pt x="760094" y="39090"/>
                  </a:lnTo>
                  <a:lnTo>
                    <a:pt x="758844" y="30918"/>
                  </a:lnTo>
                  <a:lnTo>
                    <a:pt x="755094" y="23545"/>
                  </a:lnTo>
                  <a:lnTo>
                    <a:pt x="751180" y="19430"/>
                  </a:lnTo>
                  <a:close/>
                </a:path>
                <a:path w="779780" h="210819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2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80" h="210819">
                  <a:moveTo>
                    <a:pt x="97950" y="109956"/>
                  </a:moveTo>
                  <a:lnTo>
                    <a:pt x="69722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80" h="210819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80" h="210819">
                  <a:moveTo>
                    <a:pt x="429310" y="156362"/>
                  </a:moveTo>
                  <a:lnTo>
                    <a:pt x="416966" y="156362"/>
                  </a:lnTo>
                  <a:lnTo>
                    <a:pt x="417118" y="156514"/>
                  </a:lnTo>
                  <a:lnTo>
                    <a:pt x="418414" y="156590"/>
                  </a:lnTo>
                  <a:lnTo>
                    <a:pt x="423291" y="156590"/>
                  </a:lnTo>
                  <a:lnTo>
                    <a:pt x="426110" y="156514"/>
                  </a:lnTo>
                  <a:lnTo>
                    <a:pt x="429310" y="156362"/>
                  </a:lnTo>
                  <a:close/>
                </a:path>
                <a:path w="779780" h="210819">
                  <a:moveTo>
                    <a:pt x="436854" y="11201"/>
                  </a:moveTo>
                  <a:lnTo>
                    <a:pt x="410794" y="11201"/>
                  </a:lnTo>
                  <a:lnTo>
                    <a:pt x="410908" y="152857"/>
                  </a:lnTo>
                  <a:lnTo>
                    <a:pt x="411213" y="154076"/>
                  </a:lnTo>
                  <a:lnTo>
                    <a:pt x="412889" y="155905"/>
                  </a:lnTo>
                  <a:lnTo>
                    <a:pt x="414528" y="156362"/>
                  </a:lnTo>
                  <a:lnTo>
                    <a:pt x="432511" y="156362"/>
                  </a:lnTo>
                  <a:lnTo>
                    <a:pt x="435635" y="156324"/>
                  </a:lnTo>
                  <a:lnTo>
                    <a:pt x="441731" y="156171"/>
                  </a:lnTo>
                  <a:lnTo>
                    <a:pt x="443941" y="156057"/>
                  </a:lnTo>
                  <a:lnTo>
                    <a:pt x="445312" y="155905"/>
                  </a:lnTo>
                  <a:lnTo>
                    <a:pt x="449275" y="155905"/>
                  </a:lnTo>
                  <a:lnTo>
                    <a:pt x="488061" y="151637"/>
                  </a:lnTo>
                  <a:lnTo>
                    <a:pt x="492861" y="150647"/>
                  </a:lnTo>
                  <a:lnTo>
                    <a:pt x="492861" y="133273"/>
                  </a:lnTo>
                  <a:lnTo>
                    <a:pt x="436854" y="133273"/>
                  </a:lnTo>
                  <a:lnTo>
                    <a:pt x="436854" y="11201"/>
                  </a:lnTo>
                  <a:close/>
                </a:path>
                <a:path w="779780" h="210819">
                  <a:moveTo>
                    <a:pt x="492861" y="128473"/>
                  </a:moveTo>
                  <a:lnTo>
                    <a:pt x="456590" y="132816"/>
                  </a:lnTo>
                  <a:lnTo>
                    <a:pt x="454456" y="132816"/>
                  </a:lnTo>
                  <a:lnTo>
                    <a:pt x="436854" y="133273"/>
                  </a:lnTo>
                  <a:lnTo>
                    <a:pt x="492861" y="133273"/>
                  </a:lnTo>
                  <a:lnTo>
                    <a:pt x="492861" y="128473"/>
                  </a:lnTo>
                  <a:close/>
                </a:path>
                <a:path w="779780" h="210819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  <a:path w="779780" h="210819">
                  <a:moveTo>
                    <a:pt x="570128" y="95554"/>
                  </a:moveTo>
                  <a:lnTo>
                    <a:pt x="545211" y="95554"/>
                  </a:lnTo>
                  <a:lnTo>
                    <a:pt x="545211" y="206425"/>
                  </a:lnTo>
                  <a:lnTo>
                    <a:pt x="570128" y="206425"/>
                  </a:lnTo>
                  <a:lnTo>
                    <a:pt x="570128" y="95554"/>
                  </a:lnTo>
                  <a:close/>
                </a:path>
                <a:path w="779780" h="210819">
                  <a:moveTo>
                    <a:pt x="525094" y="5257"/>
                  </a:moveTo>
                  <a:lnTo>
                    <a:pt x="500176" y="5257"/>
                  </a:lnTo>
                  <a:lnTo>
                    <a:pt x="500176" y="196595"/>
                  </a:lnTo>
                  <a:lnTo>
                    <a:pt x="525094" y="196595"/>
                  </a:lnTo>
                  <a:lnTo>
                    <a:pt x="525094" y="95554"/>
                  </a:lnTo>
                  <a:lnTo>
                    <a:pt x="570128" y="95554"/>
                  </a:lnTo>
                  <a:lnTo>
                    <a:pt x="570128" y="70408"/>
                  </a:lnTo>
                  <a:lnTo>
                    <a:pt x="525094" y="70408"/>
                  </a:lnTo>
                  <a:lnTo>
                    <a:pt x="525094" y="5257"/>
                  </a:lnTo>
                  <a:close/>
                </a:path>
                <a:path w="779780" h="210819">
                  <a:moveTo>
                    <a:pt x="570128" y="1600"/>
                  </a:moveTo>
                  <a:lnTo>
                    <a:pt x="545211" y="1600"/>
                  </a:lnTo>
                  <a:lnTo>
                    <a:pt x="545211" y="70408"/>
                  </a:lnTo>
                  <a:lnTo>
                    <a:pt x="570128" y="70408"/>
                  </a:lnTo>
                  <a:lnTo>
                    <a:pt x="570128" y="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368" y="2337815"/>
              <a:ext cx="211836" cy="24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683" y="2348598"/>
              <a:ext cx="168706" cy="205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351" y="2336291"/>
              <a:ext cx="428244" cy="2484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65896" y="2348369"/>
              <a:ext cx="385445" cy="205104"/>
            </a:xfrm>
            <a:custGeom>
              <a:avLst/>
              <a:gdLst/>
              <a:ahLst/>
              <a:cxnLst/>
              <a:rect l="l" t="t" r="r" b="b"/>
              <a:pathLst>
                <a:path w="385444" h="205105">
                  <a:moveTo>
                    <a:pt x="251917" y="134645"/>
                  </a:moveTo>
                  <a:lnTo>
                    <a:pt x="225399" y="134645"/>
                  </a:lnTo>
                  <a:lnTo>
                    <a:pt x="225399" y="196976"/>
                  </a:lnTo>
                  <a:lnTo>
                    <a:pt x="225818" y="198653"/>
                  </a:lnTo>
                  <a:lnTo>
                    <a:pt x="227495" y="200482"/>
                  </a:lnTo>
                  <a:lnTo>
                    <a:pt x="229133" y="200939"/>
                  </a:lnTo>
                  <a:lnTo>
                    <a:pt x="364388" y="200939"/>
                  </a:lnTo>
                  <a:lnTo>
                    <a:pt x="364388" y="178993"/>
                  </a:lnTo>
                  <a:lnTo>
                    <a:pt x="251917" y="178993"/>
                  </a:lnTo>
                  <a:lnTo>
                    <a:pt x="251917" y="134645"/>
                  </a:lnTo>
                  <a:close/>
                </a:path>
                <a:path w="385444" h="205105">
                  <a:moveTo>
                    <a:pt x="358673" y="0"/>
                  </a:moveTo>
                  <a:lnTo>
                    <a:pt x="332841" y="0"/>
                  </a:lnTo>
                  <a:lnTo>
                    <a:pt x="332841" y="147446"/>
                  </a:lnTo>
                  <a:lnTo>
                    <a:pt x="358673" y="147446"/>
                  </a:lnTo>
                  <a:lnTo>
                    <a:pt x="358673" y="80924"/>
                  </a:lnTo>
                  <a:lnTo>
                    <a:pt x="385419" y="80924"/>
                  </a:lnTo>
                  <a:lnTo>
                    <a:pt x="385419" y="58978"/>
                  </a:lnTo>
                  <a:lnTo>
                    <a:pt x="358673" y="58978"/>
                  </a:lnTo>
                  <a:lnTo>
                    <a:pt x="358673" y="0"/>
                  </a:lnTo>
                  <a:close/>
                </a:path>
                <a:path w="385444" h="205105">
                  <a:moveTo>
                    <a:pt x="297637" y="8458"/>
                  </a:moveTo>
                  <a:lnTo>
                    <a:pt x="205739" y="8458"/>
                  </a:lnTo>
                  <a:lnTo>
                    <a:pt x="205739" y="30403"/>
                  </a:lnTo>
                  <a:lnTo>
                    <a:pt x="273405" y="30403"/>
                  </a:lnTo>
                  <a:lnTo>
                    <a:pt x="270155" y="43826"/>
                  </a:lnTo>
                  <a:lnTo>
                    <a:pt x="248831" y="77838"/>
                  </a:lnTo>
                  <a:lnTo>
                    <a:pt x="210019" y="102334"/>
                  </a:lnTo>
                  <a:lnTo>
                    <a:pt x="193166" y="108356"/>
                  </a:lnTo>
                  <a:lnTo>
                    <a:pt x="209397" y="127558"/>
                  </a:lnTo>
                  <a:lnTo>
                    <a:pt x="247516" y="109042"/>
                  </a:lnTo>
                  <a:lnTo>
                    <a:pt x="285678" y="69251"/>
                  </a:lnTo>
                  <a:lnTo>
                    <a:pt x="301751" y="14858"/>
                  </a:lnTo>
                  <a:lnTo>
                    <a:pt x="301751" y="12572"/>
                  </a:lnTo>
                  <a:lnTo>
                    <a:pt x="301256" y="10934"/>
                  </a:lnTo>
                  <a:lnTo>
                    <a:pt x="299275" y="8953"/>
                  </a:lnTo>
                  <a:lnTo>
                    <a:pt x="297637" y="8458"/>
                  </a:lnTo>
                  <a:close/>
                </a:path>
                <a:path w="385444" h="205105">
                  <a:moveTo>
                    <a:pt x="103784" y="11887"/>
                  </a:moveTo>
                  <a:lnTo>
                    <a:pt x="11201" y="11887"/>
                  </a:lnTo>
                  <a:lnTo>
                    <a:pt x="11201" y="33832"/>
                  </a:lnTo>
                  <a:lnTo>
                    <a:pt x="79095" y="33832"/>
                  </a:lnTo>
                  <a:lnTo>
                    <a:pt x="76759" y="52149"/>
                  </a:lnTo>
                  <a:lnTo>
                    <a:pt x="56807" y="100583"/>
                  </a:lnTo>
                  <a:lnTo>
                    <a:pt x="17437" y="138988"/>
                  </a:lnTo>
                  <a:lnTo>
                    <a:pt x="0" y="149504"/>
                  </a:lnTo>
                  <a:lnTo>
                    <a:pt x="21716" y="166649"/>
                  </a:lnTo>
                  <a:lnTo>
                    <a:pt x="58150" y="137731"/>
                  </a:lnTo>
                  <a:lnTo>
                    <a:pt x="84239" y="103098"/>
                  </a:lnTo>
                  <a:lnTo>
                    <a:pt x="100612" y="63150"/>
                  </a:lnTo>
                  <a:lnTo>
                    <a:pt x="107899" y="18287"/>
                  </a:lnTo>
                  <a:lnTo>
                    <a:pt x="107899" y="16001"/>
                  </a:lnTo>
                  <a:lnTo>
                    <a:pt x="107403" y="14363"/>
                  </a:lnTo>
                  <a:lnTo>
                    <a:pt x="105422" y="12382"/>
                  </a:lnTo>
                  <a:lnTo>
                    <a:pt x="103784" y="11887"/>
                  </a:lnTo>
                  <a:close/>
                </a:path>
                <a:path w="385444" h="205105">
                  <a:moveTo>
                    <a:pt x="168706" y="228"/>
                  </a:moveTo>
                  <a:lnTo>
                    <a:pt x="142874" y="228"/>
                  </a:lnTo>
                  <a:lnTo>
                    <a:pt x="142874" y="204825"/>
                  </a:lnTo>
                  <a:lnTo>
                    <a:pt x="168706" y="204825"/>
                  </a:lnTo>
                  <a:lnTo>
                    <a:pt x="168706" y="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623" y="2238755"/>
              <a:ext cx="472439" cy="4724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2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416" y="2352992"/>
              <a:ext cx="199167" cy="2136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529" y="2369629"/>
              <a:ext cx="69785" cy="235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529" y="2397518"/>
              <a:ext cx="109688" cy="12288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74895" y="2731185"/>
            <a:ext cx="1861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지원분야</a:t>
            </a:r>
            <a:r>
              <a:rPr sz="1600" b="1" spc="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600" spc="165" dirty="0">
                <a:solidFill>
                  <a:srgbClr val="0D0D0D"/>
                </a:solidFill>
                <a:latin typeface="BM HANNA 11yrs old"/>
                <a:cs typeface="BM HANNA 11yrs old"/>
              </a:rPr>
              <a:t>:</a:t>
            </a:r>
            <a:r>
              <a:rPr sz="1600" spc="-12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600" spc="110" dirty="0">
                <a:solidFill>
                  <a:srgbClr val="0D0D0D"/>
                </a:solidFill>
                <a:latin typeface="BM EULJIRO TTF"/>
                <a:cs typeface="BM EULJIRO TTF"/>
              </a:rPr>
              <a:t>전</a:t>
            </a:r>
            <a:r>
              <a:rPr sz="1600" spc="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600" spc="-20" dirty="0">
                <a:solidFill>
                  <a:srgbClr val="0D0D0D"/>
                </a:solidFill>
                <a:latin typeface="BM EULJIRO TTF"/>
                <a:cs typeface="BM EULJIRO TTF"/>
              </a:rPr>
              <a:t>산업분야</a:t>
            </a:r>
            <a:endParaRPr sz="1600">
              <a:latin typeface="BM EULJIRO TTF"/>
              <a:cs typeface="BM EULJIRO TT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471" y="2795028"/>
            <a:ext cx="208191" cy="16342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48055" y="1190244"/>
            <a:ext cx="11296015" cy="861060"/>
            <a:chOff x="448055" y="1190244"/>
            <a:chExt cx="11296015" cy="86106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055" y="1226820"/>
              <a:ext cx="11295888" cy="8244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263" y="1190244"/>
              <a:ext cx="11293473" cy="81856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74895" y="3284245"/>
            <a:ext cx="732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지원대상</a:t>
            </a:r>
            <a:endParaRPr sz="1600">
              <a:latin typeface="Noto Sans CJK HK"/>
              <a:cs typeface="Noto Sans CJK HK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471" y="3348101"/>
            <a:ext cx="208191" cy="16342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794865" y="3651364"/>
            <a:ext cx="918210" cy="262255"/>
            <a:chOff x="794865" y="3651364"/>
            <a:chExt cx="918210" cy="262255"/>
          </a:xfrm>
        </p:grpSpPr>
        <p:sp>
          <p:nvSpPr>
            <p:cNvPr id="25" name="object 25"/>
            <p:cNvSpPr/>
            <p:nvPr/>
          </p:nvSpPr>
          <p:spPr>
            <a:xfrm>
              <a:off x="802802" y="3659301"/>
              <a:ext cx="902335" cy="246379"/>
            </a:xfrm>
            <a:custGeom>
              <a:avLst/>
              <a:gdLst/>
              <a:ahLst/>
              <a:cxnLst/>
              <a:rect l="l" t="t" r="r" b="b"/>
              <a:pathLst>
                <a:path w="902335" h="246379">
                  <a:moveTo>
                    <a:pt x="779068" y="0"/>
                  </a:moveTo>
                  <a:lnTo>
                    <a:pt x="123113" y="0"/>
                  </a:lnTo>
                  <a:lnTo>
                    <a:pt x="75191" y="9674"/>
                  </a:lnTo>
                  <a:lnTo>
                    <a:pt x="36058" y="36058"/>
                  </a:lnTo>
                  <a:lnTo>
                    <a:pt x="9674" y="75191"/>
                  </a:lnTo>
                  <a:lnTo>
                    <a:pt x="0" y="123113"/>
                  </a:lnTo>
                  <a:lnTo>
                    <a:pt x="9674" y="171036"/>
                  </a:lnTo>
                  <a:lnTo>
                    <a:pt x="36058" y="210169"/>
                  </a:lnTo>
                  <a:lnTo>
                    <a:pt x="75191" y="236552"/>
                  </a:lnTo>
                  <a:lnTo>
                    <a:pt x="123113" y="246227"/>
                  </a:lnTo>
                  <a:lnTo>
                    <a:pt x="779068" y="246227"/>
                  </a:lnTo>
                  <a:lnTo>
                    <a:pt x="826983" y="236552"/>
                  </a:lnTo>
                  <a:lnTo>
                    <a:pt x="866113" y="210169"/>
                  </a:lnTo>
                  <a:lnTo>
                    <a:pt x="892495" y="171036"/>
                  </a:lnTo>
                  <a:lnTo>
                    <a:pt x="902169" y="123113"/>
                  </a:lnTo>
                  <a:lnTo>
                    <a:pt x="892495" y="75191"/>
                  </a:lnTo>
                  <a:lnTo>
                    <a:pt x="866113" y="36058"/>
                  </a:lnTo>
                  <a:lnTo>
                    <a:pt x="826983" y="9674"/>
                  </a:lnTo>
                  <a:lnTo>
                    <a:pt x="779068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2802" y="3659301"/>
              <a:ext cx="902335" cy="246379"/>
            </a:xfrm>
            <a:custGeom>
              <a:avLst/>
              <a:gdLst/>
              <a:ahLst/>
              <a:cxnLst/>
              <a:rect l="l" t="t" r="r" b="b"/>
              <a:pathLst>
                <a:path w="902335" h="246379">
                  <a:moveTo>
                    <a:pt x="0" y="123113"/>
                  </a:moveTo>
                  <a:lnTo>
                    <a:pt x="9674" y="75191"/>
                  </a:lnTo>
                  <a:lnTo>
                    <a:pt x="36058" y="36058"/>
                  </a:lnTo>
                  <a:lnTo>
                    <a:pt x="75191" y="9674"/>
                  </a:lnTo>
                  <a:lnTo>
                    <a:pt x="123113" y="0"/>
                  </a:lnTo>
                  <a:lnTo>
                    <a:pt x="779068" y="0"/>
                  </a:lnTo>
                  <a:lnTo>
                    <a:pt x="826983" y="9674"/>
                  </a:lnTo>
                  <a:lnTo>
                    <a:pt x="866113" y="36058"/>
                  </a:lnTo>
                  <a:lnTo>
                    <a:pt x="892495" y="75191"/>
                  </a:lnTo>
                  <a:lnTo>
                    <a:pt x="902169" y="123113"/>
                  </a:lnTo>
                  <a:lnTo>
                    <a:pt x="892495" y="171036"/>
                  </a:lnTo>
                  <a:lnTo>
                    <a:pt x="866113" y="210169"/>
                  </a:lnTo>
                  <a:lnTo>
                    <a:pt x="826983" y="236552"/>
                  </a:lnTo>
                  <a:lnTo>
                    <a:pt x="779068" y="246227"/>
                  </a:lnTo>
                  <a:lnTo>
                    <a:pt x="123113" y="246227"/>
                  </a:lnTo>
                  <a:lnTo>
                    <a:pt x="75191" y="236552"/>
                  </a:lnTo>
                  <a:lnTo>
                    <a:pt x="36058" y="210169"/>
                  </a:lnTo>
                  <a:lnTo>
                    <a:pt x="9674" y="171036"/>
                  </a:lnTo>
                  <a:lnTo>
                    <a:pt x="0" y="123113"/>
                  </a:lnTo>
                  <a:close/>
                </a:path>
              </a:pathLst>
            </a:custGeom>
            <a:ln w="1587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1194" y="3710330"/>
              <a:ext cx="569595" cy="147955"/>
            </a:xfrm>
            <a:custGeom>
              <a:avLst/>
              <a:gdLst/>
              <a:ahLst/>
              <a:cxnLst/>
              <a:rect l="l" t="t" r="r" b="b"/>
              <a:pathLst>
                <a:path w="569594" h="147954">
                  <a:moveTo>
                    <a:pt x="472884" y="97434"/>
                  </a:moveTo>
                  <a:lnTo>
                    <a:pt x="454126" y="97434"/>
                  </a:lnTo>
                  <a:lnTo>
                    <a:pt x="454126" y="141820"/>
                  </a:lnTo>
                  <a:lnTo>
                    <a:pt x="454431" y="143027"/>
                  </a:lnTo>
                  <a:lnTo>
                    <a:pt x="455637" y="144348"/>
                  </a:lnTo>
                  <a:lnTo>
                    <a:pt x="456819" y="144678"/>
                  </a:lnTo>
                  <a:lnTo>
                    <a:pt x="554697" y="144678"/>
                  </a:lnTo>
                  <a:lnTo>
                    <a:pt x="554697" y="128866"/>
                  </a:lnTo>
                  <a:lnTo>
                    <a:pt x="472884" y="128866"/>
                  </a:lnTo>
                  <a:lnTo>
                    <a:pt x="472884" y="97434"/>
                  </a:lnTo>
                  <a:close/>
                </a:path>
                <a:path w="569594" h="147954">
                  <a:moveTo>
                    <a:pt x="550418" y="0"/>
                  </a:moveTo>
                  <a:lnTo>
                    <a:pt x="531812" y="0"/>
                  </a:lnTo>
                  <a:lnTo>
                    <a:pt x="531812" y="109778"/>
                  </a:lnTo>
                  <a:lnTo>
                    <a:pt x="550418" y="109778"/>
                  </a:lnTo>
                  <a:lnTo>
                    <a:pt x="550418" y="59905"/>
                  </a:lnTo>
                  <a:lnTo>
                    <a:pt x="569506" y="59905"/>
                  </a:lnTo>
                  <a:lnTo>
                    <a:pt x="569506" y="43941"/>
                  </a:lnTo>
                  <a:lnTo>
                    <a:pt x="550418" y="43941"/>
                  </a:lnTo>
                  <a:lnTo>
                    <a:pt x="550418" y="0"/>
                  </a:lnTo>
                  <a:close/>
                </a:path>
                <a:path w="569594" h="147954">
                  <a:moveTo>
                    <a:pt x="528027" y="67475"/>
                  </a:moveTo>
                  <a:lnTo>
                    <a:pt x="500710" y="70446"/>
                  </a:lnTo>
                  <a:lnTo>
                    <a:pt x="495769" y="70878"/>
                  </a:lnTo>
                  <a:lnTo>
                    <a:pt x="491108" y="71208"/>
                  </a:lnTo>
                  <a:lnTo>
                    <a:pt x="482320" y="71653"/>
                  </a:lnTo>
                  <a:lnTo>
                    <a:pt x="478929" y="71754"/>
                  </a:lnTo>
                  <a:lnTo>
                    <a:pt x="431253" y="71754"/>
                  </a:lnTo>
                  <a:lnTo>
                    <a:pt x="431253" y="87718"/>
                  </a:lnTo>
                  <a:lnTo>
                    <a:pt x="458787" y="87718"/>
                  </a:lnTo>
                  <a:lnTo>
                    <a:pt x="466940" y="87591"/>
                  </a:lnTo>
                  <a:lnTo>
                    <a:pt x="482625" y="87033"/>
                  </a:lnTo>
                  <a:lnTo>
                    <a:pt x="489902" y="86626"/>
                  </a:lnTo>
                  <a:lnTo>
                    <a:pt x="496595" y="86080"/>
                  </a:lnTo>
                  <a:lnTo>
                    <a:pt x="503288" y="85636"/>
                  </a:lnTo>
                  <a:lnTo>
                    <a:pt x="509320" y="85140"/>
                  </a:lnTo>
                  <a:lnTo>
                    <a:pt x="520077" y="84048"/>
                  </a:lnTo>
                  <a:lnTo>
                    <a:pt x="524522" y="83502"/>
                  </a:lnTo>
                  <a:lnTo>
                    <a:pt x="528027" y="82956"/>
                  </a:lnTo>
                  <a:lnTo>
                    <a:pt x="528027" y="67475"/>
                  </a:lnTo>
                  <a:close/>
                </a:path>
                <a:path w="569594" h="147954">
                  <a:moveTo>
                    <a:pt x="476516" y="40322"/>
                  </a:moveTo>
                  <a:lnTo>
                    <a:pt x="458076" y="40322"/>
                  </a:lnTo>
                  <a:lnTo>
                    <a:pt x="458076" y="71754"/>
                  </a:lnTo>
                  <a:lnTo>
                    <a:pt x="476516" y="71754"/>
                  </a:lnTo>
                  <a:lnTo>
                    <a:pt x="476516" y="40322"/>
                  </a:lnTo>
                  <a:close/>
                </a:path>
                <a:path w="569594" h="147954">
                  <a:moveTo>
                    <a:pt x="513054" y="5092"/>
                  </a:moveTo>
                  <a:lnTo>
                    <a:pt x="439648" y="5092"/>
                  </a:lnTo>
                  <a:lnTo>
                    <a:pt x="439648" y="20904"/>
                  </a:lnTo>
                  <a:lnTo>
                    <a:pt x="496265" y="20904"/>
                  </a:lnTo>
                  <a:lnTo>
                    <a:pt x="495934" y="26936"/>
                  </a:lnTo>
                  <a:lnTo>
                    <a:pt x="495350" y="33413"/>
                  </a:lnTo>
                  <a:lnTo>
                    <a:pt x="493712" y="47231"/>
                  </a:lnTo>
                  <a:lnTo>
                    <a:pt x="492696" y="53428"/>
                  </a:lnTo>
                  <a:lnTo>
                    <a:pt x="491489" y="58915"/>
                  </a:lnTo>
                  <a:lnTo>
                    <a:pt x="510247" y="58915"/>
                  </a:lnTo>
                  <a:lnTo>
                    <a:pt x="515492" y="18021"/>
                  </a:lnTo>
                  <a:lnTo>
                    <a:pt x="516013" y="9702"/>
                  </a:lnTo>
                  <a:lnTo>
                    <a:pt x="516013" y="8064"/>
                  </a:lnTo>
                  <a:lnTo>
                    <a:pt x="515658" y="6883"/>
                  </a:lnTo>
                  <a:lnTo>
                    <a:pt x="514235" y="5460"/>
                  </a:lnTo>
                  <a:lnTo>
                    <a:pt x="513054" y="5092"/>
                  </a:lnTo>
                  <a:close/>
                </a:path>
                <a:path w="569594" h="147954">
                  <a:moveTo>
                    <a:pt x="186372" y="97434"/>
                  </a:moveTo>
                  <a:lnTo>
                    <a:pt x="167614" y="97434"/>
                  </a:lnTo>
                  <a:lnTo>
                    <a:pt x="167614" y="141820"/>
                  </a:lnTo>
                  <a:lnTo>
                    <a:pt x="167919" y="143027"/>
                  </a:lnTo>
                  <a:lnTo>
                    <a:pt x="169125" y="144348"/>
                  </a:lnTo>
                  <a:lnTo>
                    <a:pt x="170306" y="144678"/>
                  </a:lnTo>
                  <a:lnTo>
                    <a:pt x="268185" y="144678"/>
                  </a:lnTo>
                  <a:lnTo>
                    <a:pt x="268185" y="128866"/>
                  </a:lnTo>
                  <a:lnTo>
                    <a:pt x="186372" y="128866"/>
                  </a:lnTo>
                  <a:lnTo>
                    <a:pt x="186372" y="97434"/>
                  </a:lnTo>
                  <a:close/>
                </a:path>
                <a:path w="569594" h="147954">
                  <a:moveTo>
                    <a:pt x="263905" y="0"/>
                  </a:moveTo>
                  <a:lnTo>
                    <a:pt x="245300" y="0"/>
                  </a:lnTo>
                  <a:lnTo>
                    <a:pt x="245300" y="109778"/>
                  </a:lnTo>
                  <a:lnTo>
                    <a:pt x="263905" y="109778"/>
                  </a:lnTo>
                  <a:lnTo>
                    <a:pt x="263905" y="59905"/>
                  </a:lnTo>
                  <a:lnTo>
                    <a:pt x="282994" y="59905"/>
                  </a:lnTo>
                  <a:lnTo>
                    <a:pt x="282994" y="43941"/>
                  </a:lnTo>
                  <a:lnTo>
                    <a:pt x="263905" y="43941"/>
                  </a:lnTo>
                  <a:lnTo>
                    <a:pt x="263905" y="0"/>
                  </a:lnTo>
                  <a:close/>
                </a:path>
                <a:path w="569594" h="147954">
                  <a:moveTo>
                    <a:pt x="241515" y="67475"/>
                  </a:moveTo>
                  <a:lnTo>
                    <a:pt x="214198" y="70446"/>
                  </a:lnTo>
                  <a:lnTo>
                    <a:pt x="209257" y="70878"/>
                  </a:lnTo>
                  <a:lnTo>
                    <a:pt x="204596" y="71208"/>
                  </a:lnTo>
                  <a:lnTo>
                    <a:pt x="195808" y="71653"/>
                  </a:lnTo>
                  <a:lnTo>
                    <a:pt x="192417" y="71754"/>
                  </a:lnTo>
                  <a:lnTo>
                    <a:pt x="144741" y="71754"/>
                  </a:lnTo>
                  <a:lnTo>
                    <a:pt x="144741" y="87718"/>
                  </a:lnTo>
                  <a:lnTo>
                    <a:pt x="172275" y="87718"/>
                  </a:lnTo>
                  <a:lnTo>
                    <a:pt x="180428" y="87591"/>
                  </a:lnTo>
                  <a:lnTo>
                    <a:pt x="196113" y="87033"/>
                  </a:lnTo>
                  <a:lnTo>
                    <a:pt x="203390" y="86626"/>
                  </a:lnTo>
                  <a:lnTo>
                    <a:pt x="210083" y="86080"/>
                  </a:lnTo>
                  <a:lnTo>
                    <a:pt x="216776" y="85636"/>
                  </a:lnTo>
                  <a:lnTo>
                    <a:pt x="222808" y="85140"/>
                  </a:lnTo>
                  <a:lnTo>
                    <a:pt x="233565" y="84048"/>
                  </a:lnTo>
                  <a:lnTo>
                    <a:pt x="238010" y="83502"/>
                  </a:lnTo>
                  <a:lnTo>
                    <a:pt x="241515" y="82956"/>
                  </a:lnTo>
                  <a:lnTo>
                    <a:pt x="241515" y="67475"/>
                  </a:lnTo>
                  <a:close/>
                </a:path>
                <a:path w="569594" h="147954">
                  <a:moveTo>
                    <a:pt x="190004" y="40322"/>
                  </a:moveTo>
                  <a:lnTo>
                    <a:pt x="171564" y="40322"/>
                  </a:lnTo>
                  <a:lnTo>
                    <a:pt x="171564" y="71754"/>
                  </a:lnTo>
                  <a:lnTo>
                    <a:pt x="190004" y="71754"/>
                  </a:lnTo>
                  <a:lnTo>
                    <a:pt x="190004" y="40322"/>
                  </a:lnTo>
                  <a:close/>
                </a:path>
                <a:path w="569594" h="147954">
                  <a:moveTo>
                    <a:pt x="226542" y="5092"/>
                  </a:moveTo>
                  <a:lnTo>
                    <a:pt x="153136" y="5092"/>
                  </a:lnTo>
                  <a:lnTo>
                    <a:pt x="153136" y="20904"/>
                  </a:lnTo>
                  <a:lnTo>
                    <a:pt x="209753" y="20904"/>
                  </a:lnTo>
                  <a:lnTo>
                    <a:pt x="209422" y="26936"/>
                  </a:lnTo>
                  <a:lnTo>
                    <a:pt x="208838" y="33413"/>
                  </a:lnTo>
                  <a:lnTo>
                    <a:pt x="207200" y="47231"/>
                  </a:lnTo>
                  <a:lnTo>
                    <a:pt x="206184" y="53428"/>
                  </a:lnTo>
                  <a:lnTo>
                    <a:pt x="204977" y="58915"/>
                  </a:lnTo>
                  <a:lnTo>
                    <a:pt x="223735" y="58915"/>
                  </a:lnTo>
                  <a:lnTo>
                    <a:pt x="228980" y="18021"/>
                  </a:lnTo>
                  <a:lnTo>
                    <a:pt x="229501" y="9702"/>
                  </a:lnTo>
                  <a:lnTo>
                    <a:pt x="229501" y="8064"/>
                  </a:lnTo>
                  <a:lnTo>
                    <a:pt x="229146" y="6883"/>
                  </a:lnTo>
                  <a:lnTo>
                    <a:pt x="227723" y="5460"/>
                  </a:lnTo>
                  <a:lnTo>
                    <a:pt x="226542" y="5092"/>
                  </a:lnTo>
                  <a:close/>
                </a:path>
                <a:path w="569594" h="147954">
                  <a:moveTo>
                    <a:pt x="77850" y="97929"/>
                  </a:moveTo>
                  <a:lnTo>
                    <a:pt x="58927" y="97929"/>
                  </a:lnTo>
                  <a:lnTo>
                    <a:pt x="58927" y="147472"/>
                  </a:lnTo>
                  <a:lnTo>
                    <a:pt x="77850" y="147472"/>
                  </a:lnTo>
                  <a:lnTo>
                    <a:pt x="77850" y="97929"/>
                  </a:lnTo>
                  <a:close/>
                </a:path>
                <a:path w="569594" h="147954">
                  <a:moveTo>
                    <a:pt x="135788" y="82295"/>
                  </a:moveTo>
                  <a:lnTo>
                    <a:pt x="0" y="82295"/>
                  </a:lnTo>
                  <a:lnTo>
                    <a:pt x="0" y="97929"/>
                  </a:lnTo>
                  <a:lnTo>
                    <a:pt x="135788" y="97929"/>
                  </a:lnTo>
                  <a:lnTo>
                    <a:pt x="135788" y="82295"/>
                  </a:lnTo>
                  <a:close/>
                </a:path>
                <a:path w="569594" h="147954">
                  <a:moveTo>
                    <a:pt x="365188" y="8559"/>
                  </a:moveTo>
                  <a:lnTo>
                    <a:pt x="298526" y="8559"/>
                  </a:lnTo>
                  <a:lnTo>
                    <a:pt x="298526" y="24358"/>
                  </a:lnTo>
                  <a:lnTo>
                    <a:pt x="347408" y="24358"/>
                  </a:lnTo>
                  <a:lnTo>
                    <a:pt x="345727" y="37543"/>
                  </a:lnTo>
                  <a:lnTo>
                    <a:pt x="323469" y="82454"/>
                  </a:lnTo>
                  <a:lnTo>
                    <a:pt x="290461" y="107645"/>
                  </a:lnTo>
                  <a:lnTo>
                    <a:pt x="306095" y="119989"/>
                  </a:lnTo>
                  <a:lnTo>
                    <a:pt x="342653" y="87214"/>
                  </a:lnTo>
                  <a:lnTo>
                    <a:pt x="362899" y="45465"/>
                  </a:lnTo>
                  <a:lnTo>
                    <a:pt x="368147" y="13157"/>
                  </a:lnTo>
                  <a:lnTo>
                    <a:pt x="368147" y="11518"/>
                  </a:lnTo>
                  <a:lnTo>
                    <a:pt x="367791" y="10337"/>
                  </a:lnTo>
                  <a:lnTo>
                    <a:pt x="366369" y="8915"/>
                  </a:lnTo>
                  <a:lnTo>
                    <a:pt x="365188" y="8559"/>
                  </a:lnTo>
                  <a:close/>
                </a:path>
                <a:path w="569594" h="147954">
                  <a:moveTo>
                    <a:pt x="78346" y="20408"/>
                  </a:moveTo>
                  <a:lnTo>
                    <a:pt x="57111" y="20408"/>
                  </a:lnTo>
                  <a:lnTo>
                    <a:pt x="56019" y="25120"/>
                  </a:lnTo>
                  <a:lnTo>
                    <a:pt x="53898" y="29349"/>
                  </a:lnTo>
                  <a:lnTo>
                    <a:pt x="17424" y="52616"/>
                  </a:lnTo>
                  <a:lnTo>
                    <a:pt x="4610" y="55791"/>
                  </a:lnTo>
                  <a:lnTo>
                    <a:pt x="17284" y="69291"/>
                  </a:lnTo>
                  <a:lnTo>
                    <a:pt x="54198" y="53206"/>
                  </a:lnTo>
                  <a:lnTo>
                    <a:pt x="67805" y="39331"/>
                  </a:lnTo>
                  <a:lnTo>
                    <a:pt x="90608" y="39331"/>
                  </a:lnTo>
                  <a:lnTo>
                    <a:pt x="87642" y="36779"/>
                  </a:lnTo>
                  <a:lnTo>
                    <a:pt x="81394" y="29209"/>
                  </a:lnTo>
                  <a:lnTo>
                    <a:pt x="79336" y="25018"/>
                  </a:lnTo>
                  <a:lnTo>
                    <a:pt x="78346" y="20408"/>
                  </a:lnTo>
                  <a:close/>
                </a:path>
                <a:path w="569594" h="147954">
                  <a:moveTo>
                    <a:pt x="90608" y="39331"/>
                  </a:moveTo>
                  <a:lnTo>
                    <a:pt x="67805" y="39331"/>
                  </a:lnTo>
                  <a:lnTo>
                    <a:pt x="70446" y="43281"/>
                  </a:lnTo>
                  <a:lnTo>
                    <a:pt x="73710" y="46875"/>
                  </a:lnTo>
                  <a:lnTo>
                    <a:pt x="81495" y="53352"/>
                  </a:lnTo>
                  <a:lnTo>
                    <a:pt x="85750" y="56172"/>
                  </a:lnTo>
                  <a:lnTo>
                    <a:pt x="90360" y="58585"/>
                  </a:lnTo>
                  <a:lnTo>
                    <a:pt x="94856" y="61112"/>
                  </a:lnTo>
                  <a:lnTo>
                    <a:pt x="99580" y="63258"/>
                  </a:lnTo>
                  <a:lnTo>
                    <a:pt x="109448" y="66763"/>
                  </a:lnTo>
                  <a:lnTo>
                    <a:pt x="114223" y="68186"/>
                  </a:lnTo>
                  <a:lnTo>
                    <a:pt x="118833" y="69291"/>
                  </a:lnTo>
                  <a:lnTo>
                    <a:pt x="130352" y="56121"/>
                  </a:lnTo>
                  <a:lnTo>
                    <a:pt x="123990" y="54800"/>
                  </a:lnTo>
                  <a:lnTo>
                    <a:pt x="117868" y="53047"/>
                  </a:lnTo>
                  <a:lnTo>
                    <a:pt x="106133" y="48666"/>
                  </a:lnTo>
                  <a:lnTo>
                    <a:pt x="100888" y="46075"/>
                  </a:lnTo>
                  <a:lnTo>
                    <a:pt x="96291" y="43116"/>
                  </a:lnTo>
                  <a:lnTo>
                    <a:pt x="91566" y="40157"/>
                  </a:lnTo>
                  <a:lnTo>
                    <a:pt x="90608" y="39331"/>
                  </a:lnTo>
                  <a:close/>
                </a:path>
                <a:path w="569594" h="147954">
                  <a:moveTo>
                    <a:pt x="120319" y="4775"/>
                  </a:moveTo>
                  <a:lnTo>
                    <a:pt x="15138" y="4775"/>
                  </a:lnTo>
                  <a:lnTo>
                    <a:pt x="15138" y="20408"/>
                  </a:lnTo>
                  <a:lnTo>
                    <a:pt x="120319" y="20408"/>
                  </a:lnTo>
                  <a:lnTo>
                    <a:pt x="120319" y="4775"/>
                  </a:lnTo>
                  <a:close/>
                </a:path>
                <a:path w="569594" h="147954">
                  <a:moveTo>
                    <a:pt x="411924" y="165"/>
                  </a:moveTo>
                  <a:lnTo>
                    <a:pt x="393331" y="165"/>
                  </a:lnTo>
                  <a:lnTo>
                    <a:pt x="393331" y="147472"/>
                  </a:lnTo>
                  <a:lnTo>
                    <a:pt x="411924" y="147472"/>
                  </a:lnTo>
                  <a:lnTo>
                    <a:pt x="411924" y="165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01545" y="3565795"/>
            <a:ext cx="4803140" cy="75819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R="354330" algn="ctr">
              <a:lnSpc>
                <a:spcPct val="100000"/>
              </a:lnSpc>
              <a:spcBef>
                <a:spcPts val="750"/>
              </a:spcBef>
            </a:pP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공공연구기관</a:t>
            </a:r>
            <a:r>
              <a:rPr sz="12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spc="-20" dirty="0">
                <a:solidFill>
                  <a:srgbClr val="0D0D0D"/>
                </a:solidFill>
                <a:latin typeface="BM EULJIRO TTF"/>
                <a:cs typeface="BM EULJIRO TTF"/>
              </a:rPr>
              <a:t>전문연</a:t>
            </a:r>
            <a:r>
              <a:rPr sz="1200" spc="-2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5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spc="60" dirty="0">
                <a:solidFill>
                  <a:srgbClr val="0D0D0D"/>
                </a:solidFill>
                <a:latin typeface="BM EULJIRO TTF"/>
                <a:cs typeface="BM EULJIRO TTF"/>
              </a:rPr>
              <a:t>출연연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200" spc="-35" dirty="0">
                <a:solidFill>
                  <a:srgbClr val="0D0D0D"/>
                </a:solidFill>
                <a:latin typeface="BM EULJIRO TTF"/>
                <a:cs typeface="BM EULJIRO TTF"/>
              </a:rPr>
              <a:t>등</a:t>
            </a:r>
            <a:r>
              <a:rPr sz="1200" spc="-35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spc="-3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400" b="1" spc="5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대학</a:t>
            </a:r>
            <a:endParaRPr sz="1400">
              <a:latin typeface="Noto Sans CJK HK"/>
              <a:cs typeface="Noto Sans CJK HK"/>
            </a:endParaRPr>
          </a:p>
          <a:p>
            <a:pPr marL="120650" marR="5080" indent="-108585">
              <a:lnSpc>
                <a:spcPct val="100000"/>
              </a:lnSpc>
              <a:spcBef>
                <a:spcPts val="56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연구책임자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요건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이공계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분야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박사학위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소지자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중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박사학위</a:t>
            </a:r>
            <a:r>
              <a:rPr sz="1200" spc="8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취득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후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7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년</a:t>
            </a:r>
            <a:r>
              <a:rPr sz="1200" spc="6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이내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또는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만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39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세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이하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또는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최초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조교수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이상의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직위로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임용된지</a:t>
            </a:r>
            <a:r>
              <a:rPr sz="1200" spc="9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5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년</a:t>
            </a:r>
            <a:r>
              <a:rPr sz="1200" spc="7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이내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EULJIRO TTF"/>
                <a:cs typeface="BM EULJIRO TTF"/>
              </a:rPr>
              <a:t>연구자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4865" y="4487900"/>
            <a:ext cx="918210" cy="262255"/>
            <a:chOff x="794865" y="4487900"/>
            <a:chExt cx="918210" cy="262255"/>
          </a:xfrm>
        </p:grpSpPr>
        <p:sp>
          <p:nvSpPr>
            <p:cNvPr id="30" name="object 30"/>
            <p:cNvSpPr/>
            <p:nvPr/>
          </p:nvSpPr>
          <p:spPr>
            <a:xfrm>
              <a:off x="802802" y="4495837"/>
              <a:ext cx="902335" cy="246379"/>
            </a:xfrm>
            <a:custGeom>
              <a:avLst/>
              <a:gdLst/>
              <a:ahLst/>
              <a:cxnLst/>
              <a:rect l="l" t="t" r="r" b="b"/>
              <a:pathLst>
                <a:path w="902335" h="246379">
                  <a:moveTo>
                    <a:pt x="779068" y="0"/>
                  </a:moveTo>
                  <a:lnTo>
                    <a:pt x="123113" y="0"/>
                  </a:lnTo>
                  <a:lnTo>
                    <a:pt x="75191" y="9674"/>
                  </a:lnTo>
                  <a:lnTo>
                    <a:pt x="36058" y="36058"/>
                  </a:lnTo>
                  <a:lnTo>
                    <a:pt x="9674" y="75191"/>
                  </a:lnTo>
                  <a:lnTo>
                    <a:pt x="0" y="123113"/>
                  </a:lnTo>
                  <a:lnTo>
                    <a:pt x="9674" y="171036"/>
                  </a:lnTo>
                  <a:lnTo>
                    <a:pt x="36058" y="210169"/>
                  </a:lnTo>
                  <a:lnTo>
                    <a:pt x="75191" y="236552"/>
                  </a:lnTo>
                  <a:lnTo>
                    <a:pt x="123113" y="246227"/>
                  </a:lnTo>
                  <a:lnTo>
                    <a:pt x="779068" y="246227"/>
                  </a:lnTo>
                  <a:lnTo>
                    <a:pt x="826983" y="236552"/>
                  </a:lnTo>
                  <a:lnTo>
                    <a:pt x="866113" y="210169"/>
                  </a:lnTo>
                  <a:lnTo>
                    <a:pt x="892495" y="171036"/>
                  </a:lnTo>
                  <a:lnTo>
                    <a:pt x="902169" y="123113"/>
                  </a:lnTo>
                  <a:lnTo>
                    <a:pt x="892495" y="75191"/>
                  </a:lnTo>
                  <a:lnTo>
                    <a:pt x="866113" y="36058"/>
                  </a:lnTo>
                  <a:lnTo>
                    <a:pt x="826983" y="9674"/>
                  </a:lnTo>
                  <a:lnTo>
                    <a:pt x="779068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2802" y="4495837"/>
              <a:ext cx="902335" cy="246379"/>
            </a:xfrm>
            <a:custGeom>
              <a:avLst/>
              <a:gdLst/>
              <a:ahLst/>
              <a:cxnLst/>
              <a:rect l="l" t="t" r="r" b="b"/>
              <a:pathLst>
                <a:path w="902335" h="246379">
                  <a:moveTo>
                    <a:pt x="0" y="123113"/>
                  </a:moveTo>
                  <a:lnTo>
                    <a:pt x="9674" y="75191"/>
                  </a:lnTo>
                  <a:lnTo>
                    <a:pt x="36058" y="36058"/>
                  </a:lnTo>
                  <a:lnTo>
                    <a:pt x="75191" y="9674"/>
                  </a:lnTo>
                  <a:lnTo>
                    <a:pt x="123113" y="0"/>
                  </a:lnTo>
                  <a:lnTo>
                    <a:pt x="779068" y="0"/>
                  </a:lnTo>
                  <a:lnTo>
                    <a:pt x="826983" y="9674"/>
                  </a:lnTo>
                  <a:lnTo>
                    <a:pt x="866113" y="36058"/>
                  </a:lnTo>
                  <a:lnTo>
                    <a:pt x="892495" y="75191"/>
                  </a:lnTo>
                  <a:lnTo>
                    <a:pt x="902169" y="123113"/>
                  </a:lnTo>
                  <a:lnTo>
                    <a:pt x="892495" y="171036"/>
                  </a:lnTo>
                  <a:lnTo>
                    <a:pt x="866113" y="210169"/>
                  </a:lnTo>
                  <a:lnTo>
                    <a:pt x="826983" y="236552"/>
                  </a:lnTo>
                  <a:lnTo>
                    <a:pt x="779068" y="246227"/>
                  </a:lnTo>
                  <a:lnTo>
                    <a:pt x="123113" y="246227"/>
                  </a:lnTo>
                  <a:lnTo>
                    <a:pt x="75191" y="236552"/>
                  </a:lnTo>
                  <a:lnTo>
                    <a:pt x="36058" y="210169"/>
                  </a:lnTo>
                  <a:lnTo>
                    <a:pt x="9674" y="171036"/>
                  </a:lnTo>
                  <a:lnTo>
                    <a:pt x="0" y="123113"/>
                  </a:lnTo>
                  <a:close/>
                </a:path>
              </a:pathLst>
            </a:custGeom>
            <a:ln w="1587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0038" y="4546383"/>
              <a:ext cx="570865" cy="148590"/>
            </a:xfrm>
            <a:custGeom>
              <a:avLst/>
              <a:gdLst/>
              <a:ahLst/>
              <a:cxnLst/>
              <a:rect l="l" t="t" r="r" b="b"/>
              <a:pathLst>
                <a:path w="570865" h="148589">
                  <a:moveTo>
                    <a:pt x="119824" y="93814"/>
                  </a:moveTo>
                  <a:lnTo>
                    <a:pt x="29514" y="93814"/>
                  </a:lnTo>
                  <a:lnTo>
                    <a:pt x="28308" y="94170"/>
                  </a:lnTo>
                  <a:lnTo>
                    <a:pt x="26987" y="95592"/>
                  </a:lnTo>
                  <a:lnTo>
                    <a:pt x="26657" y="96774"/>
                  </a:lnTo>
                  <a:lnTo>
                    <a:pt x="26657" y="143471"/>
                  </a:lnTo>
                  <a:lnTo>
                    <a:pt x="26987" y="144678"/>
                  </a:lnTo>
                  <a:lnTo>
                    <a:pt x="28308" y="145986"/>
                  </a:lnTo>
                  <a:lnTo>
                    <a:pt x="29514" y="146316"/>
                  </a:lnTo>
                  <a:lnTo>
                    <a:pt x="119824" y="146316"/>
                  </a:lnTo>
                  <a:lnTo>
                    <a:pt x="121005" y="145986"/>
                  </a:lnTo>
                  <a:lnTo>
                    <a:pt x="122428" y="144678"/>
                  </a:lnTo>
                  <a:lnTo>
                    <a:pt x="122783" y="143471"/>
                  </a:lnTo>
                  <a:lnTo>
                    <a:pt x="122783" y="131178"/>
                  </a:lnTo>
                  <a:lnTo>
                    <a:pt x="45427" y="131178"/>
                  </a:lnTo>
                  <a:lnTo>
                    <a:pt x="45427" y="109118"/>
                  </a:lnTo>
                  <a:lnTo>
                    <a:pt x="122783" y="109118"/>
                  </a:lnTo>
                  <a:lnTo>
                    <a:pt x="122783" y="96774"/>
                  </a:lnTo>
                  <a:lnTo>
                    <a:pt x="122428" y="95592"/>
                  </a:lnTo>
                  <a:lnTo>
                    <a:pt x="121005" y="94170"/>
                  </a:lnTo>
                  <a:lnTo>
                    <a:pt x="119824" y="93814"/>
                  </a:lnTo>
                  <a:close/>
                </a:path>
                <a:path w="570865" h="148589">
                  <a:moveTo>
                    <a:pt x="122783" y="109118"/>
                  </a:moveTo>
                  <a:lnTo>
                    <a:pt x="104355" y="109118"/>
                  </a:lnTo>
                  <a:lnTo>
                    <a:pt x="104355" y="131178"/>
                  </a:lnTo>
                  <a:lnTo>
                    <a:pt x="122783" y="131178"/>
                  </a:lnTo>
                  <a:lnTo>
                    <a:pt x="122783" y="109118"/>
                  </a:lnTo>
                  <a:close/>
                </a:path>
                <a:path w="570865" h="148589">
                  <a:moveTo>
                    <a:pt x="474040" y="97929"/>
                  </a:moveTo>
                  <a:lnTo>
                    <a:pt x="455282" y="97929"/>
                  </a:lnTo>
                  <a:lnTo>
                    <a:pt x="455282" y="142316"/>
                  </a:lnTo>
                  <a:lnTo>
                    <a:pt x="455574" y="143522"/>
                  </a:lnTo>
                  <a:lnTo>
                    <a:pt x="456780" y="144843"/>
                  </a:lnTo>
                  <a:lnTo>
                    <a:pt x="457962" y="145173"/>
                  </a:lnTo>
                  <a:lnTo>
                    <a:pt x="555840" y="145173"/>
                  </a:lnTo>
                  <a:lnTo>
                    <a:pt x="555840" y="129362"/>
                  </a:lnTo>
                  <a:lnTo>
                    <a:pt x="474040" y="129362"/>
                  </a:lnTo>
                  <a:lnTo>
                    <a:pt x="474040" y="97929"/>
                  </a:lnTo>
                  <a:close/>
                </a:path>
                <a:path w="570865" h="148589">
                  <a:moveTo>
                    <a:pt x="551561" y="495"/>
                  </a:moveTo>
                  <a:lnTo>
                    <a:pt x="532968" y="495"/>
                  </a:lnTo>
                  <a:lnTo>
                    <a:pt x="532968" y="110274"/>
                  </a:lnTo>
                  <a:lnTo>
                    <a:pt x="551561" y="110274"/>
                  </a:lnTo>
                  <a:lnTo>
                    <a:pt x="551561" y="60401"/>
                  </a:lnTo>
                  <a:lnTo>
                    <a:pt x="570649" y="60401"/>
                  </a:lnTo>
                  <a:lnTo>
                    <a:pt x="570649" y="44437"/>
                  </a:lnTo>
                  <a:lnTo>
                    <a:pt x="551561" y="44437"/>
                  </a:lnTo>
                  <a:lnTo>
                    <a:pt x="551561" y="495"/>
                  </a:lnTo>
                  <a:close/>
                </a:path>
                <a:path w="570865" h="148589">
                  <a:moveTo>
                    <a:pt x="529183" y="67970"/>
                  </a:moveTo>
                  <a:lnTo>
                    <a:pt x="501853" y="70942"/>
                  </a:lnTo>
                  <a:lnTo>
                    <a:pt x="496912" y="71374"/>
                  </a:lnTo>
                  <a:lnTo>
                    <a:pt x="492252" y="71704"/>
                  </a:lnTo>
                  <a:lnTo>
                    <a:pt x="483476" y="72148"/>
                  </a:lnTo>
                  <a:lnTo>
                    <a:pt x="480072" y="72250"/>
                  </a:lnTo>
                  <a:lnTo>
                    <a:pt x="432396" y="72250"/>
                  </a:lnTo>
                  <a:lnTo>
                    <a:pt x="432396" y="88214"/>
                  </a:lnTo>
                  <a:lnTo>
                    <a:pt x="459943" y="88214"/>
                  </a:lnTo>
                  <a:lnTo>
                    <a:pt x="468083" y="88087"/>
                  </a:lnTo>
                  <a:lnTo>
                    <a:pt x="483781" y="87528"/>
                  </a:lnTo>
                  <a:lnTo>
                    <a:pt x="491045" y="87121"/>
                  </a:lnTo>
                  <a:lnTo>
                    <a:pt x="497738" y="86575"/>
                  </a:lnTo>
                  <a:lnTo>
                    <a:pt x="504431" y="86131"/>
                  </a:lnTo>
                  <a:lnTo>
                    <a:pt x="510463" y="85636"/>
                  </a:lnTo>
                  <a:lnTo>
                    <a:pt x="521220" y="84543"/>
                  </a:lnTo>
                  <a:lnTo>
                    <a:pt x="525665" y="83997"/>
                  </a:lnTo>
                  <a:lnTo>
                    <a:pt x="529183" y="83451"/>
                  </a:lnTo>
                  <a:lnTo>
                    <a:pt x="529183" y="67970"/>
                  </a:lnTo>
                  <a:close/>
                </a:path>
                <a:path w="570865" h="148589">
                  <a:moveTo>
                    <a:pt x="477659" y="40817"/>
                  </a:moveTo>
                  <a:lnTo>
                    <a:pt x="459231" y="40817"/>
                  </a:lnTo>
                  <a:lnTo>
                    <a:pt x="459231" y="72250"/>
                  </a:lnTo>
                  <a:lnTo>
                    <a:pt x="477659" y="72250"/>
                  </a:lnTo>
                  <a:lnTo>
                    <a:pt x="477659" y="40817"/>
                  </a:lnTo>
                  <a:close/>
                </a:path>
                <a:path w="570865" h="148589">
                  <a:moveTo>
                    <a:pt x="514197" y="5587"/>
                  </a:moveTo>
                  <a:lnTo>
                    <a:pt x="440791" y="5587"/>
                  </a:lnTo>
                  <a:lnTo>
                    <a:pt x="440791" y="21399"/>
                  </a:lnTo>
                  <a:lnTo>
                    <a:pt x="497408" y="21399"/>
                  </a:lnTo>
                  <a:lnTo>
                    <a:pt x="497078" y="27431"/>
                  </a:lnTo>
                  <a:lnTo>
                    <a:pt x="496506" y="33908"/>
                  </a:lnTo>
                  <a:lnTo>
                    <a:pt x="494855" y="47726"/>
                  </a:lnTo>
                  <a:lnTo>
                    <a:pt x="493839" y="53924"/>
                  </a:lnTo>
                  <a:lnTo>
                    <a:pt x="492633" y="59410"/>
                  </a:lnTo>
                  <a:lnTo>
                    <a:pt x="511403" y="59410"/>
                  </a:lnTo>
                  <a:lnTo>
                    <a:pt x="516636" y="18516"/>
                  </a:lnTo>
                  <a:lnTo>
                    <a:pt x="517156" y="10198"/>
                  </a:lnTo>
                  <a:lnTo>
                    <a:pt x="517156" y="8559"/>
                  </a:lnTo>
                  <a:lnTo>
                    <a:pt x="516801" y="7378"/>
                  </a:lnTo>
                  <a:lnTo>
                    <a:pt x="515378" y="5956"/>
                  </a:lnTo>
                  <a:lnTo>
                    <a:pt x="514197" y="5587"/>
                  </a:lnTo>
                  <a:close/>
                </a:path>
                <a:path w="570865" h="148589">
                  <a:moveTo>
                    <a:pt x="268998" y="92328"/>
                  </a:moveTo>
                  <a:lnTo>
                    <a:pt x="250240" y="92328"/>
                  </a:lnTo>
                  <a:lnTo>
                    <a:pt x="250240" y="147967"/>
                  </a:lnTo>
                  <a:lnTo>
                    <a:pt x="268998" y="147967"/>
                  </a:lnTo>
                  <a:lnTo>
                    <a:pt x="268998" y="92328"/>
                  </a:lnTo>
                  <a:close/>
                </a:path>
                <a:path w="570865" h="148589">
                  <a:moveTo>
                    <a:pt x="196748" y="4444"/>
                  </a:moveTo>
                  <a:lnTo>
                    <a:pt x="189509" y="4444"/>
                  </a:lnTo>
                  <a:lnTo>
                    <a:pt x="181491" y="5297"/>
                  </a:lnTo>
                  <a:lnTo>
                    <a:pt x="153995" y="35634"/>
                  </a:lnTo>
                  <a:lnTo>
                    <a:pt x="151320" y="60896"/>
                  </a:lnTo>
                  <a:lnTo>
                    <a:pt x="151989" y="74493"/>
                  </a:lnTo>
                  <a:lnTo>
                    <a:pt x="167745" y="109670"/>
                  </a:lnTo>
                  <a:lnTo>
                    <a:pt x="189509" y="117348"/>
                  </a:lnTo>
                  <a:lnTo>
                    <a:pt x="196964" y="117348"/>
                  </a:lnTo>
                  <a:lnTo>
                    <a:pt x="203581" y="115315"/>
                  </a:lnTo>
                  <a:lnTo>
                    <a:pt x="215099" y="107200"/>
                  </a:lnTo>
                  <a:lnTo>
                    <a:pt x="219621" y="100888"/>
                  </a:lnTo>
                  <a:lnTo>
                    <a:pt x="219684" y="100723"/>
                  </a:lnTo>
                  <a:lnTo>
                    <a:pt x="186105" y="100723"/>
                  </a:lnTo>
                  <a:lnTo>
                    <a:pt x="183172" y="99707"/>
                  </a:lnTo>
                  <a:lnTo>
                    <a:pt x="178231" y="95656"/>
                  </a:lnTo>
                  <a:lnTo>
                    <a:pt x="176225" y="92887"/>
                  </a:lnTo>
                  <a:lnTo>
                    <a:pt x="174688" y="89369"/>
                  </a:lnTo>
                  <a:lnTo>
                    <a:pt x="173050" y="85750"/>
                  </a:lnTo>
                  <a:lnTo>
                    <a:pt x="171831" y="81495"/>
                  </a:lnTo>
                  <a:lnTo>
                    <a:pt x="170299" y="71627"/>
                  </a:lnTo>
                  <a:lnTo>
                    <a:pt x="169915" y="66459"/>
                  </a:lnTo>
                  <a:lnTo>
                    <a:pt x="169931" y="54889"/>
                  </a:lnTo>
                  <a:lnTo>
                    <a:pt x="170306" y="49898"/>
                  </a:lnTo>
                  <a:lnTo>
                    <a:pt x="171831" y="40131"/>
                  </a:lnTo>
                  <a:lnTo>
                    <a:pt x="173050" y="35928"/>
                  </a:lnTo>
                  <a:lnTo>
                    <a:pt x="174688" y="32423"/>
                  </a:lnTo>
                  <a:lnTo>
                    <a:pt x="176225" y="28905"/>
                  </a:lnTo>
                  <a:lnTo>
                    <a:pt x="178231" y="26136"/>
                  </a:lnTo>
                  <a:lnTo>
                    <a:pt x="183172" y="22085"/>
                  </a:lnTo>
                  <a:lnTo>
                    <a:pt x="186105" y="21069"/>
                  </a:lnTo>
                  <a:lnTo>
                    <a:pt x="219513" y="21069"/>
                  </a:lnTo>
                  <a:lnTo>
                    <a:pt x="219125" y="20129"/>
                  </a:lnTo>
                  <a:lnTo>
                    <a:pt x="214630" y="14185"/>
                  </a:lnTo>
                  <a:lnTo>
                    <a:pt x="203225" y="6388"/>
                  </a:lnTo>
                  <a:lnTo>
                    <a:pt x="196748" y="4444"/>
                  </a:lnTo>
                  <a:close/>
                </a:path>
                <a:path w="570865" h="148589">
                  <a:moveTo>
                    <a:pt x="219513" y="21069"/>
                  </a:moveTo>
                  <a:lnTo>
                    <a:pt x="192798" y="21069"/>
                  </a:lnTo>
                  <a:lnTo>
                    <a:pt x="195668" y="22085"/>
                  </a:lnTo>
                  <a:lnTo>
                    <a:pt x="200609" y="26136"/>
                  </a:lnTo>
                  <a:lnTo>
                    <a:pt x="202615" y="28905"/>
                  </a:lnTo>
                  <a:lnTo>
                    <a:pt x="204152" y="32423"/>
                  </a:lnTo>
                  <a:lnTo>
                    <a:pt x="205803" y="35928"/>
                  </a:lnTo>
                  <a:lnTo>
                    <a:pt x="207035" y="40131"/>
                  </a:lnTo>
                  <a:lnTo>
                    <a:pt x="208673" y="49898"/>
                  </a:lnTo>
                  <a:lnTo>
                    <a:pt x="209073" y="54889"/>
                  </a:lnTo>
                  <a:lnTo>
                    <a:pt x="209090" y="66459"/>
                  </a:lnTo>
                  <a:lnTo>
                    <a:pt x="208673" y="71729"/>
                  </a:lnTo>
                  <a:lnTo>
                    <a:pt x="207035" y="81495"/>
                  </a:lnTo>
                  <a:lnTo>
                    <a:pt x="205803" y="85750"/>
                  </a:lnTo>
                  <a:lnTo>
                    <a:pt x="204152" y="89369"/>
                  </a:lnTo>
                  <a:lnTo>
                    <a:pt x="202615" y="92887"/>
                  </a:lnTo>
                  <a:lnTo>
                    <a:pt x="200609" y="95656"/>
                  </a:lnTo>
                  <a:lnTo>
                    <a:pt x="195668" y="99707"/>
                  </a:lnTo>
                  <a:lnTo>
                    <a:pt x="192798" y="100723"/>
                  </a:lnTo>
                  <a:lnTo>
                    <a:pt x="219684" y="100723"/>
                  </a:lnTo>
                  <a:lnTo>
                    <a:pt x="222910" y="92328"/>
                  </a:lnTo>
                  <a:lnTo>
                    <a:pt x="268998" y="92328"/>
                  </a:lnTo>
                  <a:lnTo>
                    <a:pt x="268998" y="76365"/>
                  </a:lnTo>
                  <a:lnTo>
                    <a:pt x="226694" y="76365"/>
                  </a:lnTo>
                  <a:lnTo>
                    <a:pt x="227025" y="74066"/>
                  </a:lnTo>
                  <a:lnTo>
                    <a:pt x="227279" y="71627"/>
                  </a:lnTo>
                  <a:lnTo>
                    <a:pt x="227609" y="66459"/>
                  </a:lnTo>
                  <a:lnTo>
                    <a:pt x="227584" y="54889"/>
                  </a:lnTo>
                  <a:lnTo>
                    <a:pt x="227139" y="49288"/>
                  </a:lnTo>
                  <a:lnTo>
                    <a:pt x="226860" y="46570"/>
                  </a:lnTo>
                  <a:lnTo>
                    <a:pt x="226542" y="43942"/>
                  </a:lnTo>
                  <a:lnTo>
                    <a:pt x="268998" y="43942"/>
                  </a:lnTo>
                  <a:lnTo>
                    <a:pt x="268998" y="28143"/>
                  </a:lnTo>
                  <a:lnTo>
                    <a:pt x="222427" y="28143"/>
                  </a:lnTo>
                  <a:lnTo>
                    <a:pt x="219513" y="21069"/>
                  </a:lnTo>
                  <a:close/>
                </a:path>
                <a:path w="570865" h="148589">
                  <a:moveTo>
                    <a:pt x="268998" y="43942"/>
                  </a:moveTo>
                  <a:lnTo>
                    <a:pt x="250240" y="43942"/>
                  </a:lnTo>
                  <a:lnTo>
                    <a:pt x="250240" y="76365"/>
                  </a:lnTo>
                  <a:lnTo>
                    <a:pt x="268998" y="76365"/>
                  </a:lnTo>
                  <a:lnTo>
                    <a:pt x="268998" y="43942"/>
                  </a:lnTo>
                  <a:close/>
                </a:path>
                <a:path w="570865" h="148589">
                  <a:moveTo>
                    <a:pt x="268998" y="660"/>
                  </a:moveTo>
                  <a:lnTo>
                    <a:pt x="250240" y="660"/>
                  </a:lnTo>
                  <a:lnTo>
                    <a:pt x="250240" y="28143"/>
                  </a:lnTo>
                  <a:lnTo>
                    <a:pt x="268998" y="28143"/>
                  </a:lnTo>
                  <a:lnTo>
                    <a:pt x="268998" y="660"/>
                  </a:lnTo>
                  <a:close/>
                </a:path>
                <a:path w="570865" h="148589">
                  <a:moveTo>
                    <a:pt x="58102" y="37693"/>
                  </a:moveTo>
                  <a:lnTo>
                    <a:pt x="38023" y="37693"/>
                  </a:lnTo>
                  <a:lnTo>
                    <a:pt x="37249" y="41973"/>
                  </a:lnTo>
                  <a:lnTo>
                    <a:pt x="35687" y="46088"/>
                  </a:lnTo>
                  <a:lnTo>
                    <a:pt x="4381" y="74066"/>
                  </a:lnTo>
                  <a:lnTo>
                    <a:pt x="0" y="75387"/>
                  </a:lnTo>
                  <a:lnTo>
                    <a:pt x="12839" y="88709"/>
                  </a:lnTo>
                  <a:lnTo>
                    <a:pt x="45643" y="63969"/>
                  </a:lnTo>
                  <a:lnTo>
                    <a:pt x="48717" y="58267"/>
                  </a:lnTo>
                  <a:lnTo>
                    <a:pt x="70647" y="58267"/>
                  </a:lnTo>
                  <a:lnTo>
                    <a:pt x="67868" y="56019"/>
                  </a:lnTo>
                  <a:lnTo>
                    <a:pt x="64985" y="52857"/>
                  </a:lnTo>
                  <a:lnTo>
                    <a:pt x="60261" y="45732"/>
                  </a:lnTo>
                  <a:lnTo>
                    <a:pt x="58750" y="41859"/>
                  </a:lnTo>
                  <a:lnTo>
                    <a:pt x="58102" y="37693"/>
                  </a:lnTo>
                  <a:close/>
                </a:path>
                <a:path w="570865" h="148589">
                  <a:moveTo>
                    <a:pt x="70647" y="58267"/>
                  </a:moveTo>
                  <a:lnTo>
                    <a:pt x="48717" y="58267"/>
                  </a:lnTo>
                  <a:lnTo>
                    <a:pt x="50355" y="60680"/>
                  </a:lnTo>
                  <a:lnTo>
                    <a:pt x="52450" y="63118"/>
                  </a:lnTo>
                  <a:lnTo>
                    <a:pt x="57492" y="68059"/>
                  </a:lnTo>
                  <a:lnTo>
                    <a:pt x="60442" y="70446"/>
                  </a:lnTo>
                  <a:lnTo>
                    <a:pt x="63525" y="72580"/>
                  </a:lnTo>
                  <a:lnTo>
                    <a:pt x="66598" y="74777"/>
                  </a:lnTo>
                  <a:lnTo>
                    <a:pt x="69888" y="76834"/>
                  </a:lnTo>
                  <a:lnTo>
                    <a:pt x="76911" y="80670"/>
                  </a:lnTo>
                  <a:lnTo>
                    <a:pt x="80479" y="82232"/>
                  </a:lnTo>
                  <a:lnTo>
                    <a:pt x="84099" y="83451"/>
                  </a:lnTo>
                  <a:lnTo>
                    <a:pt x="94475" y="70446"/>
                  </a:lnTo>
                  <a:lnTo>
                    <a:pt x="90525" y="69456"/>
                  </a:lnTo>
                  <a:lnTo>
                    <a:pt x="86512" y="67970"/>
                  </a:lnTo>
                  <a:lnTo>
                    <a:pt x="78318" y="63969"/>
                  </a:lnTo>
                  <a:lnTo>
                    <a:pt x="74663" y="61607"/>
                  </a:lnTo>
                  <a:lnTo>
                    <a:pt x="70647" y="58267"/>
                  </a:lnTo>
                  <a:close/>
                </a:path>
                <a:path w="570865" h="148589">
                  <a:moveTo>
                    <a:pt x="86906" y="22872"/>
                  </a:moveTo>
                  <a:lnTo>
                    <a:pt x="10198" y="22872"/>
                  </a:lnTo>
                  <a:lnTo>
                    <a:pt x="10198" y="37693"/>
                  </a:lnTo>
                  <a:lnTo>
                    <a:pt x="86906" y="37693"/>
                  </a:lnTo>
                  <a:lnTo>
                    <a:pt x="86906" y="22872"/>
                  </a:lnTo>
                  <a:close/>
                </a:path>
                <a:path w="570865" h="148589">
                  <a:moveTo>
                    <a:pt x="366331" y="9055"/>
                  </a:moveTo>
                  <a:lnTo>
                    <a:pt x="299681" y="9055"/>
                  </a:lnTo>
                  <a:lnTo>
                    <a:pt x="299681" y="24853"/>
                  </a:lnTo>
                  <a:lnTo>
                    <a:pt x="348564" y="24853"/>
                  </a:lnTo>
                  <a:lnTo>
                    <a:pt x="346881" y="38038"/>
                  </a:lnTo>
                  <a:lnTo>
                    <a:pt x="324617" y="82949"/>
                  </a:lnTo>
                  <a:lnTo>
                    <a:pt x="291604" y="108140"/>
                  </a:lnTo>
                  <a:lnTo>
                    <a:pt x="307251" y="120484"/>
                  </a:lnTo>
                  <a:lnTo>
                    <a:pt x="343802" y="87709"/>
                  </a:lnTo>
                  <a:lnTo>
                    <a:pt x="364053" y="45962"/>
                  </a:lnTo>
                  <a:lnTo>
                    <a:pt x="369303" y="13665"/>
                  </a:lnTo>
                  <a:lnTo>
                    <a:pt x="369303" y="12014"/>
                  </a:lnTo>
                  <a:lnTo>
                    <a:pt x="368947" y="10833"/>
                  </a:lnTo>
                  <a:lnTo>
                    <a:pt x="367512" y="9410"/>
                  </a:lnTo>
                  <a:lnTo>
                    <a:pt x="366331" y="9055"/>
                  </a:lnTo>
                  <a:close/>
                </a:path>
                <a:path w="570865" h="148589">
                  <a:moveTo>
                    <a:pt x="413080" y="660"/>
                  </a:moveTo>
                  <a:lnTo>
                    <a:pt x="394487" y="660"/>
                  </a:lnTo>
                  <a:lnTo>
                    <a:pt x="394487" y="147967"/>
                  </a:lnTo>
                  <a:lnTo>
                    <a:pt x="413080" y="147967"/>
                  </a:lnTo>
                  <a:lnTo>
                    <a:pt x="413080" y="660"/>
                  </a:lnTo>
                  <a:close/>
                </a:path>
                <a:path w="570865" h="148589">
                  <a:moveTo>
                    <a:pt x="122453" y="660"/>
                  </a:moveTo>
                  <a:lnTo>
                    <a:pt x="104012" y="660"/>
                  </a:lnTo>
                  <a:lnTo>
                    <a:pt x="104012" y="87566"/>
                  </a:lnTo>
                  <a:lnTo>
                    <a:pt x="122453" y="87566"/>
                  </a:lnTo>
                  <a:lnTo>
                    <a:pt x="122453" y="50203"/>
                  </a:lnTo>
                  <a:lnTo>
                    <a:pt x="141541" y="50203"/>
                  </a:lnTo>
                  <a:lnTo>
                    <a:pt x="141541" y="34391"/>
                  </a:lnTo>
                  <a:lnTo>
                    <a:pt x="122453" y="34391"/>
                  </a:lnTo>
                  <a:lnTo>
                    <a:pt x="122453" y="660"/>
                  </a:lnTo>
                  <a:close/>
                </a:path>
                <a:path w="570865" h="148589">
                  <a:moveTo>
                    <a:pt x="71094" y="0"/>
                  </a:moveTo>
                  <a:lnTo>
                    <a:pt x="26162" y="0"/>
                  </a:lnTo>
                  <a:lnTo>
                    <a:pt x="26162" y="14160"/>
                  </a:lnTo>
                  <a:lnTo>
                    <a:pt x="71094" y="14160"/>
                  </a:lnTo>
                  <a:lnTo>
                    <a:pt x="71094" y="0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4895" y="4484814"/>
            <a:ext cx="336232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4094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수요기술을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제안한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Noto Sans CJK HK"/>
                <a:cs typeface="Noto Sans CJK HK"/>
              </a:rPr>
              <a:t>중소</a:t>
            </a:r>
            <a:r>
              <a:rPr sz="1400" b="1" spc="-105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05" dirty="0">
                <a:solidFill>
                  <a:srgbClr val="0D0D0D"/>
                </a:solidFill>
                <a:latin typeface="Noto Sans CJK HK"/>
                <a:cs typeface="Noto Sans CJK HK"/>
              </a:rPr>
              <a:t>중견기업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2550"/>
              </a:spcBef>
            </a:pPr>
            <a:r>
              <a:rPr sz="16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지원조건</a:t>
            </a:r>
            <a:endParaRPr sz="1600">
              <a:latin typeface="Noto Sans CJK HK"/>
              <a:cs typeface="Noto Sans CJK HK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50864" y="2238755"/>
            <a:ext cx="1552575" cy="472440"/>
            <a:chOff x="6150864" y="2238755"/>
            <a:chExt cx="1552575" cy="472440"/>
          </a:xfrm>
        </p:grpSpPr>
        <p:sp>
          <p:nvSpPr>
            <p:cNvPr id="35" name="object 35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86868" y="2275090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1404" y="2334780"/>
              <a:ext cx="822959" cy="24992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73367" y="2346769"/>
              <a:ext cx="779780" cy="207010"/>
            </a:xfrm>
            <a:custGeom>
              <a:avLst/>
              <a:gdLst/>
              <a:ahLst/>
              <a:cxnLst/>
              <a:rect l="l" t="t" r="r" b="b"/>
              <a:pathLst>
                <a:path w="779779" h="207010">
                  <a:moveTo>
                    <a:pt x="261518" y="147675"/>
                  </a:moveTo>
                  <a:lnTo>
                    <a:pt x="235000" y="147675"/>
                  </a:lnTo>
                  <a:lnTo>
                    <a:pt x="235000" y="198577"/>
                  </a:lnTo>
                  <a:lnTo>
                    <a:pt x="235419" y="200253"/>
                  </a:lnTo>
                  <a:lnTo>
                    <a:pt x="237096" y="202082"/>
                  </a:lnTo>
                  <a:lnTo>
                    <a:pt x="238734" y="202539"/>
                  </a:lnTo>
                  <a:lnTo>
                    <a:pt x="378104" y="202539"/>
                  </a:lnTo>
                  <a:lnTo>
                    <a:pt x="378104" y="180593"/>
                  </a:lnTo>
                  <a:lnTo>
                    <a:pt x="261518" y="180593"/>
                  </a:lnTo>
                  <a:lnTo>
                    <a:pt x="261518" y="147675"/>
                  </a:lnTo>
                  <a:close/>
                </a:path>
                <a:path w="779779" h="207010">
                  <a:moveTo>
                    <a:pt x="374218" y="1828"/>
                  </a:moveTo>
                  <a:lnTo>
                    <a:pt x="348386" y="1828"/>
                  </a:lnTo>
                  <a:lnTo>
                    <a:pt x="348386" y="118414"/>
                  </a:lnTo>
                  <a:lnTo>
                    <a:pt x="303580" y="118414"/>
                  </a:lnTo>
                  <a:lnTo>
                    <a:pt x="303580" y="138302"/>
                  </a:lnTo>
                  <a:lnTo>
                    <a:pt x="348386" y="138302"/>
                  </a:lnTo>
                  <a:lnTo>
                    <a:pt x="348386" y="158648"/>
                  </a:lnTo>
                  <a:lnTo>
                    <a:pt x="374218" y="158648"/>
                  </a:lnTo>
                  <a:lnTo>
                    <a:pt x="374218" y="1828"/>
                  </a:lnTo>
                  <a:close/>
                </a:path>
                <a:path w="779779" h="207010">
                  <a:moveTo>
                    <a:pt x="342214" y="81610"/>
                  </a:moveTo>
                  <a:lnTo>
                    <a:pt x="300837" y="85953"/>
                  </a:lnTo>
                  <a:lnTo>
                    <a:pt x="266928" y="87325"/>
                  </a:lnTo>
                  <a:lnTo>
                    <a:pt x="203911" y="87325"/>
                  </a:lnTo>
                  <a:lnTo>
                    <a:pt x="203911" y="108356"/>
                  </a:lnTo>
                  <a:lnTo>
                    <a:pt x="246888" y="108356"/>
                  </a:lnTo>
                  <a:lnTo>
                    <a:pt x="246888" y="140588"/>
                  </a:lnTo>
                  <a:lnTo>
                    <a:pt x="272719" y="140588"/>
                  </a:lnTo>
                  <a:lnTo>
                    <a:pt x="272719" y="107899"/>
                  </a:lnTo>
                  <a:lnTo>
                    <a:pt x="292179" y="107270"/>
                  </a:lnTo>
                  <a:lnTo>
                    <a:pt x="301587" y="106827"/>
                  </a:lnTo>
                  <a:lnTo>
                    <a:pt x="342214" y="102641"/>
                  </a:lnTo>
                  <a:lnTo>
                    <a:pt x="342214" y="81610"/>
                  </a:lnTo>
                  <a:close/>
                </a:path>
                <a:path w="779779" h="207010">
                  <a:moveTo>
                    <a:pt x="269290" y="0"/>
                  </a:moveTo>
                  <a:lnTo>
                    <a:pt x="232257" y="10972"/>
                  </a:lnTo>
                  <a:lnTo>
                    <a:pt x="218541" y="38404"/>
                  </a:lnTo>
                  <a:lnTo>
                    <a:pt x="219405" y="46455"/>
                  </a:lnTo>
                  <a:lnTo>
                    <a:pt x="248516" y="73523"/>
                  </a:lnTo>
                  <a:lnTo>
                    <a:pt x="269290" y="76123"/>
                  </a:lnTo>
                  <a:lnTo>
                    <a:pt x="280686" y="75473"/>
                  </a:lnTo>
                  <a:lnTo>
                    <a:pt x="316001" y="55778"/>
                  </a:lnTo>
                  <a:lnTo>
                    <a:pt x="260604" y="55778"/>
                  </a:lnTo>
                  <a:lnTo>
                    <a:pt x="254279" y="54330"/>
                  </a:lnTo>
                  <a:lnTo>
                    <a:pt x="246354" y="48539"/>
                  </a:lnTo>
                  <a:lnTo>
                    <a:pt x="244373" y="44195"/>
                  </a:lnTo>
                  <a:lnTo>
                    <a:pt x="244373" y="32918"/>
                  </a:lnTo>
                  <a:lnTo>
                    <a:pt x="246392" y="28651"/>
                  </a:lnTo>
                  <a:lnTo>
                    <a:pt x="254469" y="22555"/>
                  </a:lnTo>
                  <a:lnTo>
                    <a:pt x="260756" y="21031"/>
                  </a:lnTo>
                  <a:lnTo>
                    <a:pt x="315792" y="21031"/>
                  </a:lnTo>
                  <a:lnTo>
                    <a:pt x="313010" y="16802"/>
                  </a:lnTo>
                  <a:lnTo>
                    <a:pt x="307009" y="10972"/>
                  </a:lnTo>
                  <a:lnTo>
                    <a:pt x="299508" y="6172"/>
                  </a:lnTo>
                  <a:lnTo>
                    <a:pt x="290722" y="2743"/>
                  </a:lnTo>
                  <a:lnTo>
                    <a:pt x="280649" y="685"/>
                  </a:lnTo>
                  <a:lnTo>
                    <a:pt x="269290" y="0"/>
                  </a:lnTo>
                  <a:close/>
                </a:path>
                <a:path w="779779" h="207010">
                  <a:moveTo>
                    <a:pt x="315792" y="21031"/>
                  </a:moveTo>
                  <a:lnTo>
                    <a:pt x="278434" y="21031"/>
                  </a:lnTo>
                  <a:lnTo>
                    <a:pt x="285026" y="22555"/>
                  </a:lnTo>
                  <a:lnTo>
                    <a:pt x="293103" y="28651"/>
                  </a:lnTo>
                  <a:lnTo>
                    <a:pt x="295122" y="32918"/>
                  </a:lnTo>
                  <a:lnTo>
                    <a:pt x="295122" y="44195"/>
                  </a:lnTo>
                  <a:lnTo>
                    <a:pt x="293065" y="48539"/>
                  </a:lnTo>
                  <a:lnTo>
                    <a:pt x="284835" y="54330"/>
                  </a:lnTo>
                  <a:lnTo>
                    <a:pt x="278282" y="55778"/>
                  </a:lnTo>
                  <a:lnTo>
                    <a:pt x="316001" y="55778"/>
                  </a:lnTo>
                  <a:lnTo>
                    <a:pt x="317296" y="53835"/>
                  </a:lnTo>
                  <a:lnTo>
                    <a:pt x="319868" y="46548"/>
                  </a:lnTo>
                  <a:lnTo>
                    <a:pt x="320725" y="38404"/>
                  </a:lnTo>
                  <a:lnTo>
                    <a:pt x="319868" y="30518"/>
                  </a:lnTo>
                  <a:lnTo>
                    <a:pt x="317296" y="23317"/>
                  </a:lnTo>
                  <a:lnTo>
                    <a:pt x="315792" y="21031"/>
                  </a:lnTo>
                  <a:close/>
                </a:path>
                <a:path w="779779" h="207010">
                  <a:moveTo>
                    <a:pt x="779526" y="161848"/>
                  </a:moveTo>
                  <a:lnTo>
                    <a:pt x="590702" y="161848"/>
                  </a:lnTo>
                  <a:lnTo>
                    <a:pt x="590702" y="183794"/>
                  </a:lnTo>
                  <a:lnTo>
                    <a:pt x="779526" y="183794"/>
                  </a:lnTo>
                  <a:lnTo>
                    <a:pt x="779526" y="161848"/>
                  </a:lnTo>
                  <a:close/>
                </a:path>
                <a:path w="779779" h="207010">
                  <a:moveTo>
                    <a:pt x="698373" y="114528"/>
                  </a:moveTo>
                  <a:lnTo>
                    <a:pt x="671626" y="114528"/>
                  </a:lnTo>
                  <a:lnTo>
                    <a:pt x="671626" y="161848"/>
                  </a:lnTo>
                  <a:lnTo>
                    <a:pt x="698373" y="161848"/>
                  </a:lnTo>
                  <a:lnTo>
                    <a:pt x="698373" y="114528"/>
                  </a:lnTo>
                  <a:close/>
                </a:path>
                <a:path w="779779" h="207010">
                  <a:moveTo>
                    <a:pt x="750722" y="10972"/>
                  </a:moveTo>
                  <a:lnTo>
                    <a:pt x="619353" y="10972"/>
                  </a:lnTo>
                  <a:lnTo>
                    <a:pt x="617677" y="11468"/>
                  </a:lnTo>
                  <a:lnTo>
                    <a:pt x="615848" y="13449"/>
                  </a:lnTo>
                  <a:lnTo>
                    <a:pt x="615391" y="15087"/>
                  </a:lnTo>
                  <a:lnTo>
                    <a:pt x="615391" y="110794"/>
                  </a:lnTo>
                  <a:lnTo>
                    <a:pt x="615810" y="112433"/>
                  </a:lnTo>
                  <a:lnTo>
                    <a:pt x="617486" y="114109"/>
                  </a:lnTo>
                  <a:lnTo>
                    <a:pt x="619125" y="114528"/>
                  </a:lnTo>
                  <a:lnTo>
                    <a:pt x="750722" y="114528"/>
                  </a:lnTo>
                  <a:lnTo>
                    <a:pt x="752360" y="114071"/>
                  </a:lnTo>
                  <a:lnTo>
                    <a:pt x="754341" y="112242"/>
                  </a:lnTo>
                  <a:lnTo>
                    <a:pt x="754769" y="110794"/>
                  </a:lnTo>
                  <a:lnTo>
                    <a:pt x="754837" y="92811"/>
                  </a:lnTo>
                  <a:lnTo>
                    <a:pt x="640765" y="92811"/>
                  </a:lnTo>
                  <a:lnTo>
                    <a:pt x="640765" y="32689"/>
                  </a:lnTo>
                  <a:lnTo>
                    <a:pt x="754837" y="32689"/>
                  </a:lnTo>
                  <a:lnTo>
                    <a:pt x="754837" y="15087"/>
                  </a:lnTo>
                  <a:lnTo>
                    <a:pt x="754341" y="13449"/>
                  </a:lnTo>
                  <a:lnTo>
                    <a:pt x="752360" y="11468"/>
                  </a:lnTo>
                  <a:lnTo>
                    <a:pt x="750722" y="10972"/>
                  </a:lnTo>
                  <a:close/>
                </a:path>
                <a:path w="779779" h="207010">
                  <a:moveTo>
                    <a:pt x="754837" y="32689"/>
                  </a:moveTo>
                  <a:lnTo>
                    <a:pt x="729462" y="32689"/>
                  </a:lnTo>
                  <a:lnTo>
                    <a:pt x="729462" y="92811"/>
                  </a:lnTo>
                  <a:lnTo>
                    <a:pt x="754837" y="92811"/>
                  </a:lnTo>
                  <a:lnTo>
                    <a:pt x="754837" y="32689"/>
                  </a:lnTo>
                  <a:close/>
                </a:path>
                <a:path w="779779" h="207010">
                  <a:moveTo>
                    <a:pt x="83439" y="35204"/>
                  </a:moveTo>
                  <a:lnTo>
                    <a:pt x="55778" y="35204"/>
                  </a:lnTo>
                  <a:lnTo>
                    <a:pt x="55714" y="53035"/>
                  </a:lnTo>
                  <a:lnTo>
                    <a:pt x="54828" y="68822"/>
                  </a:lnTo>
                  <a:lnTo>
                    <a:pt x="40576" y="111556"/>
                  </a:lnTo>
                  <a:lnTo>
                    <a:pt x="12051" y="142975"/>
                  </a:lnTo>
                  <a:lnTo>
                    <a:pt x="0" y="151104"/>
                  </a:lnTo>
                  <a:lnTo>
                    <a:pt x="21259" y="168249"/>
                  </a:lnTo>
                  <a:lnTo>
                    <a:pt x="50177" y="141731"/>
                  </a:lnTo>
                  <a:lnTo>
                    <a:pt x="69723" y="109956"/>
                  </a:lnTo>
                  <a:lnTo>
                    <a:pt x="97950" y="109956"/>
                  </a:lnTo>
                  <a:lnTo>
                    <a:pt x="84217" y="67794"/>
                  </a:lnTo>
                  <a:lnTo>
                    <a:pt x="83439" y="53035"/>
                  </a:lnTo>
                  <a:lnTo>
                    <a:pt x="83439" y="35204"/>
                  </a:lnTo>
                  <a:close/>
                </a:path>
                <a:path w="779779" h="207010">
                  <a:moveTo>
                    <a:pt x="97950" y="109956"/>
                  </a:moveTo>
                  <a:lnTo>
                    <a:pt x="69723" y="109956"/>
                  </a:lnTo>
                  <a:lnTo>
                    <a:pt x="73023" y="117328"/>
                  </a:lnTo>
                  <a:lnTo>
                    <a:pt x="101955" y="151847"/>
                  </a:lnTo>
                  <a:lnTo>
                    <a:pt x="117500" y="163220"/>
                  </a:lnTo>
                  <a:lnTo>
                    <a:pt x="135788" y="145618"/>
                  </a:lnTo>
                  <a:lnTo>
                    <a:pt x="123008" y="137360"/>
                  </a:lnTo>
                  <a:lnTo>
                    <a:pt x="112099" y="128130"/>
                  </a:lnTo>
                  <a:lnTo>
                    <a:pt x="103062" y="117929"/>
                  </a:lnTo>
                  <a:lnTo>
                    <a:pt x="97950" y="109956"/>
                  </a:lnTo>
                  <a:close/>
                </a:path>
                <a:path w="779779" h="207010">
                  <a:moveTo>
                    <a:pt x="125044" y="13715"/>
                  </a:moveTo>
                  <a:lnTo>
                    <a:pt x="14630" y="13715"/>
                  </a:lnTo>
                  <a:lnTo>
                    <a:pt x="14630" y="35204"/>
                  </a:lnTo>
                  <a:lnTo>
                    <a:pt x="125044" y="35204"/>
                  </a:lnTo>
                  <a:lnTo>
                    <a:pt x="125044" y="13715"/>
                  </a:lnTo>
                  <a:close/>
                </a:path>
                <a:path w="779779" h="207010">
                  <a:moveTo>
                    <a:pt x="536524" y="118871"/>
                  </a:moveTo>
                  <a:lnTo>
                    <a:pt x="510692" y="118871"/>
                  </a:lnTo>
                  <a:lnTo>
                    <a:pt x="510692" y="206197"/>
                  </a:lnTo>
                  <a:lnTo>
                    <a:pt x="536524" y="206197"/>
                  </a:lnTo>
                  <a:lnTo>
                    <a:pt x="536524" y="118871"/>
                  </a:lnTo>
                  <a:close/>
                </a:path>
                <a:path w="779779" h="207010">
                  <a:moveTo>
                    <a:pt x="467944" y="118871"/>
                  </a:moveTo>
                  <a:lnTo>
                    <a:pt x="441883" y="118871"/>
                  </a:lnTo>
                  <a:lnTo>
                    <a:pt x="441883" y="204825"/>
                  </a:lnTo>
                  <a:lnTo>
                    <a:pt x="467944" y="204825"/>
                  </a:lnTo>
                  <a:lnTo>
                    <a:pt x="467944" y="118871"/>
                  </a:lnTo>
                  <a:close/>
                </a:path>
                <a:path w="779779" h="207010">
                  <a:moveTo>
                    <a:pt x="583158" y="96926"/>
                  </a:moveTo>
                  <a:lnTo>
                    <a:pt x="394106" y="96926"/>
                  </a:lnTo>
                  <a:lnTo>
                    <a:pt x="394106" y="118871"/>
                  </a:lnTo>
                  <a:lnTo>
                    <a:pt x="583158" y="118871"/>
                  </a:lnTo>
                  <a:lnTo>
                    <a:pt x="583158" y="96926"/>
                  </a:lnTo>
                  <a:close/>
                </a:path>
                <a:path w="779779" h="207010">
                  <a:moveTo>
                    <a:pt x="558241" y="8229"/>
                  </a:moveTo>
                  <a:lnTo>
                    <a:pt x="414223" y="8229"/>
                  </a:lnTo>
                  <a:lnTo>
                    <a:pt x="414223" y="30175"/>
                  </a:lnTo>
                  <a:lnTo>
                    <a:pt x="534695" y="30175"/>
                  </a:lnTo>
                  <a:lnTo>
                    <a:pt x="534543" y="34747"/>
                  </a:lnTo>
                  <a:lnTo>
                    <a:pt x="529513" y="75171"/>
                  </a:lnTo>
                  <a:lnTo>
                    <a:pt x="524637" y="96926"/>
                  </a:lnTo>
                  <a:lnTo>
                    <a:pt x="551154" y="96926"/>
                  </a:lnTo>
                  <a:lnTo>
                    <a:pt x="559536" y="46329"/>
                  </a:lnTo>
                  <a:lnTo>
                    <a:pt x="562356" y="14630"/>
                  </a:lnTo>
                  <a:lnTo>
                    <a:pt x="562356" y="12344"/>
                  </a:lnTo>
                  <a:lnTo>
                    <a:pt x="561860" y="10706"/>
                  </a:lnTo>
                  <a:lnTo>
                    <a:pt x="559879" y="8724"/>
                  </a:lnTo>
                  <a:lnTo>
                    <a:pt x="558241" y="8229"/>
                  </a:lnTo>
                  <a:close/>
                </a:path>
                <a:path w="779779" h="207010">
                  <a:moveTo>
                    <a:pt x="177622" y="1828"/>
                  </a:moveTo>
                  <a:lnTo>
                    <a:pt x="151790" y="1828"/>
                  </a:lnTo>
                  <a:lnTo>
                    <a:pt x="151790" y="206425"/>
                  </a:lnTo>
                  <a:lnTo>
                    <a:pt x="177622" y="206425"/>
                  </a:lnTo>
                  <a:lnTo>
                    <a:pt x="177622" y="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0864" y="2238755"/>
              <a:ext cx="470915" cy="4724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86868" y="2275090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8088" y="2370035"/>
              <a:ext cx="174897" cy="17517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2286" y="2350554"/>
              <a:ext cx="79476" cy="793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8000" y="2467673"/>
              <a:ext cx="67551" cy="61226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49022" y="2795028"/>
            <a:ext cx="208191" cy="163423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6150864" y="4466844"/>
            <a:ext cx="5584190" cy="1926589"/>
            <a:chOff x="6150864" y="4466844"/>
            <a:chExt cx="5584190" cy="1926589"/>
          </a:xfrm>
        </p:grpSpPr>
        <p:sp>
          <p:nvSpPr>
            <p:cNvPr id="47" name="object 47"/>
            <p:cNvSpPr/>
            <p:nvPr/>
          </p:nvSpPr>
          <p:spPr>
            <a:xfrm>
              <a:off x="6186868" y="4503026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1333944" y="0"/>
                  </a:moveTo>
                  <a:lnTo>
                    <a:pt x="172796" y="0"/>
                  </a:ln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4" y="218734"/>
                  </a:lnTo>
                  <a:lnTo>
                    <a:pt x="23597" y="260013"/>
                  </a:lnTo>
                  <a:lnTo>
                    <a:pt x="50618" y="294984"/>
                  </a:lnTo>
                  <a:lnTo>
                    <a:pt x="85591" y="322002"/>
                  </a:lnTo>
                  <a:lnTo>
                    <a:pt x="126868" y="339420"/>
                  </a:lnTo>
                  <a:lnTo>
                    <a:pt x="172796" y="345592"/>
                  </a:lnTo>
                  <a:lnTo>
                    <a:pt x="1333944" y="345592"/>
                  </a:lnTo>
                  <a:lnTo>
                    <a:pt x="1379880" y="339419"/>
                  </a:lnTo>
                  <a:lnTo>
                    <a:pt x="1421159" y="321999"/>
                  </a:lnTo>
                  <a:lnTo>
                    <a:pt x="1456131" y="294979"/>
                  </a:lnTo>
                  <a:lnTo>
                    <a:pt x="1483150" y="260007"/>
                  </a:lnTo>
                  <a:lnTo>
                    <a:pt x="1500568" y="218730"/>
                  </a:lnTo>
                  <a:lnTo>
                    <a:pt x="1506740" y="172796"/>
                  </a:lnTo>
                  <a:lnTo>
                    <a:pt x="1500567" y="126857"/>
                  </a:lnTo>
                  <a:lnTo>
                    <a:pt x="1483147" y="85579"/>
                  </a:lnTo>
                  <a:lnTo>
                    <a:pt x="1456128" y="50607"/>
                  </a:lnTo>
                  <a:lnTo>
                    <a:pt x="1421155" y="23590"/>
                  </a:lnTo>
                  <a:lnTo>
                    <a:pt x="1379878" y="6171"/>
                  </a:lnTo>
                  <a:lnTo>
                    <a:pt x="1333944" y="0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86868" y="4503026"/>
              <a:ext cx="1506855" cy="346075"/>
            </a:xfrm>
            <a:custGeom>
              <a:avLst/>
              <a:gdLst/>
              <a:ahLst/>
              <a:cxnLst/>
              <a:rect l="l" t="t" r="r" b="b"/>
              <a:pathLst>
                <a:path w="1506854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1333944" y="0"/>
                  </a:lnTo>
                  <a:lnTo>
                    <a:pt x="1379878" y="6171"/>
                  </a:lnTo>
                  <a:lnTo>
                    <a:pt x="1421155" y="23590"/>
                  </a:lnTo>
                  <a:lnTo>
                    <a:pt x="1456128" y="50607"/>
                  </a:lnTo>
                  <a:lnTo>
                    <a:pt x="1483147" y="85579"/>
                  </a:lnTo>
                  <a:lnTo>
                    <a:pt x="1500567" y="126857"/>
                  </a:lnTo>
                  <a:lnTo>
                    <a:pt x="1506740" y="172796"/>
                  </a:lnTo>
                  <a:lnTo>
                    <a:pt x="1500567" y="218734"/>
                  </a:lnTo>
                  <a:lnTo>
                    <a:pt x="1483147" y="260013"/>
                  </a:lnTo>
                  <a:lnTo>
                    <a:pt x="1456128" y="294984"/>
                  </a:lnTo>
                  <a:lnTo>
                    <a:pt x="1421155" y="322002"/>
                  </a:lnTo>
                  <a:lnTo>
                    <a:pt x="1379878" y="339420"/>
                  </a:lnTo>
                  <a:lnTo>
                    <a:pt x="1333944" y="345592"/>
                  </a:lnTo>
                  <a:lnTo>
                    <a:pt x="172796" y="345592"/>
                  </a:lnTo>
                  <a:lnTo>
                    <a:pt x="126861" y="339419"/>
                  </a:lnTo>
                  <a:lnTo>
                    <a:pt x="85584" y="321999"/>
                  </a:lnTo>
                  <a:lnTo>
                    <a:pt x="50612" y="294979"/>
                  </a:lnTo>
                  <a:lnTo>
                    <a:pt x="23592" y="260007"/>
                  </a:lnTo>
                  <a:lnTo>
                    <a:pt x="6172" y="218730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2928" y="4564380"/>
              <a:ext cx="813816" cy="25145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74510" y="4576305"/>
              <a:ext cx="771525" cy="208915"/>
            </a:xfrm>
            <a:custGeom>
              <a:avLst/>
              <a:gdLst/>
              <a:ahLst/>
              <a:cxnLst/>
              <a:rect l="l" t="t" r="r" b="b"/>
              <a:pathLst>
                <a:path w="771525" h="208914">
                  <a:moveTo>
                    <a:pt x="698144" y="122300"/>
                  </a:moveTo>
                  <a:lnTo>
                    <a:pt x="653033" y="130073"/>
                  </a:lnTo>
                  <a:lnTo>
                    <a:pt x="625496" y="158648"/>
                  </a:lnTo>
                  <a:lnTo>
                    <a:pt x="625449" y="172516"/>
                  </a:lnTo>
                  <a:lnTo>
                    <a:pt x="627240" y="178689"/>
                  </a:lnTo>
                  <a:lnTo>
                    <a:pt x="634403" y="189357"/>
                  </a:lnTo>
                  <a:lnTo>
                    <a:pt x="639470" y="193852"/>
                  </a:lnTo>
                  <a:lnTo>
                    <a:pt x="646023" y="197510"/>
                  </a:lnTo>
                  <a:lnTo>
                    <a:pt x="652424" y="201168"/>
                  </a:lnTo>
                  <a:lnTo>
                    <a:pt x="690186" y="208311"/>
                  </a:lnTo>
                  <a:lnTo>
                    <a:pt x="697915" y="208483"/>
                  </a:lnTo>
                  <a:lnTo>
                    <a:pt x="705652" y="208311"/>
                  </a:lnTo>
                  <a:lnTo>
                    <a:pt x="743711" y="201168"/>
                  </a:lnTo>
                  <a:lnTo>
                    <a:pt x="762426" y="188366"/>
                  </a:lnTo>
                  <a:lnTo>
                    <a:pt x="698144" y="188366"/>
                  </a:lnTo>
                  <a:lnTo>
                    <a:pt x="688698" y="187966"/>
                  </a:lnTo>
                  <a:lnTo>
                    <a:pt x="653110" y="172211"/>
                  </a:lnTo>
                  <a:lnTo>
                    <a:pt x="653226" y="157886"/>
                  </a:lnTo>
                  <a:lnTo>
                    <a:pt x="688657" y="143017"/>
                  </a:lnTo>
                  <a:lnTo>
                    <a:pt x="698144" y="142646"/>
                  </a:lnTo>
                  <a:lnTo>
                    <a:pt x="762266" y="142646"/>
                  </a:lnTo>
                  <a:lnTo>
                    <a:pt x="761733" y="141884"/>
                  </a:lnTo>
                  <a:lnTo>
                    <a:pt x="727062" y="125272"/>
                  </a:lnTo>
                  <a:lnTo>
                    <a:pt x="705781" y="122486"/>
                  </a:lnTo>
                  <a:lnTo>
                    <a:pt x="698144" y="122300"/>
                  </a:lnTo>
                  <a:close/>
                </a:path>
                <a:path w="771525" h="208914">
                  <a:moveTo>
                    <a:pt x="762266" y="142646"/>
                  </a:moveTo>
                  <a:lnTo>
                    <a:pt x="698144" y="142646"/>
                  </a:lnTo>
                  <a:lnTo>
                    <a:pt x="707873" y="143017"/>
                  </a:lnTo>
                  <a:lnTo>
                    <a:pt x="716489" y="144103"/>
                  </a:lnTo>
                  <a:lnTo>
                    <a:pt x="724161" y="145925"/>
                  </a:lnTo>
                  <a:lnTo>
                    <a:pt x="730834" y="148475"/>
                  </a:lnTo>
                  <a:lnTo>
                    <a:pt x="739063" y="152361"/>
                  </a:lnTo>
                  <a:lnTo>
                    <a:pt x="743178" y="157886"/>
                  </a:lnTo>
                  <a:lnTo>
                    <a:pt x="743066" y="172211"/>
                  </a:lnTo>
                  <a:lnTo>
                    <a:pt x="707724" y="187966"/>
                  </a:lnTo>
                  <a:lnTo>
                    <a:pt x="698144" y="188366"/>
                  </a:lnTo>
                  <a:lnTo>
                    <a:pt x="762426" y="188366"/>
                  </a:lnTo>
                  <a:lnTo>
                    <a:pt x="769200" y="178689"/>
                  </a:lnTo>
                  <a:lnTo>
                    <a:pt x="771067" y="172516"/>
                  </a:lnTo>
                  <a:lnTo>
                    <a:pt x="771067" y="158648"/>
                  </a:lnTo>
                  <a:lnTo>
                    <a:pt x="769200" y="152552"/>
                  </a:lnTo>
                  <a:lnTo>
                    <a:pt x="762266" y="142646"/>
                  </a:lnTo>
                  <a:close/>
                </a:path>
                <a:path w="771525" h="208914">
                  <a:moveTo>
                    <a:pt x="766724" y="0"/>
                  </a:moveTo>
                  <a:lnTo>
                    <a:pt x="741121" y="0"/>
                  </a:lnTo>
                  <a:lnTo>
                    <a:pt x="741121" y="44805"/>
                  </a:lnTo>
                  <a:lnTo>
                    <a:pt x="703173" y="44805"/>
                  </a:lnTo>
                  <a:lnTo>
                    <a:pt x="703173" y="66294"/>
                  </a:lnTo>
                  <a:lnTo>
                    <a:pt x="741121" y="66294"/>
                  </a:lnTo>
                  <a:lnTo>
                    <a:pt x="741121" y="124129"/>
                  </a:lnTo>
                  <a:lnTo>
                    <a:pt x="766724" y="124129"/>
                  </a:lnTo>
                  <a:lnTo>
                    <a:pt x="766724" y="0"/>
                  </a:lnTo>
                  <a:close/>
                </a:path>
                <a:path w="771525" h="208914">
                  <a:moveTo>
                    <a:pt x="669112" y="30403"/>
                  </a:moveTo>
                  <a:lnTo>
                    <a:pt x="641451" y="30403"/>
                  </a:lnTo>
                  <a:lnTo>
                    <a:pt x="641432" y="40004"/>
                  </a:lnTo>
                  <a:lnTo>
                    <a:pt x="640594" y="49806"/>
                  </a:lnTo>
                  <a:lnTo>
                    <a:pt x="620148" y="84624"/>
                  </a:lnTo>
                  <a:lnTo>
                    <a:pt x="588644" y="103098"/>
                  </a:lnTo>
                  <a:lnTo>
                    <a:pt x="607847" y="120243"/>
                  </a:lnTo>
                  <a:lnTo>
                    <a:pt x="643523" y="94604"/>
                  </a:lnTo>
                  <a:lnTo>
                    <a:pt x="655396" y="77952"/>
                  </a:lnTo>
                  <a:lnTo>
                    <a:pt x="685826" y="77952"/>
                  </a:lnTo>
                  <a:lnTo>
                    <a:pt x="669112" y="40004"/>
                  </a:lnTo>
                  <a:lnTo>
                    <a:pt x="669112" y="30403"/>
                  </a:lnTo>
                  <a:close/>
                </a:path>
                <a:path w="771525" h="208914">
                  <a:moveTo>
                    <a:pt x="685826" y="77952"/>
                  </a:moveTo>
                  <a:lnTo>
                    <a:pt x="655396" y="77952"/>
                  </a:lnTo>
                  <a:lnTo>
                    <a:pt x="658875" y="83346"/>
                  </a:lnTo>
                  <a:lnTo>
                    <a:pt x="694193" y="111292"/>
                  </a:lnTo>
                  <a:lnTo>
                    <a:pt x="701573" y="114985"/>
                  </a:lnTo>
                  <a:lnTo>
                    <a:pt x="717575" y="96240"/>
                  </a:lnTo>
                  <a:lnTo>
                    <a:pt x="707145" y="92318"/>
                  </a:lnTo>
                  <a:lnTo>
                    <a:pt x="697801" y="87410"/>
                  </a:lnTo>
                  <a:lnTo>
                    <a:pt x="689543" y="81517"/>
                  </a:lnTo>
                  <a:lnTo>
                    <a:pt x="685826" y="77952"/>
                  </a:lnTo>
                  <a:close/>
                </a:path>
                <a:path w="771525" h="208914">
                  <a:moveTo>
                    <a:pt x="706373" y="8915"/>
                  </a:moveTo>
                  <a:lnTo>
                    <a:pt x="604646" y="8915"/>
                  </a:lnTo>
                  <a:lnTo>
                    <a:pt x="604646" y="30403"/>
                  </a:lnTo>
                  <a:lnTo>
                    <a:pt x="706373" y="30403"/>
                  </a:lnTo>
                  <a:lnTo>
                    <a:pt x="706373" y="8915"/>
                  </a:lnTo>
                  <a:close/>
                </a:path>
                <a:path w="771525" h="208914">
                  <a:moveTo>
                    <a:pt x="262661" y="135102"/>
                  </a:moveTo>
                  <a:lnTo>
                    <a:pt x="236600" y="135102"/>
                  </a:lnTo>
                  <a:lnTo>
                    <a:pt x="236600" y="196977"/>
                  </a:lnTo>
                  <a:lnTo>
                    <a:pt x="237020" y="198653"/>
                  </a:lnTo>
                  <a:lnTo>
                    <a:pt x="238696" y="200482"/>
                  </a:lnTo>
                  <a:lnTo>
                    <a:pt x="240334" y="200939"/>
                  </a:lnTo>
                  <a:lnTo>
                    <a:pt x="378561" y="200939"/>
                  </a:lnTo>
                  <a:lnTo>
                    <a:pt x="378561" y="178993"/>
                  </a:lnTo>
                  <a:lnTo>
                    <a:pt x="262661" y="178993"/>
                  </a:lnTo>
                  <a:lnTo>
                    <a:pt x="262661" y="135102"/>
                  </a:lnTo>
                  <a:close/>
                </a:path>
                <a:path w="771525" h="208914">
                  <a:moveTo>
                    <a:pt x="373532" y="228"/>
                  </a:moveTo>
                  <a:lnTo>
                    <a:pt x="347929" y="228"/>
                  </a:lnTo>
                  <a:lnTo>
                    <a:pt x="347929" y="151333"/>
                  </a:lnTo>
                  <a:lnTo>
                    <a:pt x="373532" y="151333"/>
                  </a:lnTo>
                  <a:lnTo>
                    <a:pt x="373532" y="228"/>
                  </a:lnTo>
                  <a:close/>
                </a:path>
                <a:path w="771525" h="208914">
                  <a:moveTo>
                    <a:pt x="278434" y="30632"/>
                  </a:moveTo>
                  <a:lnTo>
                    <a:pt x="251231" y="30632"/>
                  </a:lnTo>
                  <a:lnTo>
                    <a:pt x="251231" y="39319"/>
                  </a:lnTo>
                  <a:lnTo>
                    <a:pt x="250374" y="49199"/>
                  </a:lnTo>
                  <a:lnTo>
                    <a:pt x="229928" y="84889"/>
                  </a:lnTo>
                  <a:lnTo>
                    <a:pt x="198424" y="104241"/>
                  </a:lnTo>
                  <a:lnTo>
                    <a:pt x="217169" y="121843"/>
                  </a:lnTo>
                  <a:lnTo>
                    <a:pt x="250926" y="98374"/>
                  </a:lnTo>
                  <a:lnTo>
                    <a:pt x="264947" y="78866"/>
                  </a:lnTo>
                  <a:lnTo>
                    <a:pt x="295559" y="78866"/>
                  </a:lnTo>
                  <a:lnTo>
                    <a:pt x="278434" y="46862"/>
                  </a:lnTo>
                  <a:lnTo>
                    <a:pt x="278434" y="30632"/>
                  </a:lnTo>
                  <a:close/>
                </a:path>
                <a:path w="771525" h="208914">
                  <a:moveTo>
                    <a:pt x="295559" y="78866"/>
                  </a:moveTo>
                  <a:lnTo>
                    <a:pt x="264947" y="78866"/>
                  </a:lnTo>
                  <a:lnTo>
                    <a:pt x="266471" y="81914"/>
                  </a:lnTo>
                  <a:lnTo>
                    <a:pt x="300723" y="111823"/>
                  </a:lnTo>
                  <a:lnTo>
                    <a:pt x="311124" y="116814"/>
                  </a:lnTo>
                  <a:lnTo>
                    <a:pt x="327355" y="98069"/>
                  </a:lnTo>
                  <a:lnTo>
                    <a:pt x="320801" y="95935"/>
                  </a:lnTo>
                  <a:lnTo>
                    <a:pt x="314591" y="93002"/>
                  </a:lnTo>
                  <a:lnTo>
                    <a:pt x="302856" y="85534"/>
                  </a:lnTo>
                  <a:lnTo>
                    <a:pt x="297637" y="81153"/>
                  </a:lnTo>
                  <a:lnTo>
                    <a:pt x="295559" y="78866"/>
                  </a:lnTo>
                  <a:close/>
                </a:path>
                <a:path w="771525" h="208914">
                  <a:moveTo>
                    <a:pt x="317296" y="8915"/>
                  </a:moveTo>
                  <a:lnTo>
                    <a:pt x="212369" y="8915"/>
                  </a:lnTo>
                  <a:lnTo>
                    <a:pt x="212369" y="30632"/>
                  </a:lnTo>
                  <a:lnTo>
                    <a:pt x="317296" y="30632"/>
                  </a:lnTo>
                  <a:lnTo>
                    <a:pt x="317296" y="8915"/>
                  </a:lnTo>
                  <a:close/>
                </a:path>
                <a:path w="771525" h="208914">
                  <a:moveTo>
                    <a:pt x="108127" y="143560"/>
                  </a:moveTo>
                  <a:lnTo>
                    <a:pt x="81838" y="143560"/>
                  </a:lnTo>
                  <a:lnTo>
                    <a:pt x="81838" y="204825"/>
                  </a:lnTo>
                  <a:lnTo>
                    <a:pt x="108127" y="204825"/>
                  </a:lnTo>
                  <a:lnTo>
                    <a:pt x="108127" y="143560"/>
                  </a:lnTo>
                  <a:close/>
                </a:path>
                <a:path w="771525" h="208914">
                  <a:moveTo>
                    <a:pt x="188594" y="121843"/>
                  </a:moveTo>
                  <a:lnTo>
                    <a:pt x="0" y="121843"/>
                  </a:lnTo>
                  <a:lnTo>
                    <a:pt x="0" y="143560"/>
                  </a:lnTo>
                  <a:lnTo>
                    <a:pt x="188594" y="143560"/>
                  </a:lnTo>
                  <a:lnTo>
                    <a:pt x="188594" y="121843"/>
                  </a:lnTo>
                  <a:close/>
                </a:path>
                <a:path w="771525" h="208914">
                  <a:moveTo>
                    <a:pt x="561898" y="114300"/>
                  </a:moveTo>
                  <a:lnTo>
                    <a:pt x="428396" y="114300"/>
                  </a:lnTo>
                  <a:lnTo>
                    <a:pt x="428396" y="134416"/>
                  </a:lnTo>
                  <a:lnTo>
                    <a:pt x="538810" y="134416"/>
                  </a:lnTo>
                  <a:lnTo>
                    <a:pt x="538810" y="149733"/>
                  </a:lnTo>
                  <a:lnTo>
                    <a:pt x="432358" y="149733"/>
                  </a:lnTo>
                  <a:lnTo>
                    <a:pt x="430682" y="150228"/>
                  </a:lnTo>
                  <a:lnTo>
                    <a:pt x="428853" y="152209"/>
                  </a:lnTo>
                  <a:lnTo>
                    <a:pt x="428396" y="153847"/>
                  </a:lnTo>
                  <a:lnTo>
                    <a:pt x="428396" y="199491"/>
                  </a:lnTo>
                  <a:lnTo>
                    <a:pt x="428853" y="201168"/>
                  </a:lnTo>
                  <a:lnTo>
                    <a:pt x="430682" y="202996"/>
                  </a:lnTo>
                  <a:lnTo>
                    <a:pt x="432358" y="203454"/>
                  </a:lnTo>
                  <a:lnTo>
                    <a:pt x="570356" y="203454"/>
                  </a:lnTo>
                  <a:lnTo>
                    <a:pt x="570356" y="183337"/>
                  </a:lnTo>
                  <a:lnTo>
                    <a:pt x="456056" y="183337"/>
                  </a:lnTo>
                  <a:lnTo>
                    <a:pt x="456056" y="167792"/>
                  </a:lnTo>
                  <a:lnTo>
                    <a:pt x="561898" y="167792"/>
                  </a:lnTo>
                  <a:lnTo>
                    <a:pt x="563537" y="167335"/>
                  </a:lnTo>
                  <a:lnTo>
                    <a:pt x="565518" y="165506"/>
                  </a:lnTo>
                  <a:lnTo>
                    <a:pt x="566013" y="163829"/>
                  </a:lnTo>
                  <a:lnTo>
                    <a:pt x="566013" y="118414"/>
                  </a:lnTo>
                  <a:lnTo>
                    <a:pt x="565518" y="116776"/>
                  </a:lnTo>
                  <a:lnTo>
                    <a:pt x="563537" y="114795"/>
                  </a:lnTo>
                  <a:lnTo>
                    <a:pt x="561898" y="114300"/>
                  </a:lnTo>
                  <a:close/>
                </a:path>
                <a:path w="771525" h="208914">
                  <a:moveTo>
                    <a:pt x="109042" y="56464"/>
                  </a:moveTo>
                  <a:lnTo>
                    <a:pt x="79324" y="56464"/>
                  </a:lnTo>
                  <a:lnTo>
                    <a:pt x="75716" y="62664"/>
                  </a:lnTo>
                  <a:lnTo>
                    <a:pt x="70608" y="68237"/>
                  </a:lnTo>
                  <a:lnTo>
                    <a:pt x="35175" y="84239"/>
                  </a:lnTo>
                  <a:lnTo>
                    <a:pt x="8458" y="88468"/>
                  </a:lnTo>
                  <a:lnTo>
                    <a:pt x="25145" y="108584"/>
                  </a:lnTo>
                  <a:lnTo>
                    <a:pt x="67551" y="97155"/>
                  </a:lnTo>
                  <a:lnTo>
                    <a:pt x="94183" y="78638"/>
                  </a:lnTo>
                  <a:lnTo>
                    <a:pt x="135982" y="78638"/>
                  </a:lnTo>
                  <a:lnTo>
                    <a:pt x="131330" y="76809"/>
                  </a:lnTo>
                  <a:lnTo>
                    <a:pt x="123379" y="72537"/>
                  </a:lnTo>
                  <a:lnTo>
                    <a:pt x="117014" y="67722"/>
                  </a:lnTo>
                  <a:lnTo>
                    <a:pt x="112235" y="62364"/>
                  </a:lnTo>
                  <a:lnTo>
                    <a:pt x="109042" y="56464"/>
                  </a:lnTo>
                  <a:close/>
                </a:path>
                <a:path w="771525" h="208914">
                  <a:moveTo>
                    <a:pt x="135982" y="78638"/>
                  </a:moveTo>
                  <a:lnTo>
                    <a:pt x="94183" y="78638"/>
                  </a:lnTo>
                  <a:lnTo>
                    <a:pt x="98855" y="83603"/>
                  </a:lnTo>
                  <a:lnTo>
                    <a:pt x="138988" y="103127"/>
                  </a:lnTo>
                  <a:lnTo>
                    <a:pt x="162991" y="108584"/>
                  </a:lnTo>
                  <a:lnTo>
                    <a:pt x="167411" y="102755"/>
                  </a:lnTo>
                  <a:lnTo>
                    <a:pt x="168706" y="101117"/>
                  </a:lnTo>
                  <a:lnTo>
                    <a:pt x="170078" y="99440"/>
                  </a:lnTo>
                  <a:lnTo>
                    <a:pt x="171449" y="97612"/>
                  </a:lnTo>
                  <a:lnTo>
                    <a:pt x="172859" y="95783"/>
                  </a:lnTo>
                  <a:lnTo>
                    <a:pt x="175755" y="92125"/>
                  </a:lnTo>
                  <a:lnTo>
                    <a:pt x="177241" y="90373"/>
                  </a:lnTo>
                  <a:lnTo>
                    <a:pt x="178765" y="88696"/>
                  </a:lnTo>
                  <a:lnTo>
                    <a:pt x="164570" y="86496"/>
                  </a:lnTo>
                  <a:lnTo>
                    <a:pt x="151933" y="83781"/>
                  </a:lnTo>
                  <a:lnTo>
                    <a:pt x="140853" y="80552"/>
                  </a:lnTo>
                  <a:lnTo>
                    <a:pt x="135982" y="78638"/>
                  </a:lnTo>
                  <a:close/>
                </a:path>
                <a:path w="771525" h="208914">
                  <a:moveTo>
                    <a:pt x="169621" y="35661"/>
                  </a:moveTo>
                  <a:lnTo>
                    <a:pt x="18516" y="35661"/>
                  </a:lnTo>
                  <a:lnTo>
                    <a:pt x="18516" y="56464"/>
                  </a:lnTo>
                  <a:lnTo>
                    <a:pt x="169621" y="56464"/>
                  </a:lnTo>
                  <a:lnTo>
                    <a:pt x="169621" y="35661"/>
                  </a:lnTo>
                  <a:close/>
                </a:path>
                <a:path w="771525" h="208914">
                  <a:moveTo>
                    <a:pt x="462838" y="2057"/>
                  </a:moveTo>
                  <a:lnTo>
                    <a:pt x="447141" y="2057"/>
                  </a:lnTo>
                  <a:lnTo>
                    <a:pt x="439940" y="3352"/>
                  </a:lnTo>
                  <a:lnTo>
                    <a:pt x="407860" y="26136"/>
                  </a:lnTo>
                  <a:lnTo>
                    <a:pt x="401192" y="44805"/>
                  </a:lnTo>
                  <a:lnTo>
                    <a:pt x="401192" y="58978"/>
                  </a:lnTo>
                  <a:lnTo>
                    <a:pt x="421004" y="91973"/>
                  </a:lnTo>
                  <a:lnTo>
                    <a:pt x="447141" y="101727"/>
                  </a:lnTo>
                  <a:lnTo>
                    <a:pt x="462838" y="101727"/>
                  </a:lnTo>
                  <a:lnTo>
                    <a:pt x="498347" y="83134"/>
                  </a:lnTo>
                  <a:lnTo>
                    <a:pt x="500498" y="80009"/>
                  </a:lnTo>
                  <a:lnTo>
                    <a:pt x="446379" y="80009"/>
                  </a:lnTo>
                  <a:lnTo>
                    <a:pt x="439635" y="77304"/>
                  </a:lnTo>
                  <a:lnTo>
                    <a:pt x="429729" y="66484"/>
                  </a:lnTo>
                  <a:lnTo>
                    <a:pt x="427253" y="59816"/>
                  </a:lnTo>
                  <a:lnTo>
                    <a:pt x="427253" y="43814"/>
                  </a:lnTo>
                  <a:lnTo>
                    <a:pt x="429729" y="37147"/>
                  </a:lnTo>
                  <a:lnTo>
                    <a:pt x="439635" y="26631"/>
                  </a:lnTo>
                  <a:lnTo>
                    <a:pt x="446379" y="24002"/>
                  </a:lnTo>
                  <a:lnTo>
                    <a:pt x="500498" y="24002"/>
                  </a:lnTo>
                  <a:lnTo>
                    <a:pt x="498347" y="20878"/>
                  </a:lnTo>
                  <a:lnTo>
                    <a:pt x="493775" y="16459"/>
                  </a:lnTo>
                  <a:lnTo>
                    <a:pt x="489051" y="12039"/>
                  </a:lnTo>
                  <a:lnTo>
                    <a:pt x="483374" y="8534"/>
                  </a:lnTo>
                  <a:lnTo>
                    <a:pt x="470115" y="3352"/>
                  </a:lnTo>
                  <a:lnTo>
                    <a:pt x="462838" y="2057"/>
                  </a:lnTo>
                  <a:close/>
                </a:path>
                <a:path w="771525" h="208914">
                  <a:moveTo>
                    <a:pt x="500498" y="24002"/>
                  </a:moveTo>
                  <a:lnTo>
                    <a:pt x="463295" y="24002"/>
                  </a:lnTo>
                  <a:lnTo>
                    <a:pt x="470001" y="26631"/>
                  </a:lnTo>
                  <a:lnTo>
                    <a:pt x="480059" y="37147"/>
                  </a:lnTo>
                  <a:lnTo>
                    <a:pt x="482574" y="43814"/>
                  </a:lnTo>
                  <a:lnTo>
                    <a:pt x="482574" y="59816"/>
                  </a:lnTo>
                  <a:lnTo>
                    <a:pt x="480059" y="66484"/>
                  </a:lnTo>
                  <a:lnTo>
                    <a:pt x="470001" y="77304"/>
                  </a:lnTo>
                  <a:lnTo>
                    <a:pt x="463295" y="80009"/>
                  </a:lnTo>
                  <a:lnTo>
                    <a:pt x="500498" y="80009"/>
                  </a:lnTo>
                  <a:lnTo>
                    <a:pt x="501967" y="77876"/>
                  </a:lnTo>
                  <a:lnTo>
                    <a:pt x="507301" y="65684"/>
                  </a:lnTo>
                  <a:lnTo>
                    <a:pt x="508634" y="58978"/>
                  </a:lnTo>
                  <a:lnTo>
                    <a:pt x="508634" y="44805"/>
                  </a:lnTo>
                  <a:lnTo>
                    <a:pt x="507301" y="38328"/>
                  </a:lnTo>
                  <a:lnTo>
                    <a:pt x="501967" y="26136"/>
                  </a:lnTo>
                  <a:lnTo>
                    <a:pt x="500498" y="24002"/>
                  </a:lnTo>
                  <a:close/>
                </a:path>
                <a:path w="771525" h="208914">
                  <a:moveTo>
                    <a:pt x="135102" y="228"/>
                  </a:moveTo>
                  <a:lnTo>
                    <a:pt x="53035" y="228"/>
                  </a:lnTo>
                  <a:lnTo>
                    <a:pt x="53035" y="20802"/>
                  </a:lnTo>
                  <a:lnTo>
                    <a:pt x="135102" y="20802"/>
                  </a:lnTo>
                  <a:lnTo>
                    <a:pt x="135102" y="228"/>
                  </a:lnTo>
                  <a:close/>
                </a:path>
                <a:path w="771525" h="208914">
                  <a:moveTo>
                    <a:pt x="566470" y="0"/>
                  </a:moveTo>
                  <a:lnTo>
                    <a:pt x="540638" y="0"/>
                  </a:lnTo>
                  <a:lnTo>
                    <a:pt x="540638" y="105841"/>
                  </a:lnTo>
                  <a:lnTo>
                    <a:pt x="566470" y="105841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50864" y="4466844"/>
              <a:ext cx="470915" cy="4709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186868" y="450302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796" y="0"/>
                  </a:moveTo>
                  <a:lnTo>
                    <a:pt x="126861" y="6171"/>
                  </a:lnTo>
                  <a:lnTo>
                    <a:pt x="85584" y="23590"/>
                  </a:lnTo>
                  <a:lnTo>
                    <a:pt x="50612" y="50607"/>
                  </a:lnTo>
                  <a:lnTo>
                    <a:pt x="23592" y="85579"/>
                  </a:lnTo>
                  <a:lnTo>
                    <a:pt x="6172" y="126857"/>
                  </a:lnTo>
                  <a:lnTo>
                    <a:pt x="0" y="172796"/>
                  </a:lnTo>
                  <a:lnTo>
                    <a:pt x="6172" y="218734"/>
                  </a:lnTo>
                  <a:lnTo>
                    <a:pt x="23592" y="260013"/>
                  </a:lnTo>
                  <a:lnTo>
                    <a:pt x="50612" y="294984"/>
                  </a:lnTo>
                  <a:lnTo>
                    <a:pt x="85584" y="322002"/>
                  </a:lnTo>
                  <a:lnTo>
                    <a:pt x="126861" y="339420"/>
                  </a:lnTo>
                  <a:lnTo>
                    <a:pt x="172796" y="345592"/>
                  </a:lnTo>
                  <a:lnTo>
                    <a:pt x="218735" y="339420"/>
                  </a:lnTo>
                  <a:lnTo>
                    <a:pt x="260016" y="322002"/>
                  </a:lnTo>
                  <a:lnTo>
                    <a:pt x="294990" y="294984"/>
                  </a:lnTo>
                  <a:lnTo>
                    <a:pt x="322011" y="260013"/>
                  </a:lnTo>
                  <a:lnTo>
                    <a:pt x="339432" y="218734"/>
                  </a:lnTo>
                  <a:lnTo>
                    <a:pt x="345605" y="172796"/>
                  </a:lnTo>
                  <a:lnTo>
                    <a:pt x="339432" y="126857"/>
                  </a:lnTo>
                  <a:lnTo>
                    <a:pt x="322011" y="85579"/>
                  </a:lnTo>
                  <a:lnTo>
                    <a:pt x="294990" y="50607"/>
                  </a:lnTo>
                  <a:lnTo>
                    <a:pt x="260016" y="23590"/>
                  </a:lnTo>
                  <a:lnTo>
                    <a:pt x="218735" y="6171"/>
                  </a:lnTo>
                  <a:lnTo>
                    <a:pt x="172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86868" y="450302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172796"/>
                  </a:moveTo>
                  <a:lnTo>
                    <a:pt x="6172" y="126857"/>
                  </a:lnTo>
                  <a:lnTo>
                    <a:pt x="23592" y="85579"/>
                  </a:lnTo>
                  <a:lnTo>
                    <a:pt x="50612" y="50607"/>
                  </a:lnTo>
                  <a:lnTo>
                    <a:pt x="85584" y="23590"/>
                  </a:lnTo>
                  <a:lnTo>
                    <a:pt x="126861" y="6171"/>
                  </a:lnTo>
                  <a:lnTo>
                    <a:pt x="172796" y="0"/>
                  </a:lnTo>
                  <a:lnTo>
                    <a:pt x="218735" y="6171"/>
                  </a:lnTo>
                  <a:lnTo>
                    <a:pt x="260016" y="23590"/>
                  </a:lnTo>
                  <a:lnTo>
                    <a:pt x="294990" y="50607"/>
                  </a:lnTo>
                  <a:lnTo>
                    <a:pt x="322011" y="85579"/>
                  </a:lnTo>
                  <a:lnTo>
                    <a:pt x="339432" y="126857"/>
                  </a:lnTo>
                  <a:lnTo>
                    <a:pt x="345605" y="172796"/>
                  </a:lnTo>
                  <a:lnTo>
                    <a:pt x="339432" y="218734"/>
                  </a:lnTo>
                  <a:lnTo>
                    <a:pt x="322011" y="260013"/>
                  </a:lnTo>
                  <a:lnTo>
                    <a:pt x="294990" y="294984"/>
                  </a:lnTo>
                  <a:lnTo>
                    <a:pt x="260016" y="322002"/>
                  </a:lnTo>
                  <a:lnTo>
                    <a:pt x="218735" y="339420"/>
                  </a:lnTo>
                  <a:lnTo>
                    <a:pt x="172796" y="345592"/>
                  </a:lnTo>
                  <a:lnTo>
                    <a:pt x="126861" y="339420"/>
                  </a:lnTo>
                  <a:lnTo>
                    <a:pt x="85584" y="322002"/>
                  </a:lnTo>
                  <a:lnTo>
                    <a:pt x="50612" y="294984"/>
                  </a:lnTo>
                  <a:lnTo>
                    <a:pt x="23592" y="260013"/>
                  </a:lnTo>
                  <a:lnTo>
                    <a:pt x="6172" y="218734"/>
                  </a:lnTo>
                  <a:lnTo>
                    <a:pt x="0" y="172796"/>
                  </a:lnTo>
                  <a:close/>
                </a:path>
              </a:pathLst>
            </a:custGeom>
            <a:ln w="19050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9200" y="4572165"/>
              <a:ext cx="216179" cy="2215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61199" y="4943576"/>
              <a:ext cx="996505" cy="14496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20277" y="4943576"/>
              <a:ext cx="996467" cy="144961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79240" y="4943576"/>
              <a:ext cx="996505" cy="144961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20228" y="5151120"/>
              <a:ext cx="295655" cy="172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930972" y="5161292"/>
              <a:ext cx="259079" cy="135890"/>
            </a:xfrm>
            <a:custGeom>
              <a:avLst/>
              <a:gdLst/>
              <a:ahLst/>
              <a:cxnLst/>
              <a:rect l="l" t="t" r="r" b="b"/>
              <a:pathLst>
                <a:path w="259079" h="135889">
                  <a:moveTo>
                    <a:pt x="62788" y="79705"/>
                  </a:moveTo>
                  <a:lnTo>
                    <a:pt x="25145" y="87325"/>
                  </a:lnTo>
                  <a:lnTo>
                    <a:pt x="12191" y="116128"/>
                  </a:lnTo>
                  <a:lnTo>
                    <a:pt x="16484" y="122910"/>
                  </a:lnTo>
                  <a:lnTo>
                    <a:pt x="62788" y="135483"/>
                  </a:lnTo>
                  <a:lnTo>
                    <a:pt x="74399" y="135012"/>
                  </a:lnTo>
                  <a:lnTo>
                    <a:pt x="109504" y="122224"/>
                  </a:lnTo>
                  <a:lnTo>
                    <a:pt x="53136" y="122224"/>
                  </a:lnTo>
                  <a:lnTo>
                    <a:pt x="45516" y="121056"/>
                  </a:lnTo>
                  <a:lnTo>
                    <a:pt x="34340" y="116382"/>
                  </a:lnTo>
                  <a:lnTo>
                    <a:pt x="31546" y="112623"/>
                  </a:lnTo>
                  <a:lnTo>
                    <a:pt x="31546" y="102666"/>
                  </a:lnTo>
                  <a:lnTo>
                    <a:pt x="34340" y="99085"/>
                  </a:lnTo>
                  <a:lnTo>
                    <a:pt x="45516" y="94310"/>
                  </a:lnTo>
                  <a:lnTo>
                    <a:pt x="53136" y="93116"/>
                  </a:lnTo>
                  <a:lnTo>
                    <a:pt x="109499" y="93116"/>
                  </a:lnTo>
                  <a:lnTo>
                    <a:pt x="109042" y="92405"/>
                  </a:lnTo>
                  <a:lnTo>
                    <a:pt x="100355" y="87325"/>
                  </a:lnTo>
                  <a:lnTo>
                    <a:pt x="93121" y="83991"/>
                  </a:lnTo>
                  <a:lnTo>
                    <a:pt x="84448" y="81610"/>
                  </a:lnTo>
                  <a:lnTo>
                    <a:pt x="74337" y="80181"/>
                  </a:lnTo>
                  <a:lnTo>
                    <a:pt x="62788" y="79705"/>
                  </a:lnTo>
                  <a:close/>
                </a:path>
                <a:path w="259079" h="135889">
                  <a:moveTo>
                    <a:pt x="109499" y="93116"/>
                  </a:moveTo>
                  <a:lnTo>
                    <a:pt x="72339" y="93116"/>
                  </a:lnTo>
                  <a:lnTo>
                    <a:pt x="79933" y="94310"/>
                  </a:lnTo>
                  <a:lnTo>
                    <a:pt x="91211" y="99085"/>
                  </a:lnTo>
                  <a:lnTo>
                    <a:pt x="94030" y="102666"/>
                  </a:lnTo>
                  <a:lnTo>
                    <a:pt x="94030" y="112623"/>
                  </a:lnTo>
                  <a:lnTo>
                    <a:pt x="91211" y="116382"/>
                  </a:lnTo>
                  <a:lnTo>
                    <a:pt x="79933" y="121056"/>
                  </a:lnTo>
                  <a:lnTo>
                    <a:pt x="72339" y="122224"/>
                  </a:lnTo>
                  <a:lnTo>
                    <a:pt x="109504" y="122224"/>
                  </a:lnTo>
                  <a:lnTo>
                    <a:pt x="113385" y="116128"/>
                  </a:lnTo>
                  <a:lnTo>
                    <a:pt x="113336" y="99085"/>
                  </a:lnTo>
                  <a:lnTo>
                    <a:pt x="109499" y="93116"/>
                  </a:lnTo>
                  <a:close/>
                </a:path>
                <a:path w="259079" h="135889">
                  <a:moveTo>
                    <a:pt x="258470" y="103174"/>
                  </a:moveTo>
                  <a:lnTo>
                    <a:pt x="132435" y="103174"/>
                  </a:lnTo>
                  <a:lnTo>
                    <a:pt x="132435" y="117805"/>
                  </a:lnTo>
                  <a:lnTo>
                    <a:pt x="258470" y="117805"/>
                  </a:lnTo>
                  <a:lnTo>
                    <a:pt x="258470" y="103174"/>
                  </a:lnTo>
                  <a:close/>
                </a:path>
                <a:path w="259079" h="135889">
                  <a:moveTo>
                    <a:pt x="194157" y="52425"/>
                  </a:moveTo>
                  <a:lnTo>
                    <a:pt x="176631" y="52425"/>
                  </a:lnTo>
                  <a:lnTo>
                    <a:pt x="176631" y="103174"/>
                  </a:lnTo>
                  <a:lnTo>
                    <a:pt x="194157" y="103174"/>
                  </a:lnTo>
                  <a:lnTo>
                    <a:pt x="194157" y="52425"/>
                  </a:lnTo>
                  <a:close/>
                </a:path>
                <a:path w="259079" h="135889">
                  <a:moveTo>
                    <a:pt x="240639" y="3962"/>
                  </a:moveTo>
                  <a:lnTo>
                    <a:pt x="145694" y="3962"/>
                  </a:lnTo>
                  <a:lnTo>
                    <a:pt x="145694" y="18440"/>
                  </a:lnTo>
                  <a:lnTo>
                    <a:pt x="224942" y="18440"/>
                  </a:lnTo>
                  <a:lnTo>
                    <a:pt x="224609" y="26527"/>
                  </a:lnTo>
                  <a:lnTo>
                    <a:pt x="220027" y="68884"/>
                  </a:lnTo>
                  <a:lnTo>
                    <a:pt x="217322" y="85343"/>
                  </a:lnTo>
                  <a:lnTo>
                    <a:pt x="234391" y="85343"/>
                  </a:lnTo>
                  <a:lnTo>
                    <a:pt x="239877" y="46329"/>
                  </a:lnTo>
                  <a:lnTo>
                    <a:pt x="240690" y="39623"/>
                  </a:lnTo>
                  <a:lnTo>
                    <a:pt x="241376" y="33019"/>
                  </a:lnTo>
                  <a:lnTo>
                    <a:pt x="242618" y="18440"/>
                  </a:lnTo>
                  <a:lnTo>
                    <a:pt x="242976" y="13919"/>
                  </a:lnTo>
                  <a:lnTo>
                    <a:pt x="243382" y="8229"/>
                  </a:lnTo>
                  <a:lnTo>
                    <a:pt x="243382" y="6705"/>
                  </a:lnTo>
                  <a:lnTo>
                    <a:pt x="243052" y="5613"/>
                  </a:lnTo>
                  <a:lnTo>
                    <a:pt x="241731" y="4292"/>
                  </a:lnTo>
                  <a:lnTo>
                    <a:pt x="240639" y="3962"/>
                  </a:lnTo>
                  <a:close/>
                </a:path>
                <a:path w="259079" h="135889">
                  <a:moveTo>
                    <a:pt x="125729" y="54863"/>
                  </a:moveTo>
                  <a:lnTo>
                    <a:pt x="0" y="54863"/>
                  </a:lnTo>
                  <a:lnTo>
                    <a:pt x="0" y="69494"/>
                  </a:lnTo>
                  <a:lnTo>
                    <a:pt x="125729" y="69494"/>
                  </a:lnTo>
                  <a:lnTo>
                    <a:pt x="125729" y="54863"/>
                  </a:lnTo>
                  <a:close/>
                </a:path>
                <a:path w="259079" h="135889">
                  <a:moveTo>
                    <a:pt x="65227" y="29108"/>
                  </a:moveTo>
                  <a:lnTo>
                    <a:pt x="47548" y="29108"/>
                  </a:lnTo>
                  <a:lnTo>
                    <a:pt x="47548" y="54863"/>
                  </a:lnTo>
                  <a:lnTo>
                    <a:pt x="65227" y="54863"/>
                  </a:lnTo>
                  <a:lnTo>
                    <a:pt x="65227" y="29108"/>
                  </a:lnTo>
                  <a:close/>
                </a:path>
                <a:path w="259079" h="135889">
                  <a:moveTo>
                    <a:pt x="109727" y="0"/>
                  </a:moveTo>
                  <a:lnTo>
                    <a:pt x="13258" y="0"/>
                  </a:lnTo>
                  <a:lnTo>
                    <a:pt x="13258" y="14630"/>
                  </a:lnTo>
                  <a:lnTo>
                    <a:pt x="94640" y="14630"/>
                  </a:lnTo>
                  <a:lnTo>
                    <a:pt x="94538" y="20116"/>
                  </a:lnTo>
                  <a:lnTo>
                    <a:pt x="94208" y="25450"/>
                  </a:lnTo>
                  <a:lnTo>
                    <a:pt x="93090" y="35813"/>
                  </a:lnTo>
                  <a:lnTo>
                    <a:pt x="92252" y="41147"/>
                  </a:lnTo>
                  <a:lnTo>
                    <a:pt x="91135" y="46634"/>
                  </a:lnTo>
                  <a:lnTo>
                    <a:pt x="107899" y="46634"/>
                  </a:lnTo>
                  <a:lnTo>
                    <a:pt x="112267" y="8737"/>
                  </a:lnTo>
                  <a:lnTo>
                    <a:pt x="112471" y="4267"/>
                  </a:lnTo>
                  <a:lnTo>
                    <a:pt x="112471" y="2743"/>
                  </a:lnTo>
                  <a:lnTo>
                    <a:pt x="112140" y="1650"/>
                  </a:lnTo>
                  <a:lnTo>
                    <a:pt x="110820" y="33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38308" y="4943576"/>
              <a:ext cx="996480" cy="144961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79408" y="5146548"/>
              <a:ext cx="294131" cy="1737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989568" y="5157800"/>
              <a:ext cx="258445" cy="136525"/>
            </a:xfrm>
            <a:custGeom>
              <a:avLst/>
              <a:gdLst/>
              <a:ahLst/>
              <a:cxnLst/>
              <a:rect l="l" t="t" r="r" b="b"/>
              <a:pathLst>
                <a:path w="258445" h="136525">
                  <a:moveTo>
                    <a:pt x="42824" y="78028"/>
                  </a:moveTo>
                  <a:lnTo>
                    <a:pt x="25907" y="78028"/>
                  </a:lnTo>
                  <a:lnTo>
                    <a:pt x="25907" y="132372"/>
                  </a:lnTo>
                  <a:lnTo>
                    <a:pt x="26212" y="133489"/>
                  </a:lnTo>
                  <a:lnTo>
                    <a:pt x="27431" y="134721"/>
                  </a:lnTo>
                  <a:lnTo>
                    <a:pt x="28549" y="135026"/>
                  </a:lnTo>
                  <a:lnTo>
                    <a:pt x="114909" y="135026"/>
                  </a:lnTo>
                  <a:lnTo>
                    <a:pt x="116001" y="134721"/>
                  </a:lnTo>
                  <a:lnTo>
                    <a:pt x="117322" y="133489"/>
                  </a:lnTo>
                  <a:lnTo>
                    <a:pt x="117652" y="132372"/>
                  </a:lnTo>
                  <a:lnTo>
                    <a:pt x="117652" y="121145"/>
                  </a:lnTo>
                  <a:lnTo>
                    <a:pt x="42824" y="121145"/>
                  </a:lnTo>
                  <a:lnTo>
                    <a:pt x="42824" y="106057"/>
                  </a:lnTo>
                  <a:lnTo>
                    <a:pt x="117652" y="106057"/>
                  </a:lnTo>
                  <a:lnTo>
                    <a:pt x="117652" y="92189"/>
                  </a:lnTo>
                  <a:lnTo>
                    <a:pt x="42824" y="92189"/>
                  </a:lnTo>
                  <a:lnTo>
                    <a:pt x="42824" y="78028"/>
                  </a:lnTo>
                  <a:close/>
                </a:path>
                <a:path w="258445" h="136525">
                  <a:moveTo>
                    <a:pt x="117652" y="106057"/>
                  </a:moveTo>
                  <a:lnTo>
                    <a:pt x="100736" y="106057"/>
                  </a:lnTo>
                  <a:lnTo>
                    <a:pt x="100736" y="121145"/>
                  </a:lnTo>
                  <a:lnTo>
                    <a:pt x="117652" y="121145"/>
                  </a:lnTo>
                  <a:lnTo>
                    <a:pt x="117652" y="106057"/>
                  </a:lnTo>
                  <a:close/>
                </a:path>
                <a:path w="258445" h="136525">
                  <a:moveTo>
                    <a:pt x="117652" y="78028"/>
                  </a:moveTo>
                  <a:lnTo>
                    <a:pt x="100736" y="78028"/>
                  </a:lnTo>
                  <a:lnTo>
                    <a:pt x="100736" y="92189"/>
                  </a:lnTo>
                  <a:lnTo>
                    <a:pt x="117652" y="92189"/>
                  </a:lnTo>
                  <a:lnTo>
                    <a:pt x="117652" y="78028"/>
                  </a:lnTo>
                  <a:close/>
                </a:path>
                <a:path w="258445" h="136525">
                  <a:moveTo>
                    <a:pt x="204368" y="88392"/>
                  </a:moveTo>
                  <a:lnTo>
                    <a:pt x="186842" y="88392"/>
                  </a:lnTo>
                  <a:lnTo>
                    <a:pt x="186842" y="136398"/>
                  </a:lnTo>
                  <a:lnTo>
                    <a:pt x="204368" y="136398"/>
                  </a:lnTo>
                  <a:lnTo>
                    <a:pt x="204368" y="88392"/>
                  </a:lnTo>
                  <a:close/>
                </a:path>
                <a:path w="258445" h="136525">
                  <a:moveTo>
                    <a:pt x="258165" y="73914"/>
                  </a:moveTo>
                  <a:lnTo>
                    <a:pt x="132435" y="73914"/>
                  </a:lnTo>
                  <a:lnTo>
                    <a:pt x="132435" y="88392"/>
                  </a:lnTo>
                  <a:lnTo>
                    <a:pt x="258165" y="88392"/>
                  </a:lnTo>
                  <a:lnTo>
                    <a:pt x="258165" y="73914"/>
                  </a:lnTo>
                  <a:close/>
                </a:path>
                <a:path w="258445" h="136525">
                  <a:moveTo>
                    <a:pt x="52577" y="20116"/>
                  </a:moveTo>
                  <a:lnTo>
                    <a:pt x="34442" y="20116"/>
                  </a:lnTo>
                  <a:lnTo>
                    <a:pt x="34442" y="34696"/>
                  </a:lnTo>
                  <a:lnTo>
                    <a:pt x="31394" y="42316"/>
                  </a:lnTo>
                  <a:lnTo>
                    <a:pt x="0" y="62179"/>
                  </a:lnTo>
                  <a:lnTo>
                    <a:pt x="11582" y="73761"/>
                  </a:lnTo>
                  <a:lnTo>
                    <a:pt x="43586" y="49072"/>
                  </a:lnTo>
                  <a:lnTo>
                    <a:pt x="64886" y="49072"/>
                  </a:lnTo>
                  <a:lnTo>
                    <a:pt x="61340" y="46177"/>
                  </a:lnTo>
                  <a:lnTo>
                    <a:pt x="55499" y="40690"/>
                  </a:lnTo>
                  <a:lnTo>
                    <a:pt x="52577" y="33883"/>
                  </a:lnTo>
                  <a:lnTo>
                    <a:pt x="52577" y="20116"/>
                  </a:lnTo>
                  <a:close/>
                </a:path>
                <a:path w="258445" h="136525">
                  <a:moveTo>
                    <a:pt x="117805" y="0"/>
                  </a:moveTo>
                  <a:lnTo>
                    <a:pt x="100583" y="0"/>
                  </a:lnTo>
                  <a:lnTo>
                    <a:pt x="100583" y="28651"/>
                  </a:lnTo>
                  <a:lnTo>
                    <a:pt x="74523" y="28651"/>
                  </a:lnTo>
                  <a:lnTo>
                    <a:pt x="74523" y="43129"/>
                  </a:lnTo>
                  <a:lnTo>
                    <a:pt x="100583" y="43129"/>
                  </a:lnTo>
                  <a:lnTo>
                    <a:pt x="100583" y="72999"/>
                  </a:lnTo>
                  <a:lnTo>
                    <a:pt x="117805" y="72999"/>
                  </a:lnTo>
                  <a:lnTo>
                    <a:pt x="117805" y="0"/>
                  </a:lnTo>
                  <a:close/>
                </a:path>
                <a:path w="258445" h="136525">
                  <a:moveTo>
                    <a:pt x="64886" y="49072"/>
                  </a:moveTo>
                  <a:lnTo>
                    <a:pt x="43586" y="49072"/>
                  </a:lnTo>
                  <a:lnTo>
                    <a:pt x="46329" y="53340"/>
                  </a:lnTo>
                  <a:lnTo>
                    <a:pt x="50469" y="57302"/>
                  </a:lnTo>
                  <a:lnTo>
                    <a:pt x="61544" y="64617"/>
                  </a:lnTo>
                  <a:lnTo>
                    <a:pt x="67513" y="67767"/>
                  </a:lnTo>
                  <a:lnTo>
                    <a:pt x="73913" y="70408"/>
                  </a:lnTo>
                  <a:lnTo>
                    <a:pt x="83972" y="58216"/>
                  </a:lnTo>
                  <a:lnTo>
                    <a:pt x="77357" y="56035"/>
                  </a:lnTo>
                  <a:lnTo>
                    <a:pt x="71380" y="53301"/>
                  </a:lnTo>
                  <a:lnTo>
                    <a:pt x="66041" y="50015"/>
                  </a:lnTo>
                  <a:lnTo>
                    <a:pt x="64886" y="49072"/>
                  </a:lnTo>
                  <a:close/>
                </a:path>
                <a:path w="258445" h="136525">
                  <a:moveTo>
                    <a:pt x="77571" y="5943"/>
                  </a:moveTo>
                  <a:lnTo>
                    <a:pt x="9753" y="5943"/>
                  </a:lnTo>
                  <a:lnTo>
                    <a:pt x="9753" y="20116"/>
                  </a:lnTo>
                  <a:lnTo>
                    <a:pt x="77571" y="20116"/>
                  </a:lnTo>
                  <a:lnTo>
                    <a:pt x="77571" y="5943"/>
                  </a:lnTo>
                  <a:close/>
                </a:path>
                <a:path w="258445" h="136525">
                  <a:moveTo>
                    <a:pt x="204825" y="2743"/>
                  </a:moveTo>
                  <a:lnTo>
                    <a:pt x="185775" y="2743"/>
                  </a:lnTo>
                  <a:lnTo>
                    <a:pt x="185674" y="14833"/>
                  </a:lnTo>
                  <a:lnTo>
                    <a:pt x="184429" y="19329"/>
                  </a:lnTo>
                  <a:lnTo>
                    <a:pt x="179654" y="27152"/>
                  </a:lnTo>
                  <a:lnTo>
                    <a:pt x="176326" y="30632"/>
                  </a:lnTo>
                  <a:lnTo>
                    <a:pt x="172059" y="33680"/>
                  </a:lnTo>
                  <a:lnTo>
                    <a:pt x="167792" y="36830"/>
                  </a:lnTo>
                  <a:lnTo>
                    <a:pt x="162686" y="39547"/>
                  </a:lnTo>
                  <a:lnTo>
                    <a:pt x="150799" y="44119"/>
                  </a:lnTo>
                  <a:lnTo>
                    <a:pt x="144221" y="46126"/>
                  </a:lnTo>
                  <a:lnTo>
                    <a:pt x="137007" y="47853"/>
                  </a:lnTo>
                  <a:lnTo>
                    <a:pt x="148437" y="60502"/>
                  </a:lnTo>
                  <a:lnTo>
                    <a:pt x="185242" y="43967"/>
                  </a:lnTo>
                  <a:lnTo>
                    <a:pt x="195224" y="32004"/>
                  </a:lnTo>
                  <a:lnTo>
                    <a:pt x="216295" y="32004"/>
                  </a:lnTo>
                  <a:lnTo>
                    <a:pt x="212055" y="28303"/>
                  </a:lnTo>
                  <a:lnTo>
                    <a:pt x="207987" y="22688"/>
                  </a:lnTo>
                  <a:lnTo>
                    <a:pt x="205578" y="16454"/>
                  </a:lnTo>
                  <a:lnTo>
                    <a:pt x="204842" y="9753"/>
                  </a:lnTo>
                  <a:lnTo>
                    <a:pt x="204825" y="2743"/>
                  </a:lnTo>
                  <a:close/>
                </a:path>
                <a:path w="258445" h="136525">
                  <a:moveTo>
                    <a:pt x="216295" y="32004"/>
                  </a:moveTo>
                  <a:lnTo>
                    <a:pt x="195224" y="32004"/>
                  </a:lnTo>
                  <a:lnTo>
                    <a:pt x="199186" y="38506"/>
                  </a:lnTo>
                  <a:lnTo>
                    <a:pt x="233686" y="57602"/>
                  </a:lnTo>
                  <a:lnTo>
                    <a:pt x="242468" y="60350"/>
                  </a:lnTo>
                  <a:lnTo>
                    <a:pt x="252831" y="48006"/>
                  </a:lnTo>
                  <a:lnTo>
                    <a:pt x="242411" y="45086"/>
                  </a:lnTo>
                  <a:lnTo>
                    <a:pt x="233095" y="41662"/>
                  </a:lnTo>
                  <a:lnTo>
                    <a:pt x="224885" y="37733"/>
                  </a:lnTo>
                  <a:lnTo>
                    <a:pt x="217779" y="33299"/>
                  </a:lnTo>
                  <a:lnTo>
                    <a:pt x="216295" y="32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41635" y="5146548"/>
              <a:ext cx="294131" cy="17525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051948" y="5157647"/>
              <a:ext cx="257810" cy="139065"/>
            </a:xfrm>
            <a:custGeom>
              <a:avLst/>
              <a:gdLst/>
              <a:ahLst/>
              <a:cxnLst/>
              <a:rect l="l" t="t" r="r" b="b"/>
              <a:pathLst>
                <a:path w="257809" h="139064">
                  <a:moveTo>
                    <a:pt x="73355" y="82753"/>
                  </a:moveTo>
                  <a:lnTo>
                    <a:pt x="59639" y="82753"/>
                  </a:lnTo>
                  <a:lnTo>
                    <a:pt x="53289" y="83388"/>
                  </a:lnTo>
                  <a:lnTo>
                    <a:pt x="19227" y="102488"/>
                  </a:lnTo>
                  <a:lnTo>
                    <a:pt x="17983" y="115620"/>
                  </a:lnTo>
                  <a:lnTo>
                    <a:pt x="19176" y="119710"/>
                  </a:lnTo>
                  <a:lnTo>
                    <a:pt x="23952" y="126720"/>
                  </a:lnTo>
                  <a:lnTo>
                    <a:pt x="27330" y="129641"/>
                  </a:lnTo>
                  <a:lnTo>
                    <a:pt x="31699" y="131978"/>
                  </a:lnTo>
                  <a:lnTo>
                    <a:pt x="35966" y="134315"/>
                  </a:lnTo>
                  <a:lnTo>
                    <a:pt x="41046" y="136067"/>
                  </a:lnTo>
                  <a:lnTo>
                    <a:pt x="52831" y="138404"/>
                  </a:lnTo>
                  <a:lnTo>
                    <a:pt x="59283" y="138988"/>
                  </a:lnTo>
                  <a:lnTo>
                    <a:pt x="73304" y="138988"/>
                  </a:lnTo>
                  <a:lnTo>
                    <a:pt x="109650" y="125577"/>
                  </a:lnTo>
                  <a:lnTo>
                    <a:pt x="57708" y="125577"/>
                  </a:lnTo>
                  <a:lnTo>
                    <a:pt x="50520" y="124282"/>
                  </a:lnTo>
                  <a:lnTo>
                    <a:pt x="39242" y="119100"/>
                  </a:lnTo>
                  <a:lnTo>
                    <a:pt x="36423" y="115417"/>
                  </a:lnTo>
                  <a:lnTo>
                    <a:pt x="36503" y="105867"/>
                  </a:lnTo>
                  <a:lnTo>
                    <a:pt x="39217" y="102412"/>
                  </a:lnTo>
                  <a:lnTo>
                    <a:pt x="50393" y="97535"/>
                  </a:lnTo>
                  <a:lnTo>
                    <a:pt x="57607" y="96316"/>
                  </a:lnTo>
                  <a:lnTo>
                    <a:pt x="109542" y="96316"/>
                  </a:lnTo>
                  <a:lnTo>
                    <a:pt x="108838" y="95326"/>
                  </a:lnTo>
                  <a:lnTo>
                    <a:pt x="79781" y="83388"/>
                  </a:lnTo>
                  <a:lnTo>
                    <a:pt x="73355" y="82753"/>
                  </a:lnTo>
                  <a:close/>
                </a:path>
                <a:path w="257809" h="139064">
                  <a:moveTo>
                    <a:pt x="109542" y="96316"/>
                  </a:moveTo>
                  <a:lnTo>
                    <a:pt x="75488" y="96316"/>
                  </a:lnTo>
                  <a:lnTo>
                    <a:pt x="82753" y="97510"/>
                  </a:lnTo>
                  <a:lnTo>
                    <a:pt x="93725" y="102285"/>
                  </a:lnTo>
                  <a:lnTo>
                    <a:pt x="96469" y="105867"/>
                  </a:lnTo>
                  <a:lnTo>
                    <a:pt x="96392" y="115417"/>
                  </a:lnTo>
                  <a:lnTo>
                    <a:pt x="93700" y="118973"/>
                  </a:lnTo>
                  <a:lnTo>
                    <a:pt x="82626" y="124256"/>
                  </a:lnTo>
                  <a:lnTo>
                    <a:pt x="75387" y="125577"/>
                  </a:lnTo>
                  <a:lnTo>
                    <a:pt x="109650" y="125577"/>
                  </a:lnTo>
                  <a:lnTo>
                    <a:pt x="113817" y="119710"/>
                  </a:lnTo>
                  <a:lnTo>
                    <a:pt x="115061" y="115620"/>
                  </a:lnTo>
                  <a:lnTo>
                    <a:pt x="114936" y="105968"/>
                  </a:lnTo>
                  <a:lnTo>
                    <a:pt x="113864" y="102488"/>
                  </a:lnTo>
                  <a:lnTo>
                    <a:pt x="113781" y="102285"/>
                  </a:lnTo>
                  <a:lnTo>
                    <a:pt x="109542" y="96316"/>
                  </a:lnTo>
                  <a:close/>
                </a:path>
                <a:path w="257809" h="139064">
                  <a:moveTo>
                    <a:pt x="114147" y="152"/>
                  </a:moveTo>
                  <a:lnTo>
                    <a:pt x="96926" y="152"/>
                  </a:lnTo>
                  <a:lnTo>
                    <a:pt x="96926" y="18440"/>
                  </a:lnTo>
                  <a:lnTo>
                    <a:pt x="79705" y="18440"/>
                  </a:lnTo>
                  <a:lnTo>
                    <a:pt x="79705" y="32003"/>
                  </a:lnTo>
                  <a:lnTo>
                    <a:pt x="96926" y="32003"/>
                  </a:lnTo>
                  <a:lnTo>
                    <a:pt x="96926" y="41605"/>
                  </a:lnTo>
                  <a:lnTo>
                    <a:pt x="79095" y="41605"/>
                  </a:lnTo>
                  <a:lnTo>
                    <a:pt x="79095" y="55168"/>
                  </a:lnTo>
                  <a:lnTo>
                    <a:pt x="96926" y="55168"/>
                  </a:lnTo>
                  <a:lnTo>
                    <a:pt x="96926" y="83972"/>
                  </a:lnTo>
                  <a:lnTo>
                    <a:pt x="114147" y="83972"/>
                  </a:lnTo>
                  <a:lnTo>
                    <a:pt x="114147" y="152"/>
                  </a:lnTo>
                  <a:close/>
                </a:path>
                <a:path w="257809" h="139064">
                  <a:moveTo>
                    <a:pt x="31089" y="19964"/>
                  </a:moveTo>
                  <a:lnTo>
                    <a:pt x="14630" y="19964"/>
                  </a:lnTo>
                  <a:lnTo>
                    <a:pt x="14935" y="61569"/>
                  </a:lnTo>
                  <a:lnTo>
                    <a:pt x="0" y="61569"/>
                  </a:lnTo>
                  <a:lnTo>
                    <a:pt x="0" y="76047"/>
                  </a:lnTo>
                  <a:lnTo>
                    <a:pt x="15087" y="76047"/>
                  </a:lnTo>
                  <a:lnTo>
                    <a:pt x="61550" y="75157"/>
                  </a:lnTo>
                  <a:lnTo>
                    <a:pt x="85039" y="72999"/>
                  </a:lnTo>
                  <a:lnTo>
                    <a:pt x="85039" y="61417"/>
                  </a:lnTo>
                  <a:lnTo>
                    <a:pt x="31394" y="61417"/>
                  </a:lnTo>
                  <a:lnTo>
                    <a:pt x="31089" y="19964"/>
                  </a:lnTo>
                  <a:close/>
                </a:path>
                <a:path w="257809" h="139064">
                  <a:moveTo>
                    <a:pt x="66903" y="19964"/>
                  </a:moveTo>
                  <a:lnTo>
                    <a:pt x="49987" y="19964"/>
                  </a:lnTo>
                  <a:lnTo>
                    <a:pt x="49834" y="61264"/>
                  </a:lnTo>
                  <a:lnTo>
                    <a:pt x="47497" y="61366"/>
                  </a:lnTo>
                  <a:lnTo>
                    <a:pt x="45338" y="61417"/>
                  </a:lnTo>
                  <a:lnTo>
                    <a:pt x="85039" y="61417"/>
                  </a:lnTo>
                  <a:lnTo>
                    <a:pt x="85039" y="60655"/>
                  </a:lnTo>
                  <a:lnTo>
                    <a:pt x="66598" y="60655"/>
                  </a:lnTo>
                  <a:lnTo>
                    <a:pt x="66903" y="19964"/>
                  </a:lnTo>
                  <a:close/>
                </a:path>
                <a:path w="257809" h="139064">
                  <a:moveTo>
                    <a:pt x="85039" y="58521"/>
                  </a:moveTo>
                  <a:lnTo>
                    <a:pt x="66598" y="60655"/>
                  </a:lnTo>
                  <a:lnTo>
                    <a:pt x="85039" y="60655"/>
                  </a:lnTo>
                  <a:lnTo>
                    <a:pt x="85039" y="58521"/>
                  </a:lnTo>
                  <a:close/>
                </a:path>
                <a:path w="257809" h="139064">
                  <a:moveTo>
                    <a:pt x="78028" y="5638"/>
                  </a:moveTo>
                  <a:lnTo>
                    <a:pt x="3047" y="5638"/>
                  </a:lnTo>
                  <a:lnTo>
                    <a:pt x="3047" y="19964"/>
                  </a:lnTo>
                  <a:lnTo>
                    <a:pt x="78028" y="19964"/>
                  </a:lnTo>
                  <a:lnTo>
                    <a:pt x="78028" y="5638"/>
                  </a:lnTo>
                  <a:close/>
                </a:path>
                <a:path w="257809" h="139064">
                  <a:moveTo>
                    <a:pt x="200101" y="7924"/>
                  </a:moveTo>
                  <a:lnTo>
                    <a:pt x="138531" y="7924"/>
                  </a:lnTo>
                  <a:lnTo>
                    <a:pt x="138531" y="22555"/>
                  </a:lnTo>
                  <a:lnTo>
                    <a:pt x="183641" y="22555"/>
                  </a:lnTo>
                  <a:lnTo>
                    <a:pt x="182213" y="34628"/>
                  </a:lnTo>
                  <a:lnTo>
                    <a:pt x="161658" y="75966"/>
                  </a:lnTo>
                  <a:lnTo>
                    <a:pt x="130911" y="99669"/>
                  </a:lnTo>
                  <a:lnTo>
                    <a:pt x="145237" y="111099"/>
                  </a:lnTo>
                  <a:lnTo>
                    <a:pt x="178827" y="80924"/>
                  </a:lnTo>
                  <a:lnTo>
                    <a:pt x="197910" y="42481"/>
                  </a:lnTo>
                  <a:lnTo>
                    <a:pt x="202844" y="12191"/>
                  </a:lnTo>
                  <a:lnTo>
                    <a:pt x="202844" y="10667"/>
                  </a:lnTo>
                  <a:lnTo>
                    <a:pt x="202514" y="9575"/>
                  </a:lnTo>
                  <a:lnTo>
                    <a:pt x="201193" y="8254"/>
                  </a:lnTo>
                  <a:lnTo>
                    <a:pt x="200101" y="7924"/>
                  </a:lnTo>
                  <a:close/>
                </a:path>
                <a:path w="257809" h="139064">
                  <a:moveTo>
                    <a:pt x="239115" y="0"/>
                  </a:moveTo>
                  <a:lnTo>
                    <a:pt x="222046" y="0"/>
                  </a:lnTo>
                  <a:lnTo>
                    <a:pt x="222046" y="136550"/>
                  </a:lnTo>
                  <a:lnTo>
                    <a:pt x="239115" y="136550"/>
                  </a:lnTo>
                  <a:lnTo>
                    <a:pt x="239115" y="68579"/>
                  </a:lnTo>
                  <a:lnTo>
                    <a:pt x="257708" y="68579"/>
                  </a:lnTo>
                  <a:lnTo>
                    <a:pt x="257708" y="53187"/>
                  </a:lnTo>
                  <a:lnTo>
                    <a:pt x="239115" y="53187"/>
                  </a:lnTo>
                  <a:lnTo>
                    <a:pt x="239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3948" y="5055108"/>
              <a:ext cx="291083" cy="17373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024273" y="5065750"/>
              <a:ext cx="255270" cy="137795"/>
            </a:xfrm>
            <a:custGeom>
              <a:avLst/>
              <a:gdLst/>
              <a:ahLst/>
              <a:cxnLst/>
              <a:rect l="l" t="t" r="r" b="b"/>
              <a:pathLst>
                <a:path w="255270" h="137795">
                  <a:moveTo>
                    <a:pt x="39014" y="84721"/>
                  </a:moveTo>
                  <a:lnTo>
                    <a:pt x="21031" y="84721"/>
                  </a:lnTo>
                  <a:lnTo>
                    <a:pt x="21031" y="133134"/>
                  </a:lnTo>
                  <a:lnTo>
                    <a:pt x="21335" y="134251"/>
                  </a:lnTo>
                  <a:lnTo>
                    <a:pt x="22555" y="135483"/>
                  </a:lnTo>
                  <a:lnTo>
                    <a:pt x="23672" y="135775"/>
                  </a:lnTo>
                  <a:lnTo>
                    <a:pt x="110642" y="135775"/>
                  </a:lnTo>
                  <a:lnTo>
                    <a:pt x="111734" y="135483"/>
                  </a:lnTo>
                  <a:lnTo>
                    <a:pt x="113055" y="134251"/>
                  </a:lnTo>
                  <a:lnTo>
                    <a:pt x="113385" y="133134"/>
                  </a:lnTo>
                  <a:lnTo>
                    <a:pt x="113385" y="122364"/>
                  </a:lnTo>
                  <a:lnTo>
                    <a:pt x="39014" y="122364"/>
                  </a:lnTo>
                  <a:lnTo>
                    <a:pt x="39014" y="109715"/>
                  </a:lnTo>
                  <a:lnTo>
                    <a:pt x="113385" y="109715"/>
                  </a:lnTo>
                  <a:lnTo>
                    <a:pt x="113385" y="96761"/>
                  </a:lnTo>
                  <a:lnTo>
                    <a:pt x="39014" y="96761"/>
                  </a:lnTo>
                  <a:lnTo>
                    <a:pt x="39014" y="84721"/>
                  </a:lnTo>
                  <a:close/>
                </a:path>
                <a:path w="255270" h="137795">
                  <a:moveTo>
                    <a:pt x="113385" y="109715"/>
                  </a:moveTo>
                  <a:lnTo>
                    <a:pt x="95554" y="109715"/>
                  </a:lnTo>
                  <a:lnTo>
                    <a:pt x="95554" y="122364"/>
                  </a:lnTo>
                  <a:lnTo>
                    <a:pt x="113385" y="122364"/>
                  </a:lnTo>
                  <a:lnTo>
                    <a:pt x="113385" y="109715"/>
                  </a:lnTo>
                  <a:close/>
                </a:path>
                <a:path w="255270" h="137795">
                  <a:moveTo>
                    <a:pt x="113385" y="84721"/>
                  </a:moveTo>
                  <a:lnTo>
                    <a:pt x="95554" y="84721"/>
                  </a:lnTo>
                  <a:lnTo>
                    <a:pt x="95554" y="96761"/>
                  </a:lnTo>
                  <a:lnTo>
                    <a:pt x="113385" y="96761"/>
                  </a:lnTo>
                  <a:lnTo>
                    <a:pt x="113385" y="84721"/>
                  </a:lnTo>
                  <a:close/>
                </a:path>
                <a:path w="255270" h="137795">
                  <a:moveTo>
                    <a:pt x="235305" y="87769"/>
                  </a:moveTo>
                  <a:lnTo>
                    <a:pt x="145694" y="87769"/>
                  </a:lnTo>
                  <a:lnTo>
                    <a:pt x="145694" y="102400"/>
                  </a:lnTo>
                  <a:lnTo>
                    <a:pt x="220827" y="102400"/>
                  </a:lnTo>
                  <a:lnTo>
                    <a:pt x="220827" y="137617"/>
                  </a:lnTo>
                  <a:lnTo>
                    <a:pt x="238048" y="137617"/>
                  </a:lnTo>
                  <a:lnTo>
                    <a:pt x="238048" y="90512"/>
                  </a:lnTo>
                  <a:lnTo>
                    <a:pt x="237718" y="89420"/>
                  </a:lnTo>
                  <a:lnTo>
                    <a:pt x="236397" y="88099"/>
                  </a:lnTo>
                  <a:lnTo>
                    <a:pt x="235305" y="87769"/>
                  </a:lnTo>
                  <a:close/>
                </a:path>
                <a:path w="255270" h="137795">
                  <a:moveTo>
                    <a:pt x="38404" y="37325"/>
                  </a:moveTo>
                  <a:lnTo>
                    <a:pt x="3657" y="52006"/>
                  </a:lnTo>
                  <a:lnTo>
                    <a:pt x="3657" y="63284"/>
                  </a:lnTo>
                  <a:lnTo>
                    <a:pt x="38404" y="78168"/>
                  </a:lnTo>
                  <a:lnTo>
                    <a:pt x="46362" y="77792"/>
                  </a:lnTo>
                  <a:lnTo>
                    <a:pt x="71409" y="66128"/>
                  </a:lnTo>
                  <a:lnTo>
                    <a:pt x="33020" y="66128"/>
                  </a:lnTo>
                  <a:lnTo>
                    <a:pt x="28828" y="65468"/>
                  </a:lnTo>
                  <a:lnTo>
                    <a:pt x="22834" y="62839"/>
                  </a:lnTo>
                  <a:lnTo>
                    <a:pt x="21335" y="60706"/>
                  </a:lnTo>
                  <a:lnTo>
                    <a:pt x="21335" y="55003"/>
                  </a:lnTo>
                  <a:lnTo>
                    <a:pt x="22834" y="52819"/>
                  </a:lnTo>
                  <a:lnTo>
                    <a:pt x="28828" y="49568"/>
                  </a:lnTo>
                  <a:lnTo>
                    <a:pt x="33020" y="48755"/>
                  </a:lnTo>
                  <a:lnTo>
                    <a:pt x="71145" y="48755"/>
                  </a:lnTo>
                  <a:lnTo>
                    <a:pt x="70205" y="47231"/>
                  </a:lnTo>
                  <a:lnTo>
                    <a:pt x="64312" y="43268"/>
                  </a:lnTo>
                  <a:lnTo>
                    <a:pt x="59378" y="40668"/>
                  </a:lnTo>
                  <a:lnTo>
                    <a:pt x="53416" y="38811"/>
                  </a:lnTo>
                  <a:lnTo>
                    <a:pt x="46424" y="37696"/>
                  </a:lnTo>
                  <a:lnTo>
                    <a:pt x="38404" y="37325"/>
                  </a:lnTo>
                  <a:close/>
                </a:path>
                <a:path w="255270" h="137795">
                  <a:moveTo>
                    <a:pt x="71145" y="48755"/>
                  </a:moveTo>
                  <a:lnTo>
                    <a:pt x="43688" y="48755"/>
                  </a:lnTo>
                  <a:lnTo>
                    <a:pt x="47853" y="49568"/>
                  </a:lnTo>
                  <a:lnTo>
                    <a:pt x="53949" y="52819"/>
                  </a:lnTo>
                  <a:lnTo>
                    <a:pt x="55473" y="55003"/>
                  </a:lnTo>
                  <a:lnTo>
                    <a:pt x="55473" y="60706"/>
                  </a:lnTo>
                  <a:lnTo>
                    <a:pt x="53949" y="62839"/>
                  </a:lnTo>
                  <a:lnTo>
                    <a:pt x="47853" y="65468"/>
                  </a:lnTo>
                  <a:lnTo>
                    <a:pt x="43688" y="66128"/>
                  </a:lnTo>
                  <a:lnTo>
                    <a:pt x="71409" y="66128"/>
                  </a:lnTo>
                  <a:lnTo>
                    <a:pt x="73151" y="63284"/>
                  </a:lnTo>
                  <a:lnTo>
                    <a:pt x="73151" y="52006"/>
                  </a:lnTo>
                  <a:lnTo>
                    <a:pt x="71145" y="48755"/>
                  </a:lnTo>
                  <a:close/>
                </a:path>
                <a:path w="255270" h="137795">
                  <a:moveTo>
                    <a:pt x="75133" y="20256"/>
                  </a:moveTo>
                  <a:lnTo>
                    <a:pt x="0" y="20256"/>
                  </a:lnTo>
                  <a:lnTo>
                    <a:pt x="0" y="32753"/>
                  </a:lnTo>
                  <a:lnTo>
                    <a:pt x="75133" y="32753"/>
                  </a:lnTo>
                  <a:lnTo>
                    <a:pt x="75133" y="20256"/>
                  </a:lnTo>
                  <a:close/>
                </a:path>
                <a:path w="255270" h="137795">
                  <a:moveTo>
                    <a:pt x="172872" y="2425"/>
                  </a:moveTo>
                  <a:lnTo>
                    <a:pt x="162001" y="2425"/>
                  </a:lnTo>
                  <a:lnTo>
                    <a:pt x="157022" y="3340"/>
                  </a:lnTo>
                  <a:lnTo>
                    <a:pt x="131064" y="32816"/>
                  </a:lnTo>
                  <a:lnTo>
                    <a:pt x="131064" y="42964"/>
                  </a:lnTo>
                  <a:lnTo>
                    <a:pt x="157022" y="72402"/>
                  </a:lnTo>
                  <a:lnTo>
                    <a:pt x="162001" y="73291"/>
                  </a:lnTo>
                  <a:lnTo>
                    <a:pt x="172872" y="73291"/>
                  </a:lnTo>
                  <a:lnTo>
                    <a:pt x="197840" y="58813"/>
                  </a:lnTo>
                  <a:lnTo>
                    <a:pt x="161391" y="58813"/>
                  </a:lnTo>
                  <a:lnTo>
                    <a:pt x="156692" y="56794"/>
                  </a:lnTo>
                  <a:lnTo>
                    <a:pt x="150088" y="48666"/>
                  </a:lnTo>
                  <a:lnTo>
                    <a:pt x="148437" y="43675"/>
                  </a:lnTo>
                  <a:lnTo>
                    <a:pt x="148437" y="31800"/>
                  </a:lnTo>
                  <a:lnTo>
                    <a:pt x="150088" y="26847"/>
                  </a:lnTo>
                  <a:lnTo>
                    <a:pt x="156692" y="19011"/>
                  </a:lnTo>
                  <a:lnTo>
                    <a:pt x="161391" y="17056"/>
                  </a:lnTo>
                  <a:lnTo>
                    <a:pt x="197840" y="17056"/>
                  </a:lnTo>
                  <a:lnTo>
                    <a:pt x="197002" y="15786"/>
                  </a:lnTo>
                  <a:lnTo>
                    <a:pt x="193852" y="12636"/>
                  </a:lnTo>
                  <a:lnTo>
                    <a:pt x="190601" y="9486"/>
                  </a:lnTo>
                  <a:lnTo>
                    <a:pt x="186740" y="6997"/>
                  </a:lnTo>
                  <a:lnTo>
                    <a:pt x="177800" y="3340"/>
                  </a:lnTo>
                  <a:lnTo>
                    <a:pt x="172872" y="2425"/>
                  </a:lnTo>
                  <a:close/>
                </a:path>
                <a:path w="255270" h="137795">
                  <a:moveTo>
                    <a:pt x="197840" y="17056"/>
                  </a:moveTo>
                  <a:lnTo>
                    <a:pt x="173583" y="17056"/>
                  </a:lnTo>
                  <a:lnTo>
                    <a:pt x="178282" y="19011"/>
                  </a:lnTo>
                  <a:lnTo>
                    <a:pt x="184886" y="26847"/>
                  </a:lnTo>
                  <a:lnTo>
                    <a:pt x="186537" y="31800"/>
                  </a:lnTo>
                  <a:lnTo>
                    <a:pt x="186537" y="43675"/>
                  </a:lnTo>
                  <a:lnTo>
                    <a:pt x="184886" y="48666"/>
                  </a:lnTo>
                  <a:lnTo>
                    <a:pt x="178282" y="56794"/>
                  </a:lnTo>
                  <a:lnTo>
                    <a:pt x="173583" y="58813"/>
                  </a:lnTo>
                  <a:lnTo>
                    <a:pt x="197840" y="58813"/>
                  </a:lnTo>
                  <a:lnTo>
                    <a:pt x="199466" y="56349"/>
                  </a:lnTo>
                  <a:lnTo>
                    <a:pt x="203022" y="47713"/>
                  </a:lnTo>
                  <a:lnTo>
                    <a:pt x="203911" y="42964"/>
                  </a:lnTo>
                  <a:lnTo>
                    <a:pt x="203911" y="32816"/>
                  </a:lnTo>
                  <a:lnTo>
                    <a:pt x="203022" y="28155"/>
                  </a:lnTo>
                  <a:lnTo>
                    <a:pt x="199466" y="19519"/>
                  </a:lnTo>
                  <a:lnTo>
                    <a:pt x="197840" y="17056"/>
                  </a:lnTo>
                  <a:close/>
                </a:path>
                <a:path w="255270" h="137795">
                  <a:moveTo>
                    <a:pt x="237896" y="596"/>
                  </a:moveTo>
                  <a:lnTo>
                    <a:pt x="220675" y="596"/>
                  </a:lnTo>
                  <a:lnTo>
                    <a:pt x="220675" y="81978"/>
                  </a:lnTo>
                  <a:lnTo>
                    <a:pt x="237896" y="81978"/>
                  </a:lnTo>
                  <a:lnTo>
                    <a:pt x="237896" y="59423"/>
                  </a:lnTo>
                  <a:lnTo>
                    <a:pt x="255270" y="59423"/>
                  </a:lnTo>
                  <a:lnTo>
                    <a:pt x="255270" y="45097"/>
                  </a:lnTo>
                  <a:lnTo>
                    <a:pt x="237896" y="45097"/>
                  </a:lnTo>
                  <a:lnTo>
                    <a:pt x="237896" y="29705"/>
                  </a:lnTo>
                  <a:lnTo>
                    <a:pt x="255270" y="29705"/>
                  </a:lnTo>
                  <a:lnTo>
                    <a:pt x="255270" y="15227"/>
                  </a:lnTo>
                  <a:lnTo>
                    <a:pt x="237896" y="15227"/>
                  </a:lnTo>
                  <a:lnTo>
                    <a:pt x="237896" y="596"/>
                  </a:lnTo>
                  <a:close/>
                </a:path>
                <a:path w="255270" h="137795">
                  <a:moveTo>
                    <a:pt x="113538" y="596"/>
                  </a:moveTo>
                  <a:lnTo>
                    <a:pt x="96316" y="596"/>
                  </a:lnTo>
                  <a:lnTo>
                    <a:pt x="96316" y="31534"/>
                  </a:lnTo>
                  <a:lnTo>
                    <a:pt x="76809" y="31534"/>
                  </a:lnTo>
                  <a:lnTo>
                    <a:pt x="76809" y="45402"/>
                  </a:lnTo>
                  <a:lnTo>
                    <a:pt x="96316" y="45402"/>
                  </a:lnTo>
                  <a:lnTo>
                    <a:pt x="96316" y="57442"/>
                  </a:lnTo>
                  <a:lnTo>
                    <a:pt x="76200" y="57442"/>
                  </a:lnTo>
                  <a:lnTo>
                    <a:pt x="76200" y="71158"/>
                  </a:lnTo>
                  <a:lnTo>
                    <a:pt x="96316" y="71158"/>
                  </a:lnTo>
                  <a:lnTo>
                    <a:pt x="96316" y="79400"/>
                  </a:lnTo>
                  <a:lnTo>
                    <a:pt x="113538" y="79400"/>
                  </a:lnTo>
                  <a:lnTo>
                    <a:pt x="113538" y="596"/>
                  </a:lnTo>
                  <a:close/>
                </a:path>
                <a:path w="255270" h="137795">
                  <a:moveTo>
                    <a:pt x="60350" y="0"/>
                  </a:moveTo>
                  <a:lnTo>
                    <a:pt x="18288" y="0"/>
                  </a:lnTo>
                  <a:lnTo>
                    <a:pt x="18288" y="12649"/>
                  </a:lnTo>
                  <a:lnTo>
                    <a:pt x="60350" y="12649"/>
                  </a:lnTo>
                  <a:lnTo>
                    <a:pt x="60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29416" y="5055108"/>
              <a:ext cx="149351" cy="1737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40045" y="5066347"/>
              <a:ext cx="112471" cy="13715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69167" y="5237988"/>
              <a:ext cx="422148" cy="17373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880255" y="5249227"/>
              <a:ext cx="386080" cy="136525"/>
            </a:xfrm>
            <a:custGeom>
              <a:avLst/>
              <a:gdLst/>
              <a:ahLst/>
              <a:cxnLst/>
              <a:rect l="l" t="t" r="r" b="b"/>
              <a:pathLst>
                <a:path w="386079" h="136525">
                  <a:moveTo>
                    <a:pt x="178155" y="77876"/>
                  </a:moveTo>
                  <a:lnTo>
                    <a:pt x="161239" y="77876"/>
                  </a:lnTo>
                  <a:lnTo>
                    <a:pt x="161239" y="132384"/>
                  </a:lnTo>
                  <a:lnTo>
                    <a:pt x="161544" y="133502"/>
                  </a:lnTo>
                  <a:lnTo>
                    <a:pt x="162763" y="134721"/>
                  </a:lnTo>
                  <a:lnTo>
                    <a:pt x="163880" y="135026"/>
                  </a:lnTo>
                  <a:lnTo>
                    <a:pt x="249783" y="135026"/>
                  </a:lnTo>
                  <a:lnTo>
                    <a:pt x="250875" y="134721"/>
                  </a:lnTo>
                  <a:lnTo>
                    <a:pt x="252196" y="133502"/>
                  </a:lnTo>
                  <a:lnTo>
                    <a:pt x="252526" y="132384"/>
                  </a:lnTo>
                  <a:lnTo>
                    <a:pt x="252526" y="121158"/>
                  </a:lnTo>
                  <a:lnTo>
                    <a:pt x="178155" y="121158"/>
                  </a:lnTo>
                  <a:lnTo>
                    <a:pt x="178155" y="106222"/>
                  </a:lnTo>
                  <a:lnTo>
                    <a:pt x="252526" y="106222"/>
                  </a:lnTo>
                  <a:lnTo>
                    <a:pt x="252526" y="92354"/>
                  </a:lnTo>
                  <a:lnTo>
                    <a:pt x="178155" y="92354"/>
                  </a:lnTo>
                  <a:lnTo>
                    <a:pt x="178155" y="77876"/>
                  </a:lnTo>
                  <a:close/>
                </a:path>
                <a:path w="386079" h="136525">
                  <a:moveTo>
                    <a:pt x="252526" y="106222"/>
                  </a:moveTo>
                  <a:lnTo>
                    <a:pt x="235610" y="106222"/>
                  </a:lnTo>
                  <a:lnTo>
                    <a:pt x="235610" y="121158"/>
                  </a:lnTo>
                  <a:lnTo>
                    <a:pt x="252526" y="121158"/>
                  </a:lnTo>
                  <a:lnTo>
                    <a:pt x="252526" y="106222"/>
                  </a:lnTo>
                  <a:close/>
                </a:path>
                <a:path w="386079" h="136525">
                  <a:moveTo>
                    <a:pt x="252526" y="77876"/>
                  </a:moveTo>
                  <a:lnTo>
                    <a:pt x="235610" y="77876"/>
                  </a:lnTo>
                  <a:lnTo>
                    <a:pt x="235610" y="92354"/>
                  </a:lnTo>
                  <a:lnTo>
                    <a:pt x="252526" y="92354"/>
                  </a:lnTo>
                  <a:lnTo>
                    <a:pt x="252526" y="77876"/>
                  </a:lnTo>
                  <a:close/>
                </a:path>
                <a:path w="386079" h="136525">
                  <a:moveTo>
                    <a:pt x="298094" y="6705"/>
                  </a:moveTo>
                  <a:lnTo>
                    <a:pt x="281177" y="6705"/>
                  </a:lnTo>
                  <a:lnTo>
                    <a:pt x="281177" y="100990"/>
                  </a:lnTo>
                  <a:lnTo>
                    <a:pt x="281457" y="102108"/>
                  </a:lnTo>
                  <a:lnTo>
                    <a:pt x="282575" y="103327"/>
                  </a:lnTo>
                  <a:lnTo>
                    <a:pt x="283667" y="103632"/>
                  </a:lnTo>
                  <a:lnTo>
                    <a:pt x="343052" y="103632"/>
                  </a:lnTo>
                  <a:lnTo>
                    <a:pt x="344144" y="103327"/>
                  </a:lnTo>
                  <a:lnTo>
                    <a:pt x="345465" y="102108"/>
                  </a:lnTo>
                  <a:lnTo>
                    <a:pt x="345795" y="100990"/>
                  </a:lnTo>
                  <a:lnTo>
                    <a:pt x="345795" y="89154"/>
                  </a:lnTo>
                  <a:lnTo>
                    <a:pt x="298094" y="89154"/>
                  </a:lnTo>
                  <a:lnTo>
                    <a:pt x="298094" y="54102"/>
                  </a:lnTo>
                  <a:lnTo>
                    <a:pt x="345795" y="54102"/>
                  </a:lnTo>
                  <a:lnTo>
                    <a:pt x="345795" y="39319"/>
                  </a:lnTo>
                  <a:lnTo>
                    <a:pt x="298094" y="39319"/>
                  </a:lnTo>
                  <a:lnTo>
                    <a:pt x="298094" y="6705"/>
                  </a:lnTo>
                  <a:close/>
                </a:path>
                <a:path w="386079" h="136525">
                  <a:moveTo>
                    <a:pt x="345795" y="54102"/>
                  </a:moveTo>
                  <a:lnTo>
                    <a:pt x="328726" y="54102"/>
                  </a:lnTo>
                  <a:lnTo>
                    <a:pt x="328726" y="89154"/>
                  </a:lnTo>
                  <a:lnTo>
                    <a:pt x="345795" y="89154"/>
                  </a:lnTo>
                  <a:lnTo>
                    <a:pt x="345795" y="54102"/>
                  </a:lnTo>
                  <a:close/>
                </a:path>
                <a:path w="386079" h="136525">
                  <a:moveTo>
                    <a:pt x="345795" y="6705"/>
                  </a:moveTo>
                  <a:lnTo>
                    <a:pt x="328726" y="6705"/>
                  </a:lnTo>
                  <a:lnTo>
                    <a:pt x="328726" y="39319"/>
                  </a:lnTo>
                  <a:lnTo>
                    <a:pt x="345795" y="39319"/>
                  </a:lnTo>
                  <a:lnTo>
                    <a:pt x="345795" y="6705"/>
                  </a:lnTo>
                  <a:close/>
                </a:path>
                <a:path w="386079" h="136525">
                  <a:moveTo>
                    <a:pt x="252679" y="42976"/>
                  </a:moveTo>
                  <a:lnTo>
                    <a:pt x="235610" y="42976"/>
                  </a:lnTo>
                  <a:lnTo>
                    <a:pt x="235610" y="72694"/>
                  </a:lnTo>
                  <a:lnTo>
                    <a:pt x="252679" y="72694"/>
                  </a:lnTo>
                  <a:lnTo>
                    <a:pt x="252679" y="42976"/>
                  </a:lnTo>
                  <a:close/>
                </a:path>
                <a:path w="386079" h="136525">
                  <a:moveTo>
                    <a:pt x="187147" y="1066"/>
                  </a:moveTo>
                  <a:lnTo>
                    <a:pt x="172415" y="1066"/>
                  </a:lnTo>
                  <a:lnTo>
                    <a:pt x="167589" y="1981"/>
                  </a:lnTo>
                  <a:lnTo>
                    <a:pt x="158851" y="5638"/>
                  </a:lnTo>
                  <a:lnTo>
                    <a:pt x="155143" y="8077"/>
                  </a:lnTo>
                  <a:lnTo>
                    <a:pt x="152095" y="11125"/>
                  </a:lnTo>
                  <a:lnTo>
                    <a:pt x="148945" y="14173"/>
                  </a:lnTo>
                  <a:lnTo>
                    <a:pt x="146532" y="17754"/>
                  </a:lnTo>
                  <a:lnTo>
                    <a:pt x="143179" y="25984"/>
                  </a:lnTo>
                  <a:lnTo>
                    <a:pt x="142496" y="29565"/>
                  </a:lnTo>
                  <a:lnTo>
                    <a:pt x="142417" y="40335"/>
                  </a:lnTo>
                  <a:lnTo>
                    <a:pt x="143179" y="44424"/>
                  </a:lnTo>
                  <a:lnTo>
                    <a:pt x="146532" y="52654"/>
                  </a:lnTo>
                  <a:lnTo>
                    <a:pt x="148945" y="56235"/>
                  </a:lnTo>
                  <a:lnTo>
                    <a:pt x="152095" y="59283"/>
                  </a:lnTo>
                  <a:lnTo>
                    <a:pt x="155143" y="62331"/>
                  </a:lnTo>
                  <a:lnTo>
                    <a:pt x="158851" y="64719"/>
                  </a:lnTo>
                  <a:lnTo>
                    <a:pt x="167589" y="68173"/>
                  </a:lnTo>
                  <a:lnTo>
                    <a:pt x="172415" y="69037"/>
                  </a:lnTo>
                  <a:lnTo>
                    <a:pt x="186842" y="69037"/>
                  </a:lnTo>
                  <a:lnTo>
                    <a:pt x="194487" y="66598"/>
                  </a:lnTo>
                  <a:lnTo>
                    <a:pt x="206781" y="56845"/>
                  </a:lnTo>
                  <a:lnTo>
                    <a:pt x="208108" y="54711"/>
                  </a:lnTo>
                  <a:lnTo>
                    <a:pt x="171805" y="54711"/>
                  </a:lnTo>
                  <a:lnTo>
                    <a:pt x="167309" y="52755"/>
                  </a:lnTo>
                  <a:lnTo>
                    <a:pt x="161112" y="44932"/>
                  </a:lnTo>
                  <a:lnTo>
                    <a:pt x="159562" y="40335"/>
                  </a:lnTo>
                  <a:lnTo>
                    <a:pt x="159562" y="29565"/>
                  </a:lnTo>
                  <a:lnTo>
                    <a:pt x="161112" y="24942"/>
                  </a:lnTo>
                  <a:lnTo>
                    <a:pt x="167309" y="17424"/>
                  </a:lnTo>
                  <a:lnTo>
                    <a:pt x="171805" y="15544"/>
                  </a:lnTo>
                  <a:lnTo>
                    <a:pt x="208065" y="15544"/>
                  </a:lnTo>
                  <a:lnTo>
                    <a:pt x="207238" y="14147"/>
                  </a:lnTo>
                  <a:lnTo>
                    <a:pt x="194945" y="3683"/>
                  </a:lnTo>
                  <a:lnTo>
                    <a:pt x="187147" y="1066"/>
                  </a:lnTo>
                  <a:close/>
                </a:path>
                <a:path w="386079" h="136525">
                  <a:moveTo>
                    <a:pt x="208065" y="15544"/>
                  </a:moveTo>
                  <a:lnTo>
                    <a:pt x="183489" y="15544"/>
                  </a:lnTo>
                  <a:lnTo>
                    <a:pt x="187960" y="17449"/>
                  </a:lnTo>
                  <a:lnTo>
                    <a:pt x="194259" y="25069"/>
                  </a:lnTo>
                  <a:lnTo>
                    <a:pt x="195799" y="29565"/>
                  </a:lnTo>
                  <a:lnTo>
                    <a:pt x="195834" y="40335"/>
                  </a:lnTo>
                  <a:lnTo>
                    <a:pt x="194259" y="44932"/>
                  </a:lnTo>
                  <a:lnTo>
                    <a:pt x="187960" y="52755"/>
                  </a:lnTo>
                  <a:lnTo>
                    <a:pt x="183489" y="54711"/>
                  </a:lnTo>
                  <a:lnTo>
                    <a:pt x="208108" y="54711"/>
                  </a:lnTo>
                  <a:lnTo>
                    <a:pt x="210667" y="50596"/>
                  </a:lnTo>
                  <a:lnTo>
                    <a:pt x="212293" y="42976"/>
                  </a:lnTo>
                  <a:lnTo>
                    <a:pt x="252679" y="42976"/>
                  </a:lnTo>
                  <a:lnTo>
                    <a:pt x="252679" y="28346"/>
                  </a:lnTo>
                  <a:lnTo>
                    <a:pt x="212598" y="28346"/>
                  </a:lnTo>
                  <a:lnTo>
                    <a:pt x="211074" y="20624"/>
                  </a:lnTo>
                  <a:lnTo>
                    <a:pt x="208065" y="15544"/>
                  </a:lnTo>
                  <a:close/>
                </a:path>
                <a:path w="386079" h="136525">
                  <a:moveTo>
                    <a:pt x="252679" y="0"/>
                  </a:moveTo>
                  <a:lnTo>
                    <a:pt x="235610" y="0"/>
                  </a:lnTo>
                  <a:lnTo>
                    <a:pt x="235610" y="28346"/>
                  </a:lnTo>
                  <a:lnTo>
                    <a:pt x="252679" y="28346"/>
                  </a:lnTo>
                  <a:lnTo>
                    <a:pt x="252679" y="0"/>
                  </a:lnTo>
                  <a:close/>
                </a:path>
                <a:path w="386079" h="136525">
                  <a:moveTo>
                    <a:pt x="54559" y="5029"/>
                  </a:moveTo>
                  <a:lnTo>
                    <a:pt x="36575" y="5029"/>
                  </a:lnTo>
                  <a:lnTo>
                    <a:pt x="36518" y="35204"/>
                  </a:lnTo>
                  <a:lnTo>
                    <a:pt x="35956" y="44143"/>
                  </a:lnTo>
                  <a:lnTo>
                    <a:pt x="16268" y="86810"/>
                  </a:lnTo>
                  <a:lnTo>
                    <a:pt x="0" y="99822"/>
                  </a:lnTo>
                  <a:lnTo>
                    <a:pt x="14020" y="111099"/>
                  </a:lnTo>
                  <a:lnTo>
                    <a:pt x="43012" y="79095"/>
                  </a:lnTo>
                  <a:lnTo>
                    <a:pt x="45720" y="72390"/>
                  </a:lnTo>
                  <a:lnTo>
                    <a:pt x="64582" y="72390"/>
                  </a:lnTo>
                  <a:lnTo>
                    <a:pt x="54559" y="35204"/>
                  </a:lnTo>
                  <a:lnTo>
                    <a:pt x="54559" y="5029"/>
                  </a:lnTo>
                  <a:close/>
                </a:path>
                <a:path w="386079" h="136525">
                  <a:moveTo>
                    <a:pt x="64582" y="72390"/>
                  </a:moveTo>
                  <a:lnTo>
                    <a:pt x="45720" y="72390"/>
                  </a:lnTo>
                  <a:lnTo>
                    <a:pt x="48666" y="79095"/>
                  </a:lnTo>
                  <a:lnTo>
                    <a:pt x="52984" y="85598"/>
                  </a:lnTo>
                  <a:lnTo>
                    <a:pt x="64363" y="98196"/>
                  </a:lnTo>
                  <a:lnTo>
                    <a:pt x="70459" y="103581"/>
                  </a:lnTo>
                  <a:lnTo>
                    <a:pt x="76962" y="108051"/>
                  </a:lnTo>
                  <a:lnTo>
                    <a:pt x="89763" y="96469"/>
                  </a:lnTo>
                  <a:lnTo>
                    <a:pt x="81419" y="90725"/>
                  </a:lnTo>
                  <a:lnTo>
                    <a:pt x="74218" y="84467"/>
                  </a:lnTo>
                  <a:lnTo>
                    <a:pt x="68160" y="77695"/>
                  </a:lnTo>
                  <a:lnTo>
                    <a:pt x="64582" y="72390"/>
                  </a:lnTo>
                  <a:close/>
                </a:path>
                <a:path w="386079" h="136525">
                  <a:moveTo>
                    <a:pt x="385572" y="0"/>
                  </a:moveTo>
                  <a:lnTo>
                    <a:pt x="368350" y="0"/>
                  </a:lnTo>
                  <a:lnTo>
                    <a:pt x="368350" y="136398"/>
                  </a:lnTo>
                  <a:lnTo>
                    <a:pt x="385572" y="136398"/>
                  </a:lnTo>
                  <a:lnTo>
                    <a:pt x="385572" y="0"/>
                  </a:lnTo>
                  <a:close/>
                </a:path>
                <a:path w="386079" h="136525">
                  <a:moveTo>
                    <a:pt x="114452" y="0"/>
                  </a:moveTo>
                  <a:lnTo>
                    <a:pt x="97383" y="0"/>
                  </a:lnTo>
                  <a:lnTo>
                    <a:pt x="97383" y="136398"/>
                  </a:lnTo>
                  <a:lnTo>
                    <a:pt x="114452" y="136398"/>
                  </a:lnTo>
                  <a:lnTo>
                    <a:pt x="114452" y="66751"/>
                  </a:lnTo>
                  <a:lnTo>
                    <a:pt x="133197" y="66751"/>
                  </a:lnTo>
                  <a:lnTo>
                    <a:pt x="133197" y="51358"/>
                  </a:lnTo>
                  <a:lnTo>
                    <a:pt x="114452" y="51358"/>
                  </a:lnTo>
                  <a:lnTo>
                    <a:pt x="114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18748" y="5237988"/>
              <a:ext cx="295643" cy="17373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1329682" y="5249227"/>
              <a:ext cx="259079" cy="136525"/>
            </a:xfrm>
            <a:custGeom>
              <a:avLst/>
              <a:gdLst/>
              <a:ahLst/>
              <a:cxnLst/>
              <a:rect l="l" t="t" r="r" b="b"/>
              <a:pathLst>
                <a:path w="259079" h="136525">
                  <a:moveTo>
                    <a:pt x="166573" y="75438"/>
                  </a:moveTo>
                  <a:lnTo>
                    <a:pt x="149351" y="75438"/>
                  </a:lnTo>
                  <a:lnTo>
                    <a:pt x="149351" y="132080"/>
                  </a:lnTo>
                  <a:lnTo>
                    <a:pt x="149656" y="133197"/>
                  </a:lnTo>
                  <a:lnTo>
                    <a:pt x="150875" y="134416"/>
                  </a:lnTo>
                  <a:lnTo>
                    <a:pt x="151993" y="134721"/>
                  </a:lnTo>
                  <a:lnTo>
                    <a:pt x="240182" y="134721"/>
                  </a:lnTo>
                  <a:lnTo>
                    <a:pt x="241274" y="134416"/>
                  </a:lnTo>
                  <a:lnTo>
                    <a:pt x="242595" y="133197"/>
                  </a:lnTo>
                  <a:lnTo>
                    <a:pt x="242925" y="132080"/>
                  </a:lnTo>
                  <a:lnTo>
                    <a:pt x="242925" y="120853"/>
                  </a:lnTo>
                  <a:lnTo>
                    <a:pt x="166573" y="120853"/>
                  </a:lnTo>
                  <a:lnTo>
                    <a:pt x="166573" y="104393"/>
                  </a:lnTo>
                  <a:lnTo>
                    <a:pt x="242925" y="104393"/>
                  </a:lnTo>
                  <a:lnTo>
                    <a:pt x="242925" y="90678"/>
                  </a:lnTo>
                  <a:lnTo>
                    <a:pt x="166573" y="90678"/>
                  </a:lnTo>
                  <a:lnTo>
                    <a:pt x="166573" y="75438"/>
                  </a:lnTo>
                  <a:close/>
                </a:path>
                <a:path w="259079" h="136525">
                  <a:moveTo>
                    <a:pt x="242925" y="104393"/>
                  </a:moveTo>
                  <a:lnTo>
                    <a:pt x="225856" y="104393"/>
                  </a:lnTo>
                  <a:lnTo>
                    <a:pt x="225856" y="120853"/>
                  </a:lnTo>
                  <a:lnTo>
                    <a:pt x="242925" y="120853"/>
                  </a:lnTo>
                  <a:lnTo>
                    <a:pt x="242925" y="104393"/>
                  </a:lnTo>
                  <a:close/>
                </a:path>
                <a:path w="259079" h="136525">
                  <a:moveTo>
                    <a:pt x="242925" y="75438"/>
                  </a:moveTo>
                  <a:lnTo>
                    <a:pt x="225856" y="75438"/>
                  </a:lnTo>
                  <a:lnTo>
                    <a:pt x="225856" y="90678"/>
                  </a:lnTo>
                  <a:lnTo>
                    <a:pt x="242925" y="90678"/>
                  </a:lnTo>
                  <a:lnTo>
                    <a:pt x="242925" y="75438"/>
                  </a:lnTo>
                  <a:close/>
                </a:path>
                <a:path w="259079" h="136525">
                  <a:moveTo>
                    <a:pt x="55625" y="22250"/>
                  </a:moveTo>
                  <a:lnTo>
                    <a:pt x="37185" y="22250"/>
                  </a:lnTo>
                  <a:lnTo>
                    <a:pt x="37142" y="34137"/>
                  </a:lnTo>
                  <a:lnTo>
                    <a:pt x="36552" y="44662"/>
                  </a:lnTo>
                  <a:lnTo>
                    <a:pt x="21559" y="80914"/>
                  </a:lnTo>
                  <a:lnTo>
                    <a:pt x="0" y="99517"/>
                  </a:lnTo>
                  <a:lnTo>
                    <a:pt x="14173" y="110947"/>
                  </a:lnTo>
                  <a:lnTo>
                    <a:pt x="43840" y="79298"/>
                  </a:lnTo>
                  <a:lnTo>
                    <a:pt x="46481" y="72085"/>
                  </a:lnTo>
                  <a:lnTo>
                    <a:pt x="65300" y="72085"/>
                  </a:lnTo>
                  <a:lnTo>
                    <a:pt x="55625" y="34137"/>
                  </a:lnTo>
                  <a:lnTo>
                    <a:pt x="55625" y="22250"/>
                  </a:lnTo>
                  <a:close/>
                </a:path>
                <a:path w="259079" h="136525">
                  <a:moveTo>
                    <a:pt x="65300" y="72085"/>
                  </a:moveTo>
                  <a:lnTo>
                    <a:pt x="46481" y="72085"/>
                  </a:lnTo>
                  <a:lnTo>
                    <a:pt x="49022" y="78689"/>
                  </a:lnTo>
                  <a:lnTo>
                    <a:pt x="78333" y="107594"/>
                  </a:lnTo>
                  <a:lnTo>
                    <a:pt x="90525" y="95859"/>
                  </a:lnTo>
                  <a:lnTo>
                    <a:pt x="82005" y="90354"/>
                  </a:lnTo>
                  <a:lnTo>
                    <a:pt x="74733" y="84201"/>
                  </a:lnTo>
                  <a:lnTo>
                    <a:pt x="68708" y="77400"/>
                  </a:lnTo>
                  <a:lnTo>
                    <a:pt x="65300" y="72085"/>
                  </a:lnTo>
                  <a:close/>
                </a:path>
                <a:path w="259079" h="136525">
                  <a:moveTo>
                    <a:pt x="83362" y="7924"/>
                  </a:moveTo>
                  <a:lnTo>
                    <a:pt x="9753" y="7924"/>
                  </a:lnTo>
                  <a:lnTo>
                    <a:pt x="9753" y="22250"/>
                  </a:lnTo>
                  <a:lnTo>
                    <a:pt x="83362" y="22250"/>
                  </a:lnTo>
                  <a:lnTo>
                    <a:pt x="83362" y="7924"/>
                  </a:lnTo>
                  <a:close/>
                </a:path>
                <a:path w="259079" h="136525">
                  <a:moveTo>
                    <a:pt x="259079" y="49682"/>
                  </a:moveTo>
                  <a:lnTo>
                    <a:pt x="133350" y="49682"/>
                  </a:lnTo>
                  <a:lnTo>
                    <a:pt x="133350" y="64160"/>
                  </a:lnTo>
                  <a:lnTo>
                    <a:pt x="259079" y="64160"/>
                  </a:lnTo>
                  <a:lnTo>
                    <a:pt x="259079" y="49682"/>
                  </a:lnTo>
                  <a:close/>
                </a:path>
                <a:path w="259079" h="136525">
                  <a:moveTo>
                    <a:pt x="243382" y="3505"/>
                  </a:moveTo>
                  <a:lnTo>
                    <a:pt x="146913" y="3505"/>
                  </a:lnTo>
                  <a:lnTo>
                    <a:pt x="146913" y="17983"/>
                  </a:lnTo>
                  <a:lnTo>
                    <a:pt x="227838" y="17983"/>
                  </a:lnTo>
                  <a:lnTo>
                    <a:pt x="227838" y="21640"/>
                  </a:lnTo>
                  <a:lnTo>
                    <a:pt x="227380" y="26492"/>
                  </a:lnTo>
                  <a:lnTo>
                    <a:pt x="225551" y="38582"/>
                  </a:lnTo>
                  <a:lnTo>
                    <a:pt x="224485" y="44297"/>
                  </a:lnTo>
                  <a:lnTo>
                    <a:pt x="223266" y="49682"/>
                  </a:lnTo>
                  <a:lnTo>
                    <a:pt x="239877" y="49682"/>
                  </a:lnTo>
                  <a:lnTo>
                    <a:pt x="246125" y="7772"/>
                  </a:lnTo>
                  <a:lnTo>
                    <a:pt x="246125" y="6248"/>
                  </a:lnTo>
                  <a:lnTo>
                    <a:pt x="245795" y="5156"/>
                  </a:lnTo>
                  <a:lnTo>
                    <a:pt x="244475" y="3835"/>
                  </a:lnTo>
                  <a:lnTo>
                    <a:pt x="243382" y="3505"/>
                  </a:lnTo>
                  <a:close/>
                </a:path>
                <a:path w="259079" h="136525">
                  <a:moveTo>
                    <a:pt x="118414" y="0"/>
                  </a:moveTo>
                  <a:lnTo>
                    <a:pt x="101193" y="0"/>
                  </a:lnTo>
                  <a:lnTo>
                    <a:pt x="101193" y="136398"/>
                  </a:lnTo>
                  <a:lnTo>
                    <a:pt x="118414" y="136398"/>
                  </a:lnTo>
                  <a:lnTo>
                    <a:pt x="118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47790" y="4981206"/>
              <a:ext cx="1250899" cy="4845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26936" y="5146548"/>
              <a:ext cx="289559" cy="17373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38251" y="5157800"/>
              <a:ext cx="252679" cy="136397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7686675" y="5673698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~3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471" y="5086337"/>
            <a:ext cx="208191" cy="163423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794865" y="5389613"/>
            <a:ext cx="1026160" cy="262255"/>
            <a:chOff x="794865" y="5389613"/>
            <a:chExt cx="1026160" cy="262255"/>
          </a:xfrm>
        </p:grpSpPr>
        <p:sp>
          <p:nvSpPr>
            <p:cNvPr id="79" name="object 79"/>
            <p:cNvSpPr/>
            <p:nvPr/>
          </p:nvSpPr>
          <p:spPr>
            <a:xfrm>
              <a:off x="802802" y="5397550"/>
              <a:ext cx="1010285" cy="246379"/>
            </a:xfrm>
            <a:custGeom>
              <a:avLst/>
              <a:gdLst/>
              <a:ahLst/>
              <a:cxnLst/>
              <a:rect l="l" t="t" r="r" b="b"/>
              <a:pathLst>
                <a:path w="1010285" h="246379">
                  <a:moveTo>
                    <a:pt x="887018" y="0"/>
                  </a:moveTo>
                  <a:lnTo>
                    <a:pt x="123113" y="0"/>
                  </a:lnTo>
                  <a:lnTo>
                    <a:pt x="75191" y="9674"/>
                  </a:lnTo>
                  <a:lnTo>
                    <a:pt x="36058" y="36058"/>
                  </a:lnTo>
                  <a:lnTo>
                    <a:pt x="9674" y="75191"/>
                  </a:lnTo>
                  <a:lnTo>
                    <a:pt x="0" y="123113"/>
                  </a:lnTo>
                  <a:lnTo>
                    <a:pt x="9674" y="171036"/>
                  </a:lnTo>
                  <a:lnTo>
                    <a:pt x="36058" y="210169"/>
                  </a:lnTo>
                  <a:lnTo>
                    <a:pt x="75191" y="236552"/>
                  </a:lnTo>
                  <a:lnTo>
                    <a:pt x="123113" y="246227"/>
                  </a:lnTo>
                  <a:lnTo>
                    <a:pt x="887018" y="246227"/>
                  </a:lnTo>
                  <a:lnTo>
                    <a:pt x="934933" y="236552"/>
                  </a:lnTo>
                  <a:lnTo>
                    <a:pt x="974063" y="210169"/>
                  </a:lnTo>
                  <a:lnTo>
                    <a:pt x="1000445" y="171036"/>
                  </a:lnTo>
                  <a:lnTo>
                    <a:pt x="1010119" y="123113"/>
                  </a:lnTo>
                  <a:lnTo>
                    <a:pt x="1000445" y="75191"/>
                  </a:lnTo>
                  <a:lnTo>
                    <a:pt x="974063" y="36058"/>
                  </a:lnTo>
                  <a:lnTo>
                    <a:pt x="934933" y="9674"/>
                  </a:lnTo>
                  <a:lnTo>
                    <a:pt x="887018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02802" y="5397550"/>
              <a:ext cx="1010285" cy="246379"/>
            </a:xfrm>
            <a:custGeom>
              <a:avLst/>
              <a:gdLst/>
              <a:ahLst/>
              <a:cxnLst/>
              <a:rect l="l" t="t" r="r" b="b"/>
              <a:pathLst>
                <a:path w="1010285" h="246379">
                  <a:moveTo>
                    <a:pt x="0" y="123113"/>
                  </a:moveTo>
                  <a:lnTo>
                    <a:pt x="9674" y="75191"/>
                  </a:lnTo>
                  <a:lnTo>
                    <a:pt x="36058" y="36058"/>
                  </a:lnTo>
                  <a:lnTo>
                    <a:pt x="75191" y="9674"/>
                  </a:lnTo>
                  <a:lnTo>
                    <a:pt x="123113" y="0"/>
                  </a:lnTo>
                  <a:lnTo>
                    <a:pt x="887018" y="0"/>
                  </a:lnTo>
                  <a:lnTo>
                    <a:pt x="934933" y="9674"/>
                  </a:lnTo>
                  <a:lnTo>
                    <a:pt x="974063" y="36058"/>
                  </a:lnTo>
                  <a:lnTo>
                    <a:pt x="1000445" y="75191"/>
                  </a:lnTo>
                  <a:lnTo>
                    <a:pt x="1010119" y="123113"/>
                  </a:lnTo>
                  <a:lnTo>
                    <a:pt x="1000445" y="171036"/>
                  </a:lnTo>
                  <a:lnTo>
                    <a:pt x="974063" y="210169"/>
                  </a:lnTo>
                  <a:lnTo>
                    <a:pt x="934933" y="236552"/>
                  </a:lnTo>
                  <a:lnTo>
                    <a:pt x="887018" y="246227"/>
                  </a:lnTo>
                  <a:lnTo>
                    <a:pt x="123113" y="246227"/>
                  </a:lnTo>
                  <a:lnTo>
                    <a:pt x="75191" y="236552"/>
                  </a:lnTo>
                  <a:lnTo>
                    <a:pt x="36058" y="210169"/>
                  </a:lnTo>
                  <a:lnTo>
                    <a:pt x="9674" y="171036"/>
                  </a:lnTo>
                  <a:lnTo>
                    <a:pt x="0" y="123113"/>
                  </a:lnTo>
                  <a:close/>
                </a:path>
              </a:pathLst>
            </a:custGeom>
            <a:ln w="15875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66927" y="5446598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43611" y="13830"/>
                  </a:moveTo>
                  <a:lnTo>
                    <a:pt x="43281" y="12687"/>
                  </a:lnTo>
                  <a:lnTo>
                    <a:pt x="41960" y="11366"/>
                  </a:lnTo>
                  <a:lnTo>
                    <a:pt x="40817" y="11036"/>
                  </a:lnTo>
                  <a:lnTo>
                    <a:pt x="26987" y="11036"/>
                  </a:lnTo>
                  <a:lnTo>
                    <a:pt x="22821" y="15430"/>
                  </a:lnTo>
                  <a:lnTo>
                    <a:pt x="18592" y="19240"/>
                  </a:lnTo>
                  <a:lnTo>
                    <a:pt x="10033" y="25717"/>
                  </a:lnTo>
                  <a:lnTo>
                    <a:pt x="5257" y="28486"/>
                  </a:lnTo>
                  <a:lnTo>
                    <a:pt x="0" y="30784"/>
                  </a:lnTo>
                  <a:lnTo>
                    <a:pt x="0" y="48069"/>
                  </a:lnTo>
                  <a:lnTo>
                    <a:pt x="13512" y="41046"/>
                  </a:lnTo>
                  <a:lnTo>
                    <a:pt x="24574" y="34518"/>
                  </a:lnTo>
                  <a:lnTo>
                    <a:pt x="25006" y="34074"/>
                  </a:lnTo>
                  <a:lnTo>
                    <a:pt x="25006" y="132664"/>
                  </a:lnTo>
                  <a:lnTo>
                    <a:pt x="43611" y="132664"/>
                  </a:lnTo>
                  <a:lnTo>
                    <a:pt x="43611" y="13830"/>
                  </a:lnTo>
                  <a:close/>
                </a:path>
                <a:path w="692150" h="157479">
                  <a:moveTo>
                    <a:pt x="176237" y="59423"/>
                  </a:moveTo>
                  <a:lnTo>
                    <a:pt x="153035" y="62712"/>
                  </a:lnTo>
                  <a:lnTo>
                    <a:pt x="148424" y="63258"/>
                  </a:lnTo>
                  <a:lnTo>
                    <a:pt x="143878" y="63703"/>
                  </a:lnTo>
                  <a:lnTo>
                    <a:pt x="134874" y="64363"/>
                  </a:lnTo>
                  <a:lnTo>
                    <a:pt x="131089" y="64528"/>
                  </a:lnTo>
                  <a:lnTo>
                    <a:pt x="107772" y="64693"/>
                  </a:lnTo>
                  <a:lnTo>
                    <a:pt x="107772" y="23876"/>
                  </a:lnTo>
                  <a:lnTo>
                    <a:pt x="159448" y="23876"/>
                  </a:lnTo>
                  <a:lnTo>
                    <a:pt x="159448" y="8077"/>
                  </a:lnTo>
                  <a:lnTo>
                    <a:pt x="92189" y="8077"/>
                  </a:lnTo>
                  <a:lnTo>
                    <a:pt x="90982" y="8432"/>
                  </a:lnTo>
                  <a:lnTo>
                    <a:pt x="89662" y="9855"/>
                  </a:lnTo>
                  <a:lnTo>
                    <a:pt x="89344" y="11036"/>
                  </a:lnTo>
                  <a:lnTo>
                    <a:pt x="89344" y="77965"/>
                  </a:lnTo>
                  <a:lnTo>
                    <a:pt x="89636" y="79171"/>
                  </a:lnTo>
                  <a:lnTo>
                    <a:pt x="90843" y="80492"/>
                  </a:lnTo>
                  <a:lnTo>
                    <a:pt x="92024" y="80822"/>
                  </a:lnTo>
                  <a:lnTo>
                    <a:pt x="109474" y="80822"/>
                  </a:lnTo>
                  <a:lnTo>
                    <a:pt x="120561" y="80657"/>
                  </a:lnTo>
                  <a:lnTo>
                    <a:pt x="126593" y="80657"/>
                  </a:lnTo>
                  <a:lnTo>
                    <a:pt x="131660" y="80467"/>
                  </a:lnTo>
                  <a:lnTo>
                    <a:pt x="142303" y="79692"/>
                  </a:lnTo>
                  <a:lnTo>
                    <a:pt x="147434" y="79171"/>
                  </a:lnTo>
                  <a:lnTo>
                    <a:pt x="152374" y="78511"/>
                  </a:lnTo>
                  <a:lnTo>
                    <a:pt x="157314" y="77965"/>
                  </a:lnTo>
                  <a:lnTo>
                    <a:pt x="161874" y="77393"/>
                  </a:lnTo>
                  <a:lnTo>
                    <a:pt x="170205" y="76187"/>
                  </a:lnTo>
                  <a:lnTo>
                    <a:pt x="173609" y="75552"/>
                  </a:lnTo>
                  <a:lnTo>
                    <a:pt x="176237" y="74891"/>
                  </a:lnTo>
                  <a:lnTo>
                    <a:pt x="176237" y="64693"/>
                  </a:lnTo>
                  <a:lnTo>
                    <a:pt x="176237" y="59423"/>
                  </a:lnTo>
                  <a:close/>
                </a:path>
                <a:path w="692150" h="157479">
                  <a:moveTo>
                    <a:pt x="204393" y="130860"/>
                  </a:moveTo>
                  <a:lnTo>
                    <a:pt x="122910" y="130860"/>
                  </a:lnTo>
                  <a:lnTo>
                    <a:pt x="122910" y="96621"/>
                  </a:lnTo>
                  <a:lnTo>
                    <a:pt x="103822" y="96621"/>
                  </a:lnTo>
                  <a:lnTo>
                    <a:pt x="103822" y="143802"/>
                  </a:lnTo>
                  <a:lnTo>
                    <a:pt x="104127" y="145008"/>
                  </a:lnTo>
                  <a:lnTo>
                    <a:pt x="105333" y="146329"/>
                  </a:lnTo>
                  <a:lnTo>
                    <a:pt x="106514" y="146659"/>
                  </a:lnTo>
                  <a:lnTo>
                    <a:pt x="204393" y="146659"/>
                  </a:lnTo>
                  <a:lnTo>
                    <a:pt x="204393" y="130860"/>
                  </a:lnTo>
                  <a:close/>
                </a:path>
                <a:path w="692150" h="157479">
                  <a:moveTo>
                    <a:pt x="219202" y="38023"/>
                  </a:moveTo>
                  <a:lnTo>
                    <a:pt x="200113" y="38023"/>
                  </a:lnTo>
                  <a:lnTo>
                    <a:pt x="200113" y="2146"/>
                  </a:lnTo>
                  <a:lnTo>
                    <a:pt x="181508" y="2146"/>
                  </a:lnTo>
                  <a:lnTo>
                    <a:pt x="181508" y="108800"/>
                  </a:lnTo>
                  <a:lnTo>
                    <a:pt x="200113" y="108800"/>
                  </a:lnTo>
                  <a:lnTo>
                    <a:pt x="200113" y="53822"/>
                  </a:lnTo>
                  <a:lnTo>
                    <a:pt x="219202" y="53822"/>
                  </a:lnTo>
                  <a:lnTo>
                    <a:pt x="219202" y="38023"/>
                  </a:lnTo>
                  <a:close/>
                </a:path>
                <a:path w="692150" h="157479">
                  <a:moveTo>
                    <a:pt x="321640" y="4610"/>
                  </a:moveTo>
                  <a:lnTo>
                    <a:pt x="303530" y="4610"/>
                  </a:lnTo>
                  <a:lnTo>
                    <a:pt x="303530" y="32435"/>
                  </a:lnTo>
                  <a:lnTo>
                    <a:pt x="285762" y="32435"/>
                  </a:lnTo>
                  <a:lnTo>
                    <a:pt x="286740" y="14820"/>
                  </a:lnTo>
                  <a:lnTo>
                    <a:pt x="286385" y="13639"/>
                  </a:lnTo>
                  <a:lnTo>
                    <a:pt x="284962" y="12217"/>
                  </a:lnTo>
                  <a:lnTo>
                    <a:pt x="283781" y="11861"/>
                  </a:lnTo>
                  <a:lnTo>
                    <a:pt x="231444" y="11861"/>
                  </a:lnTo>
                  <a:lnTo>
                    <a:pt x="231444" y="27330"/>
                  </a:lnTo>
                  <a:lnTo>
                    <a:pt x="267487" y="27330"/>
                  </a:lnTo>
                  <a:lnTo>
                    <a:pt x="266611" y="39903"/>
                  </a:lnTo>
                  <a:lnTo>
                    <a:pt x="250342" y="83324"/>
                  </a:lnTo>
                  <a:lnTo>
                    <a:pt x="223545" y="108635"/>
                  </a:lnTo>
                  <a:lnTo>
                    <a:pt x="239839" y="119659"/>
                  </a:lnTo>
                  <a:lnTo>
                    <a:pt x="268274" y="88392"/>
                  </a:lnTo>
                  <a:lnTo>
                    <a:pt x="283286" y="48564"/>
                  </a:lnTo>
                  <a:lnTo>
                    <a:pt x="303530" y="48564"/>
                  </a:lnTo>
                  <a:lnTo>
                    <a:pt x="303530" y="72263"/>
                  </a:lnTo>
                  <a:lnTo>
                    <a:pt x="280657" y="72263"/>
                  </a:lnTo>
                  <a:lnTo>
                    <a:pt x="280657" y="88392"/>
                  </a:lnTo>
                  <a:lnTo>
                    <a:pt x="303530" y="88392"/>
                  </a:lnTo>
                  <a:lnTo>
                    <a:pt x="303530" y="142544"/>
                  </a:lnTo>
                  <a:lnTo>
                    <a:pt x="321640" y="142544"/>
                  </a:lnTo>
                  <a:lnTo>
                    <a:pt x="321640" y="48564"/>
                  </a:lnTo>
                  <a:lnTo>
                    <a:pt x="321640" y="32435"/>
                  </a:lnTo>
                  <a:lnTo>
                    <a:pt x="321640" y="4610"/>
                  </a:lnTo>
                  <a:close/>
                </a:path>
                <a:path w="692150" h="157479">
                  <a:moveTo>
                    <a:pt x="350443" y="2146"/>
                  </a:moveTo>
                  <a:lnTo>
                    <a:pt x="332333" y="2146"/>
                  </a:lnTo>
                  <a:lnTo>
                    <a:pt x="332333" y="149453"/>
                  </a:lnTo>
                  <a:lnTo>
                    <a:pt x="350443" y="149453"/>
                  </a:lnTo>
                  <a:lnTo>
                    <a:pt x="350443" y="2146"/>
                  </a:lnTo>
                  <a:close/>
                </a:path>
                <a:path w="692150" h="157479">
                  <a:moveTo>
                    <a:pt x="398233" y="118452"/>
                  </a:moveTo>
                  <a:lnTo>
                    <a:pt x="397916" y="117551"/>
                  </a:lnTo>
                  <a:lnTo>
                    <a:pt x="396595" y="116344"/>
                  </a:lnTo>
                  <a:lnTo>
                    <a:pt x="395719" y="116039"/>
                  </a:lnTo>
                  <a:lnTo>
                    <a:pt x="375526" y="116039"/>
                  </a:lnTo>
                  <a:lnTo>
                    <a:pt x="375526" y="136283"/>
                  </a:lnTo>
                  <a:lnTo>
                    <a:pt x="385406" y="136283"/>
                  </a:lnTo>
                  <a:lnTo>
                    <a:pt x="385622" y="140017"/>
                  </a:lnTo>
                  <a:lnTo>
                    <a:pt x="385013" y="143116"/>
                  </a:lnTo>
                  <a:lnTo>
                    <a:pt x="382168" y="148056"/>
                  </a:lnTo>
                  <a:lnTo>
                    <a:pt x="380022" y="149669"/>
                  </a:lnTo>
                  <a:lnTo>
                    <a:pt x="377177" y="150444"/>
                  </a:lnTo>
                  <a:lnTo>
                    <a:pt x="377177" y="157353"/>
                  </a:lnTo>
                  <a:lnTo>
                    <a:pt x="384086" y="156362"/>
                  </a:lnTo>
                  <a:lnTo>
                    <a:pt x="389318" y="153352"/>
                  </a:lnTo>
                  <a:lnTo>
                    <a:pt x="396455" y="143256"/>
                  </a:lnTo>
                  <a:lnTo>
                    <a:pt x="398233" y="136613"/>
                  </a:lnTo>
                  <a:lnTo>
                    <a:pt x="398233" y="118452"/>
                  </a:lnTo>
                  <a:close/>
                </a:path>
                <a:path w="692150" h="157479">
                  <a:moveTo>
                    <a:pt x="493560" y="2413"/>
                  </a:moveTo>
                  <a:lnTo>
                    <a:pt x="493229" y="1511"/>
                  </a:lnTo>
                  <a:lnTo>
                    <a:pt x="491909" y="304"/>
                  </a:lnTo>
                  <a:lnTo>
                    <a:pt x="491032" y="0"/>
                  </a:lnTo>
                  <a:lnTo>
                    <a:pt x="470839" y="0"/>
                  </a:lnTo>
                  <a:lnTo>
                    <a:pt x="470839" y="20243"/>
                  </a:lnTo>
                  <a:lnTo>
                    <a:pt x="480720" y="20243"/>
                  </a:lnTo>
                  <a:lnTo>
                    <a:pt x="480936" y="23977"/>
                  </a:lnTo>
                  <a:lnTo>
                    <a:pt x="480339" y="27076"/>
                  </a:lnTo>
                  <a:lnTo>
                    <a:pt x="477481" y="32016"/>
                  </a:lnTo>
                  <a:lnTo>
                    <a:pt x="475348" y="33629"/>
                  </a:lnTo>
                  <a:lnTo>
                    <a:pt x="472490" y="34404"/>
                  </a:lnTo>
                  <a:lnTo>
                    <a:pt x="472490" y="41313"/>
                  </a:lnTo>
                  <a:lnTo>
                    <a:pt x="479399" y="40322"/>
                  </a:lnTo>
                  <a:lnTo>
                    <a:pt x="484644" y="37312"/>
                  </a:lnTo>
                  <a:lnTo>
                    <a:pt x="491769" y="27216"/>
                  </a:lnTo>
                  <a:lnTo>
                    <a:pt x="493560" y="20574"/>
                  </a:lnTo>
                  <a:lnTo>
                    <a:pt x="493560" y="2413"/>
                  </a:lnTo>
                  <a:close/>
                </a:path>
                <a:path w="692150" h="157479">
                  <a:moveTo>
                    <a:pt x="595604" y="117030"/>
                  </a:moveTo>
                  <a:lnTo>
                    <a:pt x="540308" y="117030"/>
                  </a:lnTo>
                  <a:lnTo>
                    <a:pt x="543598" y="113741"/>
                  </a:lnTo>
                  <a:lnTo>
                    <a:pt x="548208" y="109258"/>
                  </a:lnTo>
                  <a:lnTo>
                    <a:pt x="554139" y="103619"/>
                  </a:lnTo>
                  <a:lnTo>
                    <a:pt x="558546" y="99275"/>
                  </a:lnTo>
                  <a:lnTo>
                    <a:pt x="583311" y="69024"/>
                  </a:lnTo>
                  <a:lnTo>
                    <a:pt x="592975" y="48615"/>
                  </a:lnTo>
                  <a:lnTo>
                    <a:pt x="592874" y="35775"/>
                  </a:lnTo>
                  <a:lnTo>
                    <a:pt x="591985" y="31521"/>
                  </a:lnTo>
                  <a:lnTo>
                    <a:pt x="588302" y="23863"/>
                  </a:lnTo>
                  <a:lnTo>
                    <a:pt x="588035" y="23291"/>
                  </a:lnTo>
                  <a:lnTo>
                    <a:pt x="560438" y="8229"/>
                  </a:lnTo>
                  <a:lnTo>
                    <a:pt x="550024" y="8229"/>
                  </a:lnTo>
                  <a:lnTo>
                    <a:pt x="545109" y="9131"/>
                  </a:lnTo>
                  <a:lnTo>
                    <a:pt x="536003" y="12763"/>
                  </a:lnTo>
                  <a:lnTo>
                    <a:pt x="532028" y="15367"/>
                  </a:lnTo>
                  <a:lnTo>
                    <a:pt x="528624" y="18770"/>
                  </a:lnTo>
                  <a:lnTo>
                    <a:pt x="525221" y="22059"/>
                  </a:lnTo>
                  <a:lnTo>
                    <a:pt x="522554" y="26123"/>
                  </a:lnTo>
                  <a:lnTo>
                    <a:pt x="518718" y="35775"/>
                  </a:lnTo>
                  <a:lnTo>
                    <a:pt x="517753" y="41148"/>
                  </a:lnTo>
                  <a:lnTo>
                    <a:pt x="517753" y="47078"/>
                  </a:lnTo>
                  <a:lnTo>
                    <a:pt x="536854" y="47078"/>
                  </a:lnTo>
                  <a:lnTo>
                    <a:pt x="536854" y="39509"/>
                  </a:lnTo>
                  <a:lnTo>
                    <a:pt x="538518" y="33743"/>
                  </a:lnTo>
                  <a:lnTo>
                    <a:pt x="545223" y="25844"/>
                  </a:lnTo>
                  <a:lnTo>
                    <a:pt x="549694" y="23863"/>
                  </a:lnTo>
                  <a:lnTo>
                    <a:pt x="560882" y="23863"/>
                  </a:lnTo>
                  <a:lnTo>
                    <a:pt x="565378" y="25374"/>
                  </a:lnTo>
                  <a:lnTo>
                    <a:pt x="572185" y="31407"/>
                  </a:lnTo>
                  <a:lnTo>
                    <a:pt x="573887" y="36156"/>
                  </a:lnTo>
                  <a:lnTo>
                    <a:pt x="573887" y="47574"/>
                  </a:lnTo>
                  <a:lnTo>
                    <a:pt x="551167" y="81800"/>
                  </a:lnTo>
                  <a:lnTo>
                    <a:pt x="520725" y="113792"/>
                  </a:lnTo>
                  <a:lnTo>
                    <a:pt x="516775" y="117525"/>
                  </a:lnTo>
                  <a:lnTo>
                    <a:pt x="516775" y="129971"/>
                  </a:lnTo>
                  <a:lnTo>
                    <a:pt x="517067" y="131152"/>
                  </a:lnTo>
                  <a:lnTo>
                    <a:pt x="518274" y="132359"/>
                  </a:lnTo>
                  <a:lnTo>
                    <a:pt x="519455" y="132664"/>
                  </a:lnTo>
                  <a:lnTo>
                    <a:pt x="595604" y="132664"/>
                  </a:lnTo>
                  <a:lnTo>
                    <a:pt x="595604" y="117030"/>
                  </a:lnTo>
                  <a:close/>
                </a:path>
                <a:path w="692150" h="157479">
                  <a:moveTo>
                    <a:pt x="691870" y="85915"/>
                  </a:moveTo>
                  <a:lnTo>
                    <a:pt x="690943" y="80238"/>
                  </a:lnTo>
                  <a:lnTo>
                    <a:pt x="690829" y="79717"/>
                  </a:lnTo>
                  <a:lnTo>
                    <a:pt x="686930" y="69291"/>
                  </a:lnTo>
                  <a:lnTo>
                    <a:pt x="684695" y="65671"/>
                  </a:lnTo>
                  <a:lnTo>
                    <a:pt x="684237" y="64909"/>
                  </a:lnTo>
                  <a:lnTo>
                    <a:pt x="680834" y="61391"/>
                  </a:lnTo>
                  <a:lnTo>
                    <a:pt x="678662" y="59093"/>
                  </a:lnTo>
                  <a:lnTo>
                    <a:pt x="677430" y="57772"/>
                  </a:lnTo>
                  <a:lnTo>
                    <a:pt x="673519" y="55054"/>
                  </a:lnTo>
                  <a:lnTo>
                    <a:pt x="664629" y="51435"/>
                  </a:lnTo>
                  <a:lnTo>
                    <a:pt x="659930" y="50533"/>
                  </a:lnTo>
                  <a:lnTo>
                    <a:pt x="649732" y="50533"/>
                  </a:lnTo>
                  <a:lnTo>
                    <a:pt x="645121" y="51358"/>
                  </a:lnTo>
                  <a:lnTo>
                    <a:pt x="637222" y="54648"/>
                  </a:lnTo>
                  <a:lnTo>
                    <a:pt x="634263" y="56680"/>
                  </a:lnTo>
                  <a:lnTo>
                    <a:pt x="632282" y="59093"/>
                  </a:lnTo>
                  <a:lnTo>
                    <a:pt x="634098" y="26504"/>
                  </a:lnTo>
                  <a:lnTo>
                    <a:pt x="685609" y="26504"/>
                  </a:lnTo>
                  <a:lnTo>
                    <a:pt x="685609" y="11036"/>
                  </a:lnTo>
                  <a:lnTo>
                    <a:pt x="618680" y="11036"/>
                  </a:lnTo>
                  <a:lnTo>
                    <a:pt x="617499" y="11353"/>
                  </a:lnTo>
                  <a:lnTo>
                    <a:pt x="616292" y="12674"/>
                  </a:lnTo>
                  <a:lnTo>
                    <a:pt x="615988" y="13830"/>
                  </a:lnTo>
                  <a:lnTo>
                    <a:pt x="615988" y="15468"/>
                  </a:lnTo>
                  <a:lnTo>
                    <a:pt x="614387" y="71577"/>
                  </a:lnTo>
                  <a:lnTo>
                    <a:pt x="614286" y="81229"/>
                  </a:lnTo>
                  <a:lnTo>
                    <a:pt x="614476" y="81965"/>
                  </a:lnTo>
                  <a:lnTo>
                    <a:pt x="615683" y="83286"/>
                  </a:lnTo>
                  <a:lnTo>
                    <a:pt x="616864" y="83616"/>
                  </a:lnTo>
                  <a:lnTo>
                    <a:pt x="629272" y="83616"/>
                  </a:lnTo>
                  <a:lnTo>
                    <a:pt x="632561" y="80238"/>
                  </a:lnTo>
                  <a:lnTo>
                    <a:pt x="632726" y="79717"/>
                  </a:lnTo>
                  <a:lnTo>
                    <a:pt x="632942" y="79171"/>
                  </a:lnTo>
                  <a:lnTo>
                    <a:pt x="634263" y="74891"/>
                  </a:lnTo>
                  <a:lnTo>
                    <a:pt x="636651" y="71577"/>
                  </a:lnTo>
                  <a:lnTo>
                    <a:pt x="643559" y="66852"/>
                  </a:lnTo>
                  <a:lnTo>
                    <a:pt x="647585" y="65671"/>
                  </a:lnTo>
                  <a:lnTo>
                    <a:pt x="658342" y="65671"/>
                  </a:lnTo>
                  <a:lnTo>
                    <a:pt x="663359" y="67843"/>
                  </a:lnTo>
                  <a:lnTo>
                    <a:pt x="671156" y="76504"/>
                  </a:lnTo>
                  <a:lnTo>
                    <a:pt x="673049" y="83286"/>
                  </a:lnTo>
                  <a:lnTo>
                    <a:pt x="673100" y="101777"/>
                  </a:lnTo>
                  <a:lnTo>
                    <a:pt x="671106" y="108496"/>
                  </a:lnTo>
                  <a:lnTo>
                    <a:pt x="663092" y="117817"/>
                  </a:lnTo>
                  <a:lnTo>
                    <a:pt x="658012" y="120154"/>
                  </a:lnTo>
                  <a:lnTo>
                    <a:pt x="646049" y="120154"/>
                  </a:lnTo>
                  <a:lnTo>
                    <a:pt x="641223" y="118503"/>
                  </a:lnTo>
                  <a:lnTo>
                    <a:pt x="633539" y="111925"/>
                  </a:lnTo>
                  <a:lnTo>
                    <a:pt x="631075" y="106654"/>
                  </a:lnTo>
                  <a:lnTo>
                    <a:pt x="629983" y="99415"/>
                  </a:lnTo>
                  <a:lnTo>
                    <a:pt x="611543" y="99415"/>
                  </a:lnTo>
                  <a:lnTo>
                    <a:pt x="641286" y="134696"/>
                  </a:lnTo>
                  <a:lnTo>
                    <a:pt x="646328" y="135458"/>
                  </a:lnTo>
                  <a:lnTo>
                    <a:pt x="657745" y="135458"/>
                  </a:lnTo>
                  <a:lnTo>
                    <a:pt x="663232" y="134391"/>
                  </a:lnTo>
                  <a:lnTo>
                    <a:pt x="673100" y="130111"/>
                  </a:lnTo>
                  <a:lnTo>
                    <a:pt x="677329" y="127127"/>
                  </a:lnTo>
                  <a:lnTo>
                    <a:pt x="683691" y="120154"/>
                  </a:lnTo>
                  <a:lnTo>
                    <a:pt x="684352" y="119443"/>
                  </a:lnTo>
                  <a:lnTo>
                    <a:pt x="687070" y="114947"/>
                  </a:lnTo>
                  <a:lnTo>
                    <a:pt x="690905" y="104622"/>
                  </a:lnTo>
                  <a:lnTo>
                    <a:pt x="691794" y="99415"/>
                  </a:lnTo>
                  <a:lnTo>
                    <a:pt x="691870" y="85915"/>
                  </a:lnTo>
                  <a:close/>
                </a:path>
              </a:pathLst>
            </a:custGeom>
            <a:solidFill>
              <a:srgbClr val="1F8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94865" y="5742033"/>
            <a:ext cx="1353019" cy="262102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790074" y="5386514"/>
            <a:ext cx="459359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998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과제당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연간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0" dirty="0">
                <a:solidFill>
                  <a:srgbClr val="0D0D0D"/>
                </a:solidFill>
                <a:latin typeface="Noto Sans CJK JP"/>
                <a:cs typeface="Noto Sans CJK JP"/>
              </a:rPr>
              <a:t>1.1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억원 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내외</a:t>
            </a:r>
            <a:r>
              <a:rPr sz="14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4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총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개발기간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9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개월</a:t>
            </a:r>
            <a:endParaRPr sz="1400">
              <a:latin typeface="Noto Sans CJK HK"/>
              <a:cs typeface="Noto Sans CJK HK"/>
            </a:endParaRPr>
          </a:p>
          <a:p>
            <a:pPr marL="1431925">
              <a:lnSpc>
                <a:spcPct val="100000"/>
              </a:lnSpc>
              <a:spcBef>
                <a:spcPts val="1100"/>
              </a:spcBef>
            </a:pP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과제당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연간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5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억원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내외</a:t>
            </a:r>
            <a:r>
              <a:rPr sz="1400" b="1" spc="-10" dirty="0">
                <a:solidFill>
                  <a:srgbClr val="0D0D0D"/>
                </a:solidFill>
                <a:latin typeface="Noto Sans CJK JP"/>
                <a:cs typeface="Noto Sans CJK JP"/>
              </a:rPr>
              <a:t>,</a:t>
            </a:r>
            <a:r>
              <a:rPr sz="14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총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개발기간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33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개월</a:t>
            </a:r>
            <a:endParaRPr sz="14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400" spc="150" dirty="0">
                <a:solidFill>
                  <a:srgbClr val="2EBEBE"/>
                </a:solidFill>
                <a:latin typeface="BM EULJIRO TTF"/>
                <a:cs typeface="BM EULJIRO TTF"/>
              </a:rPr>
              <a:t>※</a:t>
            </a:r>
            <a:r>
              <a:rPr sz="1400" spc="50" dirty="0">
                <a:solidFill>
                  <a:srgbClr val="2EBEBE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세부과제별</a:t>
            </a:r>
            <a:r>
              <a:rPr sz="14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지원규모</a:t>
            </a:r>
            <a:r>
              <a:rPr sz="14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spc="110" dirty="0">
                <a:solidFill>
                  <a:srgbClr val="252525"/>
                </a:solidFill>
                <a:latin typeface="BM EULJIRO TTF"/>
                <a:cs typeface="BM EULJIRO TTF"/>
              </a:rPr>
              <a:t>및</a:t>
            </a:r>
            <a:r>
              <a:rPr sz="1400" spc="4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BM EULJIRO TTF"/>
                <a:cs typeface="BM EULJIRO TTF"/>
              </a:rPr>
              <a:t>지원기간은</a:t>
            </a:r>
            <a:r>
              <a:rPr sz="14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공고</a:t>
            </a:r>
            <a:r>
              <a:rPr sz="14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시</a:t>
            </a:r>
            <a:r>
              <a:rPr sz="1400" spc="4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dirty="0">
                <a:solidFill>
                  <a:srgbClr val="252525"/>
                </a:solidFill>
                <a:latin typeface="BM EULJIRO TTF"/>
                <a:cs typeface="BM EULJIRO TTF"/>
              </a:rPr>
              <a:t>별도</a:t>
            </a:r>
            <a:r>
              <a:rPr sz="1400" spc="5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BM EULJIRO TTF"/>
                <a:cs typeface="BM EULJIRO TTF"/>
              </a:rPr>
              <a:t>안내</a:t>
            </a:r>
            <a:endParaRPr sz="1400">
              <a:latin typeface="BM EULJIRO TTF"/>
              <a:cs typeface="BM EULJIRO TTF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239497" y="3066288"/>
            <a:ext cx="5505450" cy="1013460"/>
            <a:chOff x="6239497" y="3066288"/>
            <a:chExt cx="5505450" cy="1013460"/>
          </a:xfrm>
        </p:grpSpPr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49035" y="3069742"/>
              <a:ext cx="1801964" cy="34141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12988" y="3069729"/>
              <a:ext cx="1161973" cy="3414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24937" y="3069729"/>
              <a:ext cx="1169936" cy="3414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541660" y="3069729"/>
              <a:ext cx="1193126" cy="34142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249022" y="3375850"/>
              <a:ext cx="1831975" cy="438150"/>
            </a:xfrm>
            <a:custGeom>
              <a:avLst/>
              <a:gdLst/>
              <a:ahLst/>
              <a:cxnLst/>
              <a:rect l="l" t="t" r="r" b="b"/>
              <a:pathLst>
                <a:path w="1831975" h="438150">
                  <a:moveTo>
                    <a:pt x="1831492" y="0"/>
                  </a:moveTo>
                  <a:lnTo>
                    <a:pt x="0" y="0"/>
                  </a:lnTo>
                  <a:lnTo>
                    <a:pt x="0" y="437756"/>
                  </a:lnTo>
                  <a:lnTo>
                    <a:pt x="1831492" y="437756"/>
                  </a:lnTo>
                  <a:lnTo>
                    <a:pt x="18314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080515" y="3375850"/>
              <a:ext cx="3654425" cy="438150"/>
            </a:xfrm>
            <a:custGeom>
              <a:avLst/>
              <a:gdLst/>
              <a:ahLst/>
              <a:cxnLst/>
              <a:rect l="l" t="t" r="r" b="b"/>
              <a:pathLst>
                <a:path w="3654425" h="438150">
                  <a:moveTo>
                    <a:pt x="3654285" y="0"/>
                  </a:moveTo>
                  <a:lnTo>
                    <a:pt x="2436190" y="0"/>
                  </a:lnTo>
                  <a:lnTo>
                    <a:pt x="1218095" y="0"/>
                  </a:lnTo>
                  <a:lnTo>
                    <a:pt x="0" y="0"/>
                  </a:lnTo>
                  <a:lnTo>
                    <a:pt x="0" y="437756"/>
                  </a:lnTo>
                  <a:lnTo>
                    <a:pt x="1218095" y="437756"/>
                  </a:lnTo>
                  <a:lnTo>
                    <a:pt x="2436190" y="437756"/>
                  </a:lnTo>
                  <a:lnTo>
                    <a:pt x="3654285" y="437756"/>
                  </a:lnTo>
                  <a:lnTo>
                    <a:pt x="3654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249022" y="3813619"/>
              <a:ext cx="1831975" cy="255270"/>
            </a:xfrm>
            <a:custGeom>
              <a:avLst/>
              <a:gdLst/>
              <a:ahLst/>
              <a:cxnLst/>
              <a:rect l="l" t="t" r="r" b="b"/>
              <a:pathLst>
                <a:path w="1831975" h="255270">
                  <a:moveTo>
                    <a:pt x="1831492" y="0"/>
                  </a:moveTo>
                  <a:lnTo>
                    <a:pt x="0" y="0"/>
                  </a:lnTo>
                  <a:lnTo>
                    <a:pt x="0" y="254876"/>
                  </a:lnTo>
                  <a:lnTo>
                    <a:pt x="1831492" y="254876"/>
                  </a:lnTo>
                  <a:lnTo>
                    <a:pt x="18314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298609" y="3375850"/>
              <a:ext cx="0" cy="702310"/>
            </a:xfrm>
            <a:custGeom>
              <a:avLst/>
              <a:gdLst/>
              <a:ahLst/>
              <a:cxnLst/>
              <a:rect l="l" t="t" r="r" b="b"/>
              <a:pathLst>
                <a:path h="702310">
                  <a:moveTo>
                    <a:pt x="0" y="0"/>
                  </a:moveTo>
                  <a:lnTo>
                    <a:pt x="0" y="702170"/>
                  </a:lnTo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516704" y="3375850"/>
              <a:ext cx="0" cy="702310"/>
            </a:xfrm>
            <a:custGeom>
              <a:avLst/>
              <a:gdLst/>
              <a:ahLst/>
              <a:cxnLst/>
              <a:rect l="l" t="t" r="r" b="b"/>
              <a:pathLst>
                <a:path h="702310">
                  <a:moveTo>
                    <a:pt x="0" y="0"/>
                  </a:moveTo>
                  <a:lnTo>
                    <a:pt x="0" y="702170"/>
                  </a:lnTo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249022" y="3813619"/>
              <a:ext cx="5486400" cy="0"/>
            </a:xfrm>
            <a:custGeom>
              <a:avLst/>
              <a:gdLst/>
              <a:ahLst/>
              <a:cxnLst/>
              <a:rect l="l" t="t" r="r" b="b"/>
              <a:pathLst>
                <a:path w="5486400">
                  <a:moveTo>
                    <a:pt x="0" y="0"/>
                  </a:moveTo>
                  <a:lnTo>
                    <a:pt x="5485777" y="0"/>
                  </a:lnTo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249022" y="4068495"/>
              <a:ext cx="5486400" cy="0"/>
            </a:xfrm>
            <a:custGeom>
              <a:avLst/>
              <a:gdLst/>
              <a:ahLst/>
              <a:cxnLst/>
              <a:rect l="l" t="t" r="r" b="b"/>
              <a:pathLst>
                <a:path w="5486400">
                  <a:moveTo>
                    <a:pt x="0" y="0"/>
                  </a:moveTo>
                  <a:lnTo>
                    <a:pt x="5485777" y="0"/>
                  </a:lnTo>
                </a:path>
              </a:pathLst>
            </a:custGeom>
            <a:ln w="19050">
              <a:solidFill>
                <a:srgbClr val="1F8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72656" y="3066288"/>
              <a:ext cx="798576" cy="37490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17052" y="3066288"/>
              <a:ext cx="368807" cy="37490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09076" y="3066288"/>
              <a:ext cx="368807" cy="374903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503454" y="2731185"/>
            <a:ext cx="2995930" cy="591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0D0D0D"/>
                </a:solidFill>
                <a:latin typeface="Noto Sans CJK JP"/>
                <a:cs typeface="Noto Sans CJK JP"/>
              </a:rPr>
              <a:t>4,000</a:t>
            </a:r>
            <a:r>
              <a:rPr sz="16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백만원</a:t>
            </a:r>
            <a:r>
              <a:rPr sz="1600" b="1" spc="6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400" dirty="0">
                <a:solidFill>
                  <a:srgbClr val="0D0D0D"/>
                </a:solidFill>
                <a:latin typeface="BM EULJIRO TTF"/>
                <a:cs typeface="BM EULJIRO TTF"/>
              </a:rPr>
              <a:t>신규</a:t>
            </a:r>
            <a:r>
              <a:rPr sz="1400" spc="-15" dirty="0">
                <a:solidFill>
                  <a:srgbClr val="0D0D0D"/>
                </a:solidFill>
                <a:latin typeface="BM EULJIRO TTF"/>
                <a:cs typeface="BM EULJIRO TTF"/>
              </a:rPr>
              <a:t> 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4,000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백만원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(37</a:t>
            </a:r>
            <a:r>
              <a:rPr sz="1400" spc="-10" dirty="0">
                <a:solidFill>
                  <a:srgbClr val="0D0D0D"/>
                </a:solidFill>
                <a:latin typeface="BM EULJIRO TTF"/>
                <a:cs typeface="BM EULJIRO TTF"/>
              </a:rPr>
              <a:t>개</a:t>
            </a:r>
            <a:r>
              <a:rPr sz="14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))</a:t>
            </a:r>
            <a:endParaRPr sz="1400">
              <a:latin typeface="BM HANNA 11yrs old"/>
              <a:cs typeface="BM HANNA 11yrs old"/>
            </a:endParaRPr>
          </a:p>
          <a:p>
            <a:pPr marL="374015">
              <a:lnSpc>
                <a:spcPct val="100000"/>
              </a:lnSpc>
              <a:spcBef>
                <a:spcPts val="975"/>
              </a:spcBef>
              <a:tabLst>
                <a:tab pos="2018664" algn="l"/>
              </a:tabLst>
            </a:pPr>
            <a:r>
              <a:rPr sz="1300" b="1" spc="-20" dirty="0">
                <a:solidFill>
                  <a:srgbClr val="FFFFFF"/>
                </a:solidFill>
                <a:latin typeface="Noto Sans CJK HK"/>
                <a:cs typeface="Noto Sans CJK HK"/>
              </a:rPr>
              <a:t>내역사업</a:t>
            </a: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	신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규</a:t>
            </a:r>
            <a:endParaRPr sz="1300">
              <a:latin typeface="Noto Sans CJK HK"/>
              <a:cs typeface="Noto Sans CJK HK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9636252" y="3066288"/>
            <a:ext cx="561340" cy="375285"/>
            <a:chOff x="9636252" y="3066288"/>
            <a:chExt cx="561340" cy="375285"/>
          </a:xfrm>
        </p:grpSpPr>
        <p:pic>
          <p:nvPicPr>
            <p:cNvPr id="101" name="object 10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636252" y="3066288"/>
              <a:ext cx="368795" cy="37490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28276" y="3066288"/>
              <a:ext cx="368795" cy="374903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9727692" y="3098850"/>
            <a:ext cx="3613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계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속</a:t>
            </a:r>
            <a:endParaRPr sz="1300">
              <a:latin typeface="Noto Sans CJK HK"/>
              <a:cs typeface="Noto Sans CJK HK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0853928" y="3066288"/>
            <a:ext cx="561340" cy="375285"/>
            <a:chOff x="10853928" y="3066288"/>
            <a:chExt cx="561340" cy="375285"/>
          </a:xfrm>
        </p:grpSpPr>
        <p:pic>
          <p:nvPicPr>
            <p:cNvPr id="105" name="object 10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853928" y="3066288"/>
              <a:ext cx="368807" cy="37490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045952" y="3066288"/>
              <a:ext cx="368807" cy="374903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10945786" y="3098850"/>
            <a:ext cx="3613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FF"/>
                </a:solidFill>
                <a:latin typeface="Noto Sans CJK HK"/>
                <a:cs typeface="Noto Sans CJK HK"/>
              </a:rPr>
              <a:t>합</a:t>
            </a:r>
            <a:r>
              <a:rPr sz="1300" b="1" spc="10" dirty="0">
                <a:solidFill>
                  <a:srgbClr val="FFFFFF"/>
                </a:solidFill>
                <a:latin typeface="Noto Sans CJK HK"/>
                <a:cs typeface="Noto Sans CJK HK"/>
              </a:rPr>
              <a:t> </a:t>
            </a:r>
            <a:r>
              <a:rPr sz="1300" b="1" spc="-50" dirty="0">
                <a:solidFill>
                  <a:srgbClr val="FFFFFF"/>
                </a:solidFill>
                <a:latin typeface="Noto Sans CJK HK"/>
                <a:cs typeface="Noto Sans CJK HK"/>
              </a:rPr>
              <a:t>계</a:t>
            </a:r>
            <a:endParaRPr sz="1300">
              <a:latin typeface="Noto Sans CJK HK"/>
              <a:cs typeface="Noto Sans CJK HK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355778" y="3388486"/>
            <a:ext cx="1618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solidFill>
                  <a:srgbClr val="252525"/>
                </a:solidFill>
                <a:latin typeface="Noto Sans CJK HK"/>
                <a:cs typeface="Noto Sans CJK HK"/>
              </a:rPr>
              <a:t>기업수요기반차세대연구자 </a:t>
            </a:r>
            <a:r>
              <a:rPr sz="12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도전혁신산업기술개발</a:t>
            </a:r>
            <a:endParaRPr sz="1200">
              <a:latin typeface="Noto Sans CJK HK"/>
              <a:cs typeface="Noto Sans CJK HK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348408" y="3479927"/>
            <a:ext cx="680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3,915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(36)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851555" y="3479927"/>
            <a:ext cx="112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-</a:t>
            </a:r>
            <a:endParaRPr sz="1200">
              <a:latin typeface="BM HANNA 11yrs old"/>
              <a:cs typeface="BM HANNA 11yrs old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0784700" y="3479927"/>
            <a:ext cx="680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3,915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(36)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9300197" y="3826243"/>
            <a:ext cx="1215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-</a:t>
            </a:r>
            <a:endParaRPr sz="1200">
              <a:latin typeface="BM HANNA 11yrs old"/>
              <a:cs typeface="BM HANNA 11yrs old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929480" y="3826243"/>
            <a:ext cx="393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85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(1)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236322" y="3730117"/>
            <a:ext cx="2847975" cy="5835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855"/>
              </a:spcBef>
              <a:tabLst>
                <a:tab pos="2269490" algn="l"/>
              </a:tabLst>
            </a:pPr>
            <a:r>
              <a:rPr sz="12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2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수요매칭지원단</a:t>
            </a:r>
            <a:r>
              <a:rPr sz="12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</a:t>
            </a:r>
            <a:r>
              <a:rPr sz="1200" b="1" dirty="0">
                <a:solidFill>
                  <a:srgbClr val="252525"/>
                </a:solidFill>
                <a:latin typeface="Noto Sans CJK JP"/>
                <a:cs typeface="Noto Sans CJK JP"/>
              </a:rPr>
              <a:t>	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85</a:t>
            </a:r>
            <a:r>
              <a:rPr sz="1200" spc="-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(1)</a:t>
            </a:r>
            <a:endParaRPr sz="10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100" dirty="0">
                <a:solidFill>
                  <a:srgbClr val="252525"/>
                </a:solidFill>
                <a:latin typeface="BM EULJIRO TTF"/>
                <a:cs typeface="BM EULJIRO TTF"/>
              </a:rPr>
              <a:t>일정은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상황에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따라</a:t>
            </a:r>
            <a:r>
              <a:rPr sz="1200" spc="5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일부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변동될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35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200">
              <a:latin typeface="BM EULJIRO TTF"/>
              <a:cs typeface="BM EULJIRO TTF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780661" y="2866250"/>
            <a:ext cx="9664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BM HANNA 11yrs old"/>
                <a:cs typeface="BM HANNA 11yrs old"/>
              </a:rPr>
              <a:t>(</a:t>
            </a:r>
            <a:r>
              <a:rPr sz="900" dirty="0">
                <a:solidFill>
                  <a:srgbClr val="404040"/>
                </a:solidFill>
                <a:latin typeface="BM EULJIRO TTF"/>
                <a:cs typeface="BM EULJIRO TTF"/>
              </a:rPr>
              <a:t>단위</a:t>
            </a:r>
            <a:r>
              <a:rPr sz="900" spc="35" dirty="0">
                <a:solidFill>
                  <a:srgbClr val="404040"/>
                </a:solidFill>
                <a:latin typeface="BM EULJIRO TTF"/>
                <a:cs typeface="BM EULJIRO TTF"/>
              </a:rPr>
              <a:t> </a:t>
            </a:r>
            <a:r>
              <a:rPr sz="900" spc="95" dirty="0">
                <a:solidFill>
                  <a:srgbClr val="404040"/>
                </a:solidFill>
                <a:latin typeface="BM HANNA 11yrs old"/>
                <a:cs typeface="BM HANNA 11yrs old"/>
              </a:rPr>
              <a:t>:</a:t>
            </a:r>
            <a:r>
              <a:rPr sz="900" spc="-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50" dirty="0">
                <a:solidFill>
                  <a:srgbClr val="404040"/>
                </a:solidFill>
                <a:latin typeface="BM EULJIRO TTF"/>
                <a:cs typeface="BM EULJIRO TTF"/>
              </a:rPr>
              <a:t>백만원</a:t>
            </a:r>
            <a:r>
              <a:rPr sz="900" spc="50" dirty="0">
                <a:solidFill>
                  <a:srgbClr val="404040"/>
                </a:solidFill>
                <a:latin typeface="BM HANNA 11yrs old"/>
                <a:cs typeface="BM HANNA 11yrs old"/>
              </a:rPr>
              <a:t>,</a:t>
            </a:r>
            <a:r>
              <a:rPr sz="900" spc="15" dirty="0">
                <a:solidFill>
                  <a:srgbClr val="404040"/>
                </a:solidFill>
                <a:latin typeface="BM HANNA 11yrs old"/>
                <a:cs typeface="BM HANNA 11yrs old"/>
              </a:rPr>
              <a:t> </a:t>
            </a:r>
            <a:r>
              <a:rPr sz="900" spc="-25" dirty="0">
                <a:solidFill>
                  <a:srgbClr val="404040"/>
                </a:solidFill>
                <a:latin typeface="BM EULJIRO TTF"/>
                <a:cs typeface="BM EULJIRO TTF"/>
              </a:rPr>
              <a:t>개수</a:t>
            </a:r>
            <a:r>
              <a:rPr sz="900" spc="-25" dirty="0">
                <a:solidFill>
                  <a:srgbClr val="404040"/>
                </a:solidFill>
                <a:latin typeface="BM HANNA 11yrs old"/>
                <a:cs typeface="BM HANNA 11yrs old"/>
              </a:rPr>
              <a:t>)</a:t>
            </a:r>
            <a:endParaRPr sz="900">
              <a:latin typeface="BM HANNA 11yrs old"/>
              <a:cs typeface="BM HANNA 11yrs old"/>
            </a:endParaRPr>
          </a:p>
        </p:txBody>
      </p:sp>
      <p:pic>
        <p:nvPicPr>
          <p:cNvPr id="116" name="object 11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247790" y="5501665"/>
            <a:ext cx="1256220" cy="581444"/>
          </a:xfrm>
          <a:prstGeom prst="rect">
            <a:avLst/>
          </a:prstGeom>
        </p:spPr>
      </p:pic>
      <p:sp>
        <p:nvSpPr>
          <p:cNvPr id="117" name="object 117"/>
          <p:cNvSpPr txBox="1"/>
          <p:nvPr/>
        </p:nvSpPr>
        <p:spPr>
          <a:xfrm>
            <a:off x="6313894" y="5517557"/>
            <a:ext cx="112331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기업수요기반차세대 연구자도전혁신 산업기술개발</a:t>
            </a:r>
            <a:endParaRPr sz="1100">
              <a:latin typeface="BM EULJIRO TTF"/>
              <a:cs typeface="BM EULJIRO TTF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247790" y="5111889"/>
            <a:ext cx="4572000" cy="1281430"/>
            <a:chOff x="6247790" y="5111889"/>
            <a:chExt cx="4572000" cy="1281430"/>
          </a:xfrm>
        </p:grpSpPr>
        <p:pic>
          <p:nvPicPr>
            <p:cNvPr id="119" name="object 11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47790" y="6118796"/>
              <a:ext cx="1256220" cy="27439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471915" y="5111889"/>
              <a:ext cx="223202" cy="22318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533953" y="5111889"/>
              <a:ext cx="223202" cy="22318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595990" y="5111889"/>
              <a:ext cx="223202" cy="223189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6236322" y="6054149"/>
            <a:ext cx="2193925" cy="57467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850"/>
              </a:spcBef>
              <a:tabLst>
                <a:tab pos="1462405" algn="l"/>
              </a:tabLst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수요매칭지원단</a:t>
            </a: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100" dirty="0">
                <a:solidFill>
                  <a:srgbClr val="0D0D0D"/>
                </a:solidFill>
                <a:latin typeface="BM HANNA 11yrs old"/>
                <a:cs typeface="BM HANNA 11yrs old"/>
              </a:rPr>
              <a:t>	</a:t>
            </a:r>
            <a:r>
              <a:rPr sz="1650" spc="-15" baseline="2525" dirty="0">
                <a:solidFill>
                  <a:srgbClr val="0D0D0D"/>
                </a:solidFill>
                <a:latin typeface="BM HANNA 11yrs old"/>
                <a:cs typeface="BM HANNA 11yrs old"/>
              </a:rPr>
              <a:t>‘25.1</a:t>
            </a:r>
            <a:r>
              <a:rPr sz="1650" spc="-15" baseline="252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r>
              <a:rPr sz="1650" spc="-15" baseline="2525" dirty="0">
                <a:solidFill>
                  <a:srgbClr val="0D0D0D"/>
                </a:solidFill>
                <a:latin typeface="BM HANNA 11yrs old"/>
                <a:cs typeface="BM HANNA 11yrs old"/>
              </a:rPr>
              <a:t>~2</a:t>
            </a:r>
            <a:r>
              <a:rPr sz="1650" spc="-15" baseline="2525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650" baseline="2525">
              <a:latin typeface="BM EULJIRO TTF"/>
              <a:cs typeface="BM EULJIRO TTF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200" spc="-110" dirty="0">
                <a:solidFill>
                  <a:srgbClr val="252525"/>
                </a:solidFill>
                <a:latin typeface="BM HANNA 11yrs old"/>
                <a:cs typeface="BM HANNA 11yrs old"/>
              </a:rPr>
              <a:t>*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상세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75" dirty="0">
                <a:solidFill>
                  <a:srgbClr val="252525"/>
                </a:solidFill>
                <a:latin typeface="BM EULJIRO TTF"/>
                <a:cs typeface="BM EULJIRO TTF"/>
              </a:rPr>
              <a:t>추진일정은</a:t>
            </a:r>
            <a:r>
              <a:rPr sz="1200" spc="55" dirty="0">
                <a:solidFill>
                  <a:srgbClr val="252525"/>
                </a:solidFill>
                <a:latin typeface="BM EULJIRO TTF"/>
                <a:cs typeface="BM EULJIRO TTF"/>
              </a:rPr>
              <a:t> 변동될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dirty="0">
                <a:solidFill>
                  <a:srgbClr val="252525"/>
                </a:solidFill>
                <a:latin typeface="BM EULJIRO TTF"/>
                <a:cs typeface="BM EULJIRO TTF"/>
              </a:rPr>
              <a:t>수</a:t>
            </a:r>
            <a:r>
              <a:rPr sz="1200" spc="30" dirty="0">
                <a:solidFill>
                  <a:srgbClr val="252525"/>
                </a:solidFill>
                <a:latin typeface="BM EULJIRO TTF"/>
                <a:cs typeface="BM EULJIRO TTF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BM EULJIRO TTF"/>
                <a:cs typeface="BM EULJIRO TTF"/>
              </a:rPr>
              <a:t>있음</a:t>
            </a:r>
            <a:endParaRPr sz="1200">
              <a:latin typeface="BM EULJIRO TTF"/>
              <a:cs typeface="BM EULJIRO TTF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7640701" y="6091049"/>
            <a:ext cx="4003040" cy="12700"/>
            <a:chOff x="7640701" y="6091049"/>
            <a:chExt cx="4003040" cy="12700"/>
          </a:xfrm>
        </p:grpSpPr>
        <p:sp>
          <p:nvSpPr>
            <p:cNvPr id="125" name="object 125"/>
            <p:cNvSpPr/>
            <p:nvPr/>
          </p:nvSpPr>
          <p:spPr>
            <a:xfrm>
              <a:off x="7640701" y="6097399"/>
              <a:ext cx="824230" cy="0"/>
            </a:xfrm>
            <a:custGeom>
              <a:avLst/>
              <a:gdLst/>
              <a:ahLst/>
              <a:cxnLst/>
              <a:rect l="l" t="t" r="r" b="b"/>
              <a:pathLst>
                <a:path w="824229">
                  <a:moveTo>
                    <a:pt x="0" y="0"/>
                  </a:moveTo>
                  <a:lnTo>
                    <a:pt x="823925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705126" y="6097399"/>
              <a:ext cx="824230" cy="0"/>
            </a:xfrm>
            <a:custGeom>
              <a:avLst/>
              <a:gdLst/>
              <a:ahLst/>
              <a:cxnLst/>
              <a:rect l="l" t="t" r="r" b="b"/>
              <a:pathLst>
                <a:path w="824229">
                  <a:moveTo>
                    <a:pt x="0" y="0"/>
                  </a:moveTo>
                  <a:lnTo>
                    <a:pt x="823925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771926" y="6097399"/>
              <a:ext cx="824230" cy="0"/>
            </a:xfrm>
            <a:custGeom>
              <a:avLst/>
              <a:gdLst/>
              <a:ahLst/>
              <a:cxnLst/>
              <a:rect l="l" t="t" r="r" b="b"/>
              <a:pathLst>
                <a:path w="824229">
                  <a:moveTo>
                    <a:pt x="0" y="0"/>
                  </a:moveTo>
                  <a:lnTo>
                    <a:pt x="823925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819676" y="6097399"/>
              <a:ext cx="824230" cy="0"/>
            </a:xfrm>
            <a:custGeom>
              <a:avLst/>
              <a:gdLst/>
              <a:ahLst/>
              <a:cxnLst/>
              <a:rect l="l" t="t" r="r" b="b"/>
              <a:pathLst>
                <a:path w="824229">
                  <a:moveTo>
                    <a:pt x="0" y="0"/>
                  </a:moveTo>
                  <a:lnTo>
                    <a:pt x="823925" y="0"/>
                  </a:lnTo>
                </a:path>
              </a:pathLst>
            </a:custGeom>
            <a:ln w="12700">
              <a:solidFill>
                <a:srgbClr val="1F80C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8871801" y="5673698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871801" y="6139889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943270" y="5673698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943270" y="6139889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‘25.2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1000438" y="5673698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’25.4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1000438" y="6139889"/>
            <a:ext cx="4692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‘25.3</a:t>
            </a:r>
            <a:r>
              <a:rPr sz="1100" spc="-10" dirty="0">
                <a:solidFill>
                  <a:srgbClr val="0D0D0D"/>
                </a:solidFill>
                <a:latin typeface="BM EULJIRO TTF"/>
                <a:cs typeface="BM EULJIRO TTF"/>
              </a:rPr>
              <a:t>월</a:t>
            </a:r>
            <a:endParaRPr sz="1100">
              <a:latin typeface="BM EULJIRO TTF"/>
              <a:cs typeface="BM EULJIRO TTF"/>
            </a:endParaRPr>
          </a:p>
        </p:txBody>
      </p:sp>
      <p:pic>
        <p:nvPicPr>
          <p:cNvPr id="135" name="object 13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0" y="0"/>
            <a:ext cx="12192000" cy="1062062"/>
          </a:xfrm>
          <a:prstGeom prst="rect">
            <a:avLst/>
          </a:prstGeom>
        </p:spPr>
      </p:pic>
      <p:sp>
        <p:nvSpPr>
          <p:cNvPr id="136" name="object 136"/>
          <p:cNvSpPr txBox="1"/>
          <p:nvPr/>
        </p:nvSpPr>
        <p:spPr>
          <a:xfrm>
            <a:off x="430532" y="439851"/>
            <a:ext cx="864489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0D0D0D"/>
                </a:solidFill>
                <a:latin typeface="BM DoHyeon"/>
                <a:cs typeface="BM DoHyeon"/>
              </a:rPr>
              <a:t>기업수요기반차세대연구자도전혁신산업기술개발</a:t>
            </a:r>
            <a:endParaRPr sz="3000">
              <a:latin typeface="BM DoHyeon"/>
              <a:cs typeface="BM DoHyeon"/>
            </a:endParaRPr>
          </a:p>
          <a:p>
            <a:pPr marL="2931795" marR="5080" indent="-233679">
              <a:lnSpc>
                <a:spcPct val="100000"/>
              </a:lnSpc>
              <a:spcBef>
                <a:spcPts val="3140"/>
              </a:spcBef>
            </a:pP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기업의</a:t>
            </a:r>
            <a:r>
              <a:rPr sz="18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기술수요와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5" dirty="0">
                <a:solidFill>
                  <a:srgbClr val="0D0D0D"/>
                </a:solidFill>
                <a:latin typeface="Noto Sans CJK HK"/>
                <a:cs typeface="Noto Sans CJK HK"/>
              </a:rPr>
              <a:t>차세대연구자들이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보유한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첨단기술을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75" dirty="0">
                <a:solidFill>
                  <a:srgbClr val="0D0D0D"/>
                </a:solidFill>
                <a:latin typeface="Noto Sans CJK HK"/>
                <a:cs typeface="Noto Sans CJK HK"/>
              </a:rPr>
              <a:t>매칭하여 </a:t>
            </a:r>
            <a:r>
              <a:rPr sz="18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공동연구를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지원함으로써</a:t>
            </a:r>
            <a:r>
              <a:rPr sz="18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70" dirty="0">
                <a:solidFill>
                  <a:srgbClr val="0D0D0D"/>
                </a:solidFill>
                <a:latin typeface="Noto Sans CJK HK"/>
                <a:cs typeface="Noto Sans CJK HK"/>
              </a:rPr>
              <a:t>국가첨단전략산업분야</a:t>
            </a:r>
            <a:r>
              <a:rPr sz="1800" b="1" spc="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경쟁력</a:t>
            </a:r>
            <a:r>
              <a:rPr sz="18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제고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07974" y="0"/>
            <a:ext cx="3533775" cy="415925"/>
          </a:xfrm>
          <a:custGeom>
            <a:avLst/>
            <a:gdLst/>
            <a:ahLst/>
            <a:cxnLst/>
            <a:rect l="l" t="t" r="r" b="b"/>
            <a:pathLst>
              <a:path w="3533775" h="415925">
                <a:moveTo>
                  <a:pt x="3533775" y="0"/>
                </a:moveTo>
                <a:lnTo>
                  <a:pt x="0" y="0"/>
                </a:lnTo>
                <a:lnTo>
                  <a:pt x="0" y="306882"/>
                </a:lnTo>
                <a:lnTo>
                  <a:pt x="8546" y="349212"/>
                </a:lnTo>
                <a:lnTo>
                  <a:pt x="31853" y="383779"/>
                </a:lnTo>
                <a:lnTo>
                  <a:pt x="66420" y="407086"/>
                </a:lnTo>
                <a:lnTo>
                  <a:pt x="108750" y="415632"/>
                </a:lnTo>
                <a:lnTo>
                  <a:pt x="3425024" y="415632"/>
                </a:lnTo>
                <a:lnTo>
                  <a:pt x="3467354" y="407086"/>
                </a:lnTo>
                <a:lnTo>
                  <a:pt x="3501921" y="383779"/>
                </a:lnTo>
                <a:lnTo>
                  <a:pt x="3525228" y="349212"/>
                </a:lnTo>
                <a:lnTo>
                  <a:pt x="3533775" y="306882"/>
                </a:lnTo>
                <a:lnTo>
                  <a:pt x="3533775" y="0"/>
                </a:lnTo>
                <a:close/>
              </a:path>
            </a:pathLst>
          </a:custGeom>
          <a:solidFill>
            <a:srgbClr val="038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</a:t>
            </a:r>
            <a:r>
              <a:rPr spc="-95" dirty="0"/>
              <a:t> </a:t>
            </a:r>
            <a:r>
              <a:rPr dirty="0"/>
              <a:t>이전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dirty="0"/>
              <a:t>사업화</a:t>
            </a:r>
            <a:r>
              <a:rPr spc="-95" dirty="0"/>
              <a:t> </a:t>
            </a:r>
            <a:r>
              <a:rPr spc="-25" dirty="0"/>
              <a:t>촉진</a:t>
            </a:r>
          </a:p>
        </p:txBody>
      </p:sp>
      <p:sp>
        <p:nvSpPr>
          <p:cNvPr id="139" name="object 1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8</a:t>
            </a:fld>
            <a:endParaRPr spc="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2920"/>
            <a:chOff x="0" y="0"/>
            <a:chExt cx="12192000" cy="6852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055"/>
              <a:ext cx="12191995" cy="52922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41113"/>
              <a:ext cx="12192000" cy="20114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12192000" cy="471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23" y="2677668"/>
              <a:ext cx="11355324" cy="1956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3232" y="2700197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11154130" y="0"/>
                  </a:moveTo>
                  <a:lnTo>
                    <a:pt x="137439" y="0"/>
                  </a:lnTo>
                  <a:lnTo>
                    <a:pt x="93997" y="7006"/>
                  </a:lnTo>
                  <a:lnTo>
                    <a:pt x="56268" y="26517"/>
                  </a:lnTo>
                  <a:lnTo>
                    <a:pt x="26517" y="56268"/>
                  </a:lnTo>
                  <a:lnTo>
                    <a:pt x="7006" y="93997"/>
                  </a:lnTo>
                  <a:lnTo>
                    <a:pt x="0" y="137439"/>
                  </a:lnTo>
                  <a:lnTo>
                    <a:pt x="0" y="1755127"/>
                  </a:lnTo>
                  <a:lnTo>
                    <a:pt x="7006" y="1798564"/>
                  </a:lnTo>
                  <a:lnTo>
                    <a:pt x="26517" y="1836292"/>
                  </a:lnTo>
                  <a:lnTo>
                    <a:pt x="56268" y="1866045"/>
                  </a:lnTo>
                  <a:lnTo>
                    <a:pt x="93997" y="1885558"/>
                  </a:lnTo>
                  <a:lnTo>
                    <a:pt x="137439" y="1892566"/>
                  </a:lnTo>
                  <a:lnTo>
                    <a:pt x="11154130" y="1892566"/>
                  </a:lnTo>
                  <a:lnTo>
                    <a:pt x="11197572" y="1885558"/>
                  </a:lnTo>
                  <a:lnTo>
                    <a:pt x="11235301" y="1866045"/>
                  </a:lnTo>
                  <a:lnTo>
                    <a:pt x="11265052" y="1836292"/>
                  </a:lnTo>
                  <a:lnTo>
                    <a:pt x="11284563" y="1798564"/>
                  </a:lnTo>
                  <a:lnTo>
                    <a:pt x="11291570" y="1755127"/>
                  </a:lnTo>
                  <a:lnTo>
                    <a:pt x="11291570" y="137439"/>
                  </a:lnTo>
                  <a:lnTo>
                    <a:pt x="11284563" y="93997"/>
                  </a:lnTo>
                  <a:lnTo>
                    <a:pt x="11265052" y="56268"/>
                  </a:lnTo>
                  <a:lnTo>
                    <a:pt x="11235301" y="26517"/>
                  </a:lnTo>
                  <a:lnTo>
                    <a:pt x="11197572" y="7006"/>
                  </a:lnTo>
                  <a:lnTo>
                    <a:pt x="11154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3232" y="2700197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0" y="137439"/>
                  </a:moveTo>
                  <a:lnTo>
                    <a:pt x="7006" y="93997"/>
                  </a:lnTo>
                  <a:lnTo>
                    <a:pt x="26517" y="56268"/>
                  </a:lnTo>
                  <a:lnTo>
                    <a:pt x="56268" y="26517"/>
                  </a:lnTo>
                  <a:lnTo>
                    <a:pt x="93997" y="7006"/>
                  </a:lnTo>
                  <a:lnTo>
                    <a:pt x="137439" y="0"/>
                  </a:lnTo>
                  <a:lnTo>
                    <a:pt x="11154130" y="0"/>
                  </a:lnTo>
                  <a:lnTo>
                    <a:pt x="11197572" y="7006"/>
                  </a:lnTo>
                  <a:lnTo>
                    <a:pt x="11235301" y="26517"/>
                  </a:lnTo>
                  <a:lnTo>
                    <a:pt x="11265052" y="56268"/>
                  </a:lnTo>
                  <a:lnTo>
                    <a:pt x="11284563" y="93997"/>
                  </a:lnTo>
                  <a:lnTo>
                    <a:pt x="11291570" y="137439"/>
                  </a:lnTo>
                  <a:lnTo>
                    <a:pt x="11291570" y="1755127"/>
                  </a:lnTo>
                  <a:lnTo>
                    <a:pt x="11284563" y="1798564"/>
                  </a:lnTo>
                  <a:lnTo>
                    <a:pt x="11265052" y="1836292"/>
                  </a:lnTo>
                  <a:lnTo>
                    <a:pt x="11235301" y="1866045"/>
                  </a:lnTo>
                  <a:lnTo>
                    <a:pt x="11197572" y="1885558"/>
                  </a:lnTo>
                  <a:lnTo>
                    <a:pt x="11154130" y="1892566"/>
                  </a:lnTo>
                  <a:lnTo>
                    <a:pt x="137439" y="1892566"/>
                  </a:lnTo>
                  <a:lnTo>
                    <a:pt x="93997" y="1885558"/>
                  </a:lnTo>
                  <a:lnTo>
                    <a:pt x="56268" y="1866045"/>
                  </a:lnTo>
                  <a:lnTo>
                    <a:pt x="26517" y="1836292"/>
                  </a:lnTo>
                  <a:lnTo>
                    <a:pt x="7006" y="1798564"/>
                  </a:lnTo>
                  <a:lnTo>
                    <a:pt x="0" y="1755127"/>
                  </a:lnTo>
                  <a:lnTo>
                    <a:pt x="0" y="137439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6259" y="3791775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6259" y="3791775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167" y="3852671"/>
              <a:ext cx="687324" cy="2118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4661" y="3864089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14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2"/>
                  </a:lnTo>
                  <a:lnTo>
                    <a:pt x="214507" y="62893"/>
                  </a:lnTo>
                  <a:lnTo>
                    <a:pt x="223647" y="63436"/>
                  </a:lnTo>
                  <a:lnTo>
                    <a:pt x="233148" y="62893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58" y="23875"/>
                  </a:lnTo>
                  <a:lnTo>
                    <a:pt x="211289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82" y="93687"/>
                  </a:lnTo>
                  <a:lnTo>
                    <a:pt x="512279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25" y="93535"/>
                  </a:lnTo>
                  <a:lnTo>
                    <a:pt x="626687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25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49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77" y="111597"/>
                  </a:lnTo>
                  <a:lnTo>
                    <a:pt x="58102" y="91630"/>
                  </a:lnTo>
                  <a:lnTo>
                    <a:pt x="81619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19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5" y="114466"/>
                  </a:lnTo>
                  <a:lnTo>
                    <a:pt x="93413" y="106775"/>
                  </a:lnTo>
                  <a:lnTo>
                    <a:pt x="85880" y="98274"/>
                  </a:lnTo>
                  <a:lnTo>
                    <a:pt x="81619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15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15"/>
                  </a:lnTo>
                  <a:lnTo>
                    <a:pt x="465035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2612" y="3791775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2612" y="3791775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6259" y="4165879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6259" y="4165879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91" y="4229100"/>
              <a:ext cx="679704" cy="2133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75613" y="4239526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5" h="173989">
                  <a:moveTo>
                    <a:pt x="588137" y="101917"/>
                  </a:moveTo>
                  <a:lnTo>
                    <a:pt x="570992" y="101917"/>
                  </a:lnTo>
                  <a:lnTo>
                    <a:pt x="563054" y="102742"/>
                  </a:lnTo>
                  <a:lnTo>
                    <a:pt x="526694" y="118427"/>
                  </a:lnTo>
                  <a:lnTo>
                    <a:pt x="518922" y="143763"/>
                  </a:lnTo>
                  <a:lnTo>
                    <a:pt x="520407" y="148907"/>
                  </a:lnTo>
                  <a:lnTo>
                    <a:pt x="526376" y="157797"/>
                  </a:lnTo>
                  <a:lnTo>
                    <a:pt x="530606" y="161543"/>
                  </a:lnTo>
                  <a:lnTo>
                    <a:pt x="536067" y="164591"/>
                  </a:lnTo>
                  <a:lnTo>
                    <a:pt x="541401" y="167639"/>
                  </a:lnTo>
                  <a:lnTo>
                    <a:pt x="547751" y="169925"/>
                  </a:lnTo>
                  <a:lnTo>
                    <a:pt x="562483" y="172973"/>
                  </a:lnTo>
                  <a:lnTo>
                    <a:pt x="570547" y="173735"/>
                  </a:lnTo>
                  <a:lnTo>
                    <a:pt x="588073" y="173735"/>
                  </a:lnTo>
                  <a:lnTo>
                    <a:pt x="628269" y="161543"/>
                  </a:lnTo>
                  <a:lnTo>
                    <a:pt x="633074" y="156971"/>
                  </a:lnTo>
                  <a:lnTo>
                    <a:pt x="579501" y="156971"/>
                  </a:lnTo>
                  <a:lnTo>
                    <a:pt x="571621" y="156638"/>
                  </a:lnTo>
                  <a:lnTo>
                    <a:pt x="541972" y="143509"/>
                  </a:lnTo>
                  <a:lnTo>
                    <a:pt x="542069" y="131571"/>
                  </a:lnTo>
                  <a:lnTo>
                    <a:pt x="579501" y="118871"/>
                  </a:lnTo>
                  <a:lnTo>
                    <a:pt x="632941" y="118871"/>
                  </a:lnTo>
                  <a:lnTo>
                    <a:pt x="632498" y="118236"/>
                  </a:lnTo>
                  <a:lnTo>
                    <a:pt x="596163" y="102742"/>
                  </a:lnTo>
                  <a:lnTo>
                    <a:pt x="588137" y="101917"/>
                  </a:lnTo>
                  <a:close/>
                </a:path>
                <a:path w="640715" h="173989">
                  <a:moveTo>
                    <a:pt x="632941" y="118871"/>
                  </a:moveTo>
                  <a:lnTo>
                    <a:pt x="579501" y="118871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1"/>
                  </a:lnTo>
                  <a:lnTo>
                    <a:pt x="616935" y="143509"/>
                  </a:lnTo>
                  <a:lnTo>
                    <a:pt x="579501" y="156971"/>
                  </a:lnTo>
                  <a:lnTo>
                    <a:pt x="633074" y="156971"/>
                  </a:lnTo>
                  <a:lnTo>
                    <a:pt x="638708" y="148907"/>
                  </a:lnTo>
                  <a:lnTo>
                    <a:pt x="640270" y="143763"/>
                  </a:lnTo>
                  <a:lnTo>
                    <a:pt x="640270" y="132206"/>
                  </a:lnTo>
                  <a:lnTo>
                    <a:pt x="638708" y="127126"/>
                  </a:lnTo>
                  <a:lnTo>
                    <a:pt x="632941" y="118871"/>
                  </a:lnTo>
                  <a:close/>
                </a:path>
                <a:path w="640715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7"/>
                  </a:lnTo>
                  <a:lnTo>
                    <a:pt x="583692" y="37337"/>
                  </a:lnTo>
                  <a:lnTo>
                    <a:pt x="583692" y="55244"/>
                  </a:lnTo>
                  <a:lnTo>
                    <a:pt x="615315" y="55244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5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2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0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5" h="173989">
                  <a:moveTo>
                    <a:pt x="569230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3"/>
                  </a:lnTo>
                  <a:lnTo>
                    <a:pt x="579215" y="72845"/>
                  </a:lnTo>
                  <a:lnTo>
                    <a:pt x="572333" y="67936"/>
                  </a:lnTo>
                  <a:lnTo>
                    <a:pt x="569230" y="64960"/>
                  </a:lnTo>
                  <a:close/>
                </a:path>
                <a:path w="640715" h="173989">
                  <a:moveTo>
                    <a:pt x="586359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9" y="25336"/>
                  </a:lnTo>
                  <a:lnTo>
                    <a:pt x="586359" y="7429"/>
                  </a:lnTo>
                  <a:close/>
                </a:path>
                <a:path w="640715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7" y="167449"/>
                  </a:lnTo>
                  <a:lnTo>
                    <a:pt x="314706" y="167449"/>
                  </a:lnTo>
                  <a:lnTo>
                    <a:pt x="314706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5" h="173989">
                  <a:moveTo>
                    <a:pt x="310515" y="190"/>
                  </a:moveTo>
                  <a:lnTo>
                    <a:pt x="289179" y="190"/>
                  </a:lnTo>
                  <a:lnTo>
                    <a:pt x="289179" y="126110"/>
                  </a:lnTo>
                  <a:lnTo>
                    <a:pt x="310515" y="126110"/>
                  </a:lnTo>
                  <a:lnTo>
                    <a:pt x="310515" y="190"/>
                  </a:lnTo>
                  <a:close/>
                </a:path>
                <a:path w="640715" h="173989">
                  <a:moveTo>
                    <a:pt x="231267" y="25526"/>
                  </a:moveTo>
                  <a:lnTo>
                    <a:pt x="208597" y="25526"/>
                  </a:lnTo>
                  <a:lnTo>
                    <a:pt x="208597" y="32765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2" y="86867"/>
                  </a:lnTo>
                  <a:lnTo>
                    <a:pt x="180213" y="101536"/>
                  </a:lnTo>
                  <a:lnTo>
                    <a:pt x="211455" y="78714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7" y="39052"/>
                  </a:lnTo>
                  <a:lnTo>
                    <a:pt x="231267" y="25526"/>
                  </a:lnTo>
                  <a:close/>
                </a:path>
                <a:path w="640715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4" y="81724"/>
                  </a:lnTo>
                  <a:lnTo>
                    <a:pt x="266573" y="79946"/>
                  </a:lnTo>
                  <a:lnTo>
                    <a:pt x="261391" y="77508"/>
                  </a:lnTo>
                  <a:lnTo>
                    <a:pt x="251612" y="71285"/>
                  </a:lnTo>
                  <a:lnTo>
                    <a:pt x="247269" y="67627"/>
                  </a:lnTo>
                  <a:lnTo>
                    <a:pt x="245537" y="65722"/>
                  </a:lnTo>
                  <a:close/>
                </a:path>
                <a:path w="640715" h="173989">
                  <a:moveTo>
                    <a:pt x="263652" y="7429"/>
                  </a:moveTo>
                  <a:lnTo>
                    <a:pt x="176212" y="7429"/>
                  </a:lnTo>
                  <a:lnTo>
                    <a:pt x="176212" y="25526"/>
                  </a:lnTo>
                  <a:lnTo>
                    <a:pt x="263652" y="25526"/>
                  </a:lnTo>
                  <a:lnTo>
                    <a:pt x="263652" y="7429"/>
                  </a:lnTo>
                  <a:close/>
                </a:path>
                <a:path w="640715" h="173989">
                  <a:moveTo>
                    <a:pt x="90106" y="119633"/>
                  </a:moveTo>
                  <a:lnTo>
                    <a:pt x="68199" y="119633"/>
                  </a:lnTo>
                  <a:lnTo>
                    <a:pt x="68199" y="170687"/>
                  </a:lnTo>
                  <a:lnTo>
                    <a:pt x="90106" y="170687"/>
                  </a:lnTo>
                  <a:lnTo>
                    <a:pt x="90106" y="119633"/>
                  </a:lnTo>
                  <a:close/>
                </a:path>
                <a:path w="640715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3"/>
                  </a:lnTo>
                  <a:lnTo>
                    <a:pt x="157162" y="119633"/>
                  </a:lnTo>
                  <a:lnTo>
                    <a:pt x="157162" y="101536"/>
                  </a:lnTo>
                  <a:close/>
                </a:path>
                <a:path w="640715" h="173989">
                  <a:moveTo>
                    <a:pt x="466725" y="95249"/>
                  </a:moveTo>
                  <a:lnTo>
                    <a:pt x="355473" y="95249"/>
                  </a:lnTo>
                  <a:lnTo>
                    <a:pt x="355473" y="112013"/>
                  </a:lnTo>
                  <a:lnTo>
                    <a:pt x="447484" y="112013"/>
                  </a:lnTo>
                  <a:lnTo>
                    <a:pt x="447484" y="124777"/>
                  </a:lnTo>
                  <a:lnTo>
                    <a:pt x="358775" y="124777"/>
                  </a:lnTo>
                  <a:lnTo>
                    <a:pt x="357378" y="125196"/>
                  </a:lnTo>
                  <a:lnTo>
                    <a:pt x="355854" y="126847"/>
                  </a:lnTo>
                  <a:lnTo>
                    <a:pt x="355473" y="128206"/>
                  </a:lnTo>
                  <a:lnTo>
                    <a:pt x="355473" y="166242"/>
                  </a:lnTo>
                  <a:lnTo>
                    <a:pt x="355854" y="167639"/>
                  </a:lnTo>
                  <a:lnTo>
                    <a:pt x="357378" y="169163"/>
                  </a:lnTo>
                  <a:lnTo>
                    <a:pt x="358775" y="169544"/>
                  </a:lnTo>
                  <a:lnTo>
                    <a:pt x="473773" y="169544"/>
                  </a:lnTo>
                  <a:lnTo>
                    <a:pt x="473773" y="152780"/>
                  </a:lnTo>
                  <a:lnTo>
                    <a:pt x="378523" y="152780"/>
                  </a:lnTo>
                  <a:lnTo>
                    <a:pt x="378523" y="139826"/>
                  </a:lnTo>
                  <a:lnTo>
                    <a:pt x="466725" y="139826"/>
                  </a:lnTo>
                  <a:lnTo>
                    <a:pt x="468083" y="139445"/>
                  </a:lnTo>
                  <a:lnTo>
                    <a:pt x="469734" y="137921"/>
                  </a:lnTo>
                  <a:lnTo>
                    <a:pt x="470154" y="136524"/>
                  </a:lnTo>
                  <a:lnTo>
                    <a:pt x="470154" y="98678"/>
                  </a:lnTo>
                  <a:lnTo>
                    <a:pt x="469734" y="97320"/>
                  </a:lnTo>
                  <a:lnTo>
                    <a:pt x="468083" y="95669"/>
                  </a:lnTo>
                  <a:lnTo>
                    <a:pt x="466725" y="95249"/>
                  </a:lnTo>
                  <a:close/>
                </a:path>
                <a:path w="640715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7" y="56864"/>
                  </a:lnTo>
                  <a:lnTo>
                    <a:pt x="18804" y="72223"/>
                  </a:lnTo>
                  <a:lnTo>
                    <a:pt x="7048" y="73723"/>
                  </a:lnTo>
                  <a:lnTo>
                    <a:pt x="20955" y="90487"/>
                  </a:lnTo>
                  <a:lnTo>
                    <a:pt x="63068" y="77640"/>
                  </a:lnTo>
                  <a:lnTo>
                    <a:pt x="78486" y="65531"/>
                  </a:lnTo>
                  <a:lnTo>
                    <a:pt x="113325" y="65531"/>
                  </a:lnTo>
                  <a:lnTo>
                    <a:pt x="109448" y="64007"/>
                  </a:lnTo>
                  <a:lnTo>
                    <a:pt x="99733" y="59562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5" h="173989">
                  <a:moveTo>
                    <a:pt x="113325" y="65531"/>
                  </a:moveTo>
                  <a:lnTo>
                    <a:pt x="78486" y="65531"/>
                  </a:lnTo>
                  <a:lnTo>
                    <a:pt x="82379" y="69670"/>
                  </a:lnTo>
                  <a:lnTo>
                    <a:pt x="125349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9" y="84264"/>
                  </a:lnTo>
                  <a:lnTo>
                    <a:pt x="141732" y="82867"/>
                  </a:lnTo>
                  <a:lnTo>
                    <a:pt x="144043" y="79819"/>
                  </a:lnTo>
                  <a:lnTo>
                    <a:pt x="146456" y="76771"/>
                  </a:lnTo>
                  <a:lnTo>
                    <a:pt x="147701" y="75310"/>
                  </a:lnTo>
                  <a:lnTo>
                    <a:pt x="148971" y="73913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1"/>
                  </a:lnTo>
                  <a:close/>
                </a:path>
                <a:path w="640715" h="173989">
                  <a:moveTo>
                    <a:pt x="141351" y="29717"/>
                  </a:moveTo>
                  <a:lnTo>
                    <a:pt x="15430" y="29717"/>
                  </a:lnTo>
                  <a:lnTo>
                    <a:pt x="15430" y="47053"/>
                  </a:lnTo>
                  <a:lnTo>
                    <a:pt x="141351" y="47053"/>
                  </a:lnTo>
                  <a:lnTo>
                    <a:pt x="141351" y="29717"/>
                  </a:lnTo>
                  <a:close/>
                </a:path>
                <a:path w="640715" h="173989">
                  <a:moveTo>
                    <a:pt x="384175" y="1714"/>
                  </a:moveTo>
                  <a:lnTo>
                    <a:pt x="371094" y="1714"/>
                  </a:lnTo>
                  <a:lnTo>
                    <a:pt x="365086" y="2793"/>
                  </a:lnTo>
                  <a:lnTo>
                    <a:pt x="333908" y="31940"/>
                  </a:lnTo>
                  <a:lnTo>
                    <a:pt x="332803" y="37337"/>
                  </a:lnTo>
                  <a:lnTo>
                    <a:pt x="332803" y="49148"/>
                  </a:lnTo>
                  <a:lnTo>
                    <a:pt x="365086" y="83731"/>
                  </a:lnTo>
                  <a:lnTo>
                    <a:pt x="371094" y="84772"/>
                  </a:lnTo>
                  <a:lnTo>
                    <a:pt x="384175" y="84772"/>
                  </a:lnTo>
                  <a:lnTo>
                    <a:pt x="415554" y="66674"/>
                  </a:lnTo>
                  <a:lnTo>
                    <a:pt x="370459" y="66674"/>
                  </a:lnTo>
                  <a:lnTo>
                    <a:pt x="364832" y="64427"/>
                  </a:lnTo>
                  <a:lnTo>
                    <a:pt x="356577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77" y="30962"/>
                  </a:lnTo>
                  <a:lnTo>
                    <a:pt x="364832" y="22199"/>
                  </a:lnTo>
                  <a:lnTo>
                    <a:pt x="370459" y="20002"/>
                  </a:lnTo>
                  <a:lnTo>
                    <a:pt x="415554" y="20002"/>
                  </a:lnTo>
                  <a:lnTo>
                    <a:pt x="413766" y="17398"/>
                  </a:lnTo>
                  <a:lnTo>
                    <a:pt x="409956" y="13715"/>
                  </a:lnTo>
                  <a:lnTo>
                    <a:pt x="406019" y="10032"/>
                  </a:lnTo>
                  <a:lnTo>
                    <a:pt x="401281" y="7111"/>
                  </a:lnTo>
                  <a:lnTo>
                    <a:pt x="390232" y="2793"/>
                  </a:lnTo>
                  <a:lnTo>
                    <a:pt x="384175" y="1714"/>
                  </a:lnTo>
                  <a:close/>
                </a:path>
                <a:path w="640715" h="173989">
                  <a:moveTo>
                    <a:pt x="415554" y="20002"/>
                  </a:moveTo>
                  <a:lnTo>
                    <a:pt x="384556" y="20002"/>
                  </a:lnTo>
                  <a:lnTo>
                    <a:pt x="390144" y="22199"/>
                  </a:lnTo>
                  <a:lnTo>
                    <a:pt x="398526" y="30962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6" y="55410"/>
                  </a:lnTo>
                  <a:lnTo>
                    <a:pt x="390144" y="64427"/>
                  </a:lnTo>
                  <a:lnTo>
                    <a:pt x="384556" y="66674"/>
                  </a:lnTo>
                  <a:lnTo>
                    <a:pt x="415554" y="66674"/>
                  </a:lnTo>
                  <a:lnTo>
                    <a:pt x="416775" y="64896"/>
                  </a:lnTo>
                  <a:lnTo>
                    <a:pt x="421220" y="54736"/>
                  </a:lnTo>
                  <a:lnTo>
                    <a:pt x="422338" y="49148"/>
                  </a:lnTo>
                  <a:lnTo>
                    <a:pt x="422338" y="37337"/>
                  </a:lnTo>
                  <a:lnTo>
                    <a:pt x="421220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5" h="173989">
                  <a:moveTo>
                    <a:pt x="112585" y="190"/>
                  </a:moveTo>
                  <a:lnTo>
                    <a:pt x="44196" y="190"/>
                  </a:lnTo>
                  <a:lnTo>
                    <a:pt x="44196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5" h="173989">
                  <a:moveTo>
                    <a:pt x="470535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5" y="88201"/>
                  </a:lnTo>
                  <a:lnTo>
                    <a:pt x="470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2612" y="416587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2612" y="416587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0182" y="3183813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803" y="2829017"/>
              <a:ext cx="277110" cy="22399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7974" y="0"/>
              <a:ext cx="3533775" cy="415925"/>
            </a:xfrm>
            <a:custGeom>
              <a:avLst/>
              <a:gdLst/>
              <a:ahLst/>
              <a:cxnLst/>
              <a:rect l="l" t="t" r="r" b="b"/>
              <a:pathLst>
                <a:path w="3533775" h="415925">
                  <a:moveTo>
                    <a:pt x="3533775" y="0"/>
                  </a:moveTo>
                  <a:lnTo>
                    <a:pt x="0" y="0"/>
                  </a:lnTo>
                  <a:lnTo>
                    <a:pt x="0" y="306882"/>
                  </a:lnTo>
                  <a:lnTo>
                    <a:pt x="8546" y="349212"/>
                  </a:lnTo>
                  <a:lnTo>
                    <a:pt x="31853" y="383779"/>
                  </a:lnTo>
                  <a:lnTo>
                    <a:pt x="66420" y="407086"/>
                  </a:lnTo>
                  <a:lnTo>
                    <a:pt x="108750" y="415632"/>
                  </a:lnTo>
                  <a:lnTo>
                    <a:pt x="3425024" y="415632"/>
                  </a:lnTo>
                  <a:lnTo>
                    <a:pt x="3467354" y="407086"/>
                  </a:lnTo>
                  <a:lnTo>
                    <a:pt x="3501921" y="383779"/>
                  </a:lnTo>
                  <a:lnTo>
                    <a:pt x="3525228" y="349212"/>
                  </a:lnTo>
                  <a:lnTo>
                    <a:pt x="3533775" y="306882"/>
                  </a:lnTo>
                  <a:lnTo>
                    <a:pt x="3533775" y="0"/>
                  </a:lnTo>
                  <a:close/>
                </a:path>
              </a:pathLst>
            </a:custGeom>
            <a:solidFill>
              <a:srgbClr val="038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/>
              <a:t>산업기술</a:t>
            </a:r>
            <a:r>
              <a:rPr spc="-95" dirty="0"/>
              <a:t> </a:t>
            </a:r>
            <a:r>
              <a:rPr dirty="0"/>
              <a:t>이전</a:t>
            </a:r>
            <a:r>
              <a:rPr spc="-95" dirty="0"/>
              <a:t> </a:t>
            </a:r>
            <a:r>
              <a:rPr dirty="0"/>
              <a:t>및</a:t>
            </a:r>
            <a:r>
              <a:rPr spc="-75" dirty="0"/>
              <a:t> </a:t>
            </a:r>
            <a:r>
              <a:rPr dirty="0"/>
              <a:t>사업화</a:t>
            </a:r>
            <a:r>
              <a:rPr spc="-95" dirty="0"/>
              <a:t> </a:t>
            </a:r>
            <a:r>
              <a:rPr spc="-25" dirty="0"/>
              <a:t>촉진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420623" y="643127"/>
            <a:ext cx="11355705" cy="6024880"/>
            <a:chOff x="420623" y="643127"/>
            <a:chExt cx="11355705" cy="602488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23" y="643127"/>
              <a:ext cx="11355324" cy="19568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3232" y="666788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11154130" y="0"/>
                  </a:moveTo>
                  <a:lnTo>
                    <a:pt x="137439" y="0"/>
                  </a:lnTo>
                  <a:lnTo>
                    <a:pt x="93997" y="7006"/>
                  </a:lnTo>
                  <a:lnTo>
                    <a:pt x="56268" y="26517"/>
                  </a:lnTo>
                  <a:lnTo>
                    <a:pt x="26517" y="56268"/>
                  </a:lnTo>
                  <a:lnTo>
                    <a:pt x="7006" y="93997"/>
                  </a:lnTo>
                  <a:lnTo>
                    <a:pt x="0" y="137439"/>
                  </a:lnTo>
                  <a:lnTo>
                    <a:pt x="0" y="1755127"/>
                  </a:lnTo>
                  <a:lnTo>
                    <a:pt x="7006" y="1798564"/>
                  </a:lnTo>
                  <a:lnTo>
                    <a:pt x="26517" y="1836292"/>
                  </a:lnTo>
                  <a:lnTo>
                    <a:pt x="56268" y="1866045"/>
                  </a:lnTo>
                  <a:lnTo>
                    <a:pt x="93997" y="1885558"/>
                  </a:lnTo>
                  <a:lnTo>
                    <a:pt x="137439" y="1892566"/>
                  </a:lnTo>
                  <a:lnTo>
                    <a:pt x="11154130" y="1892566"/>
                  </a:lnTo>
                  <a:lnTo>
                    <a:pt x="11197572" y="1885558"/>
                  </a:lnTo>
                  <a:lnTo>
                    <a:pt x="11235301" y="1866045"/>
                  </a:lnTo>
                  <a:lnTo>
                    <a:pt x="11265052" y="1836292"/>
                  </a:lnTo>
                  <a:lnTo>
                    <a:pt x="11284563" y="1798564"/>
                  </a:lnTo>
                  <a:lnTo>
                    <a:pt x="11291570" y="1755127"/>
                  </a:lnTo>
                  <a:lnTo>
                    <a:pt x="11291570" y="137439"/>
                  </a:lnTo>
                  <a:lnTo>
                    <a:pt x="11284563" y="93997"/>
                  </a:lnTo>
                  <a:lnTo>
                    <a:pt x="11265052" y="56268"/>
                  </a:lnTo>
                  <a:lnTo>
                    <a:pt x="11235301" y="26517"/>
                  </a:lnTo>
                  <a:lnTo>
                    <a:pt x="11197572" y="7006"/>
                  </a:lnTo>
                  <a:lnTo>
                    <a:pt x="11154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3232" y="666788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5">
                  <a:moveTo>
                    <a:pt x="0" y="137439"/>
                  </a:moveTo>
                  <a:lnTo>
                    <a:pt x="7006" y="93997"/>
                  </a:lnTo>
                  <a:lnTo>
                    <a:pt x="26517" y="56268"/>
                  </a:lnTo>
                  <a:lnTo>
                    <a:pt x="56268" y="26517"/>
                  </a:lnTo>
                  <a:lnTo>
                    <a:pt x="93997" y="7006"/>
                  </a:lnTo>
                  <a:lnTo>
                    <a:pt x="137439" y="0"/>
                  </a:lnTo>
                  <a:lnTo>
                    <a:pt x="11154130" y="0"/>
                  </a:lnTo>
                  <a:lnTo>
                    <a:pt x="11197572" y="7006"/>
                  </a:lnTo>
                  <a:lnTo>
                    <a:pt x="11235301" y="26517"/>
                  </a:lnTo>
                  <a:lnTo>
                    <a:pt x="11265052" y="56268"/>
                  </a:lnTo>
                  <a:lnTo>
                    <a:pt x="11284563" y="93997"/>
                  </a:lnTo>
                  <a:lnTo>
                    <a:pt x="11291570" y="137439"/>
                  </a:lnTo>
                  <a:lnTo>
                    <a:pt x="11291570" y="1755127"/>
                  </a:lnTo>
                  <a:lnTo>
                    <a:pt x="11284563" y="1798564"/>
                  </a:lnTo>
                  <a:lnTo>
                    <a:pt x="11265052" y="1836292"/>
                  </a:lnTo>
                  <a:lnTo>
                    <a:pt x="11235301" y="1866045"/>
                  </a:lnTo>
                  <a:lnTo>
                    <a:pt x="11197572" y="1885558"/>
                  </a:lnTo>
                  <a:lnTo>
                    <a:pt x="11154130" y="1892566"/>
                  </a:lnTo>
                  <a:lnTo>
                    <a:pt x="137439" y="1892566"/>
                  </a:lnTo>
                  <a:lnTo>
                    <a:pt x="93997" y="1885558"/>
                  </a:lnTo>
                  <a:lnTo>
                    <a:pt x="56268" y="1866045"/>
                  </a:lnTo>
                  <a:lnTo>
                    <a:pt x="26517" y="1836292"/>
                  </a:lnTo>
                  <a:lnTo>
                    <a:pt x="7006" y="1798564"/>
                  </a:lnTo>
                  <a:lnTo>
                    <a:pt x="0" y="1755127"/>
                  </a:lnTo>
                  <a:lnTo>
                    <a:pt x="0" y="137439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6261" y="1758365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6261" y="1758365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168" y="1819655"/>
              <a:ext cx="687324" cy="2118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74662" y="1830679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2"/>
                  </a:moveTo>
                  <a:lnTo>
                    <a:pt x="195072" y="123062"/>
                  </a:lnTo>
                  <a:lnTo>
                    <a:pt x="195072" y="165480"/>
                  </a:lnTo>
                  <a:lnTo>
                    <a:pt x="195414" y="166877"/>
                  </a:lnTo>
                  <a:lnTo>
                    <a:pt x="196811" y="168401"/>
                  </a:lnTo>
                  <a:lnTo>
                    <a:pt x="198183" y="168782"/>
                  </a:lnTo>
                  <a:lnTo>
                    <a:pt x="314325" y="168782"/>
                  </a:lnTo>
                  <a:lnTo>
                    <a:pt x="314325" y="150494"/>
                  </a:lnTo>
                  <a:lnTo>
                    <a:pt x="217169" y="150494"/>
                  </a:lnTo>
                  <a:lnTo>
                    <a:pt x="217169" y="123062"/>
                  </a:lnTo>
                  <a:close/>
                </a:path>
                <a:path w="647700" h="172085">
                  <a:moveTo>
                    <a:pt x="311086" y="1523"/>
                  </a:moveTo>
                  <a:lnTo>
                    <a:pt x="289560" y="1523"/>
                  </a:lnTo>
                  <a:lnTo>
                    <a:pt x="289560" y="98678"/>
                  </a:lnTo>
                  <a:lnTo>
                    <a:pt x="252222" y="98678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6"/>
                  </a:lnTo>
                  <a:lnTo>
                    <a:pt x="311086" y="132206"/>
                  </a:lnTo>
                  <a:lnTo>
                    <a:pt x="311086" y="1523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8"/>
                  </a:lnTo>
                  <a:lnTo>
                    <a:pt x="221678" y="72770"/>
                  </a:lnTo>
                  <a:lnTo>
                    <a:pt x="169164" y="72770"/>
                  </a:lnTo>
                  <a:lnTo>
                    <a:pt x="169164" y="90296"/>
                  </a:lnTo>
                  <a:lnTo>
                    <a:pt x="204978" y="90296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5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3"/>
                  </a:lnTo>
                  <a:lnTo>
                    <a:pt x="182077" y="38713"/>
                  </a:lnTo>
                  <a:lnTo>
                    <a:pt x="214595" y="62900"/>
                  </a:lnTo>
                  <a:lnTo>
                    <a:pt x="223647" y="63436"/>
                  </a:lnTo>
                  <a:lnTo>
                    <a:pt x="233139" y="62895"/>
                  </a:lnTo>
                  <a:lnTo>
                    <a:pt x="262572" y="46481"/>
                  </a:lnTo>
                  <a:lnTo>
                    <a:pt x="216408" y="46481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29"/>
                  </a:lnTo>
                  <a:lnTo>
                    <a:pt x="202882" y="27431"/>
                  </a:lnTo>
                  <a:lnTo>
                    <a:pt x="204558" y="23875"/>
                  </a:lnTo>
                  <a:lnTo>
                    <a:pt x="211289" y="18795"/>
                  </a:lnTo>
                  <a:lnTo>
                    <a:pt x="216535" y="17525"/>
                  </a:lnTo>
                  <a:lnTo>
                    <a:pt x="262398" y="17525"/>
                  </a:lnTo>
                  <a:lnTo>
                    <a:pt x="260080" y="14001"/>
                  </a:lnTo>
                  <a:lnTo>
                    <a:pt x="255079" y="9143"/>
                  </a:lnTo>
                  <a:lnTo>
                    <a:pt x="248828" y="5143"/>
                  </a:lnTo>
                  <a:lnTo>
                    <a:pt x="241506" y="2285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5"/>
                  </a:moveTo>
                  <a:lnTo>
                    <a:pt x="231267" y="17525"/>
                  </a:lnTo>
                  <a:lnTo>
                    <a:pt x="236766" y="18795"/>
                  </a:lnTo>
                  <a:lnTo>
                    <a:pt x="243497" y="23875"/>
                  </a:lnTo>
                  <a:lnTo>
                    <a:pt x="245173" y="27431"/>
                  </a:lnTo>
                  <a:lnTo>
                    <a:pt x="245173" y="36829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1"/>
                  </a:lnTo>
                  <a:lnTo>
                    <a:pt x="262572" y="46481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3"/>
                  </a:lnTo>
                  <a:lnTo>
                    <a:pt x="265795" y="25431"/>
                  </a:lnTo>
                  <a:lnTo>
                    <a:pt x="263652" y="19430"/>
                  </a:lnTo>
                  <a:lnTo>
                    <a:pt x="262398" y="17525"/>
                  </a:lnTo>
                  <a:close/>
                </a:path>
                <a:path w="647700" h="172085">
                  <a:moveTo>
                    <a:pt x="647319" y="134873"/>
                  </a:moveTo>
                  <a:lnTo>
                    <a:pt x="489966" y="134873"/>
                  </a:lnTo>
                  <a:lnTo>
                    <a:pt x="489966" y="153161"/>
                  </a:lnTo>
                  <a:lnTo>
                    <a:pt x="647319" y="153161"/>
                  </a:lnTo>
                  <a:lnTo>
                    <a:pt x="647319" y="134873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3"/>
                  </a:lnTo>
                  <a:lnTo>
                    <a:pt x="579691" y="134873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3"/>
                  </a:moveTo>
                  <a:lnTo>
                    <a:pt x="513842" y="9143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2"/>
                  </a:lnTo>
                  <a:lnTo>
                    <a:pt x="510540" y="92328"/>
                  </a:lnTo>
                  <a:lnTo>
                    <a:pt x="510882" y="93687"/>
                  </a:lnTo>
                  <a:lnTo>
                    <a:pt x="511594" y="94386"/>
                  </a:lnTo>
                  <a:lnTo>
                    <a:pt x="512279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25" y="93535"/>
                  </a:lnTo>
                  <a:lnTo>
                    <a:pt x="626687" y="92328"/>
                  </a:lnTo>
                  <a:lnTo>
                    <a:pt x="626745" y="77342"/>
                  </a:lnTo>
                  <a:lnTo>
                    <a:pt x="531685" y="77342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2"/>
                  </a:lnTo>
                  <a:lnTo>
                    <a:pt x="626325" y="11214"/>
                  </a:lnTo>
                  <a:lnTo>
                    <a:pt x="624674" y="9550"/>
                  </a:lnTo>
                  <a:lnTo>
                    <a:pt x="623316" y="9143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2"/>
                  </a:lnTo>
                  <a:lnTo>
                    <a:pt x="626745" y="77342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6"/>
                  </a:moveTo>
                  <a:lnTo>
                    <a:pt x="46482" y="29336"/>
                  </a:lnTo>
                  <a:lnTo>
                    <a:pt x="46428" y="44195"/>
                  </a:lnTo>
                  <a:lnTo>
                    <a:pt x="45689" y="57352"/>
                  </a:lnTo>
                  <a:lnTo>
                    <a:pt x="26949" y="102667"/>
                  </a:lnTo>
                  <a:lnTo>
                    <a:pt x="0" y="125920"/>
                  </a:lnTo>
                  <a:lnTo>
                    <a:pt x="17716" y="140207"/>
                  </a:lnTo>
                  <a:lnTo>
                    <a:pt x="47077" y="111597"/>
                  </a:lnTo>
                  <a:lnTo>
                    <a:pt x="58102" y="91630"/>
                  </a:lnTo>
                  <a:lnTo>
                    <a:pt x="81619" y="91630"/>
                  </a:lnTo>
                  <a:lnTo>
                    <a:pt x="69532" y="44195"/>
                  </a:lnTo>
                  <a:lnTo>
                    <a:pt x="69532" y="29336"/>
                  </a:lnTo>
                  <a:close/>
                </a:path>
                <a:path w="647700" h="172085">
                  <a:moveTo>
                    <a:pt x="81619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6"/>
                  </a:lnTo>
                  <a:lnTo>
                    <a:pt x="113157" y="121348"/>
                  </a:lnTo>
                  <a:lnTo>
                    <a:pt x="102505" y="114466"/>
                  </a:lnTo>
                  <a:lnTo>
                    <a:pt x="93413" y="106775"/>
                  </a:lnTo>
                  <a:lnTo>
                    <a:pt x="85880" y="98274"/>
                  </a:lnTo>
                  <a:lnTo>
                    <a:pt x="81619" y="91630"/>
                  </a:lnTo>
                  <a:close/>
                </a:path>
                <a:path w="647700" h="172085">
                  <a:moveTo>
                    <a:pt x="104203" y="11429"/>
                  </a:moveTo>
                  <a:lnTo>
                    <a:pt x="12191" y="11429"/>
                  </a:lnTo>
                  <a:lnTo>
                    <a:pt x="12191" y="29336"/>
                  </a:lnTo>
                  <a:lnTo>
                    <a:pt x="104203" y="29336"/>
                  </a:lnTo>
                  <a:lnTo>
                    <a:pt x="104203" y="11429"/>
                  </a:lnTo>
                  <a:close/>
                </a:path>
                <a:path w="647700" h="172085">
                  <a:moveTo>
                    <a:pt x="445579" y="99059"/>
                  </a:moveTo>
                  <a:lnTo>
                    <a:pt x="424053" y="99059"/>
                  </a:lnTo>
                  <a:lnTo>
                    <a:pt x="424053" y="171830"/>
                  </a:lnTo>
                  <a:lnTo>
                    <a:pt x="445579" y="171830"/>
                  </a:lnTo>
                  <a:lnTo>
                    <a:pt x="445579" y="99059"/>
                  </a:lnTo>
                  <a:close/>
                </a:path>
                <a:path w="647700" h="172085">
                  <a:moveTo>
                    <a:pt x="388429" y="99059"/>
                  </a:moveTo>
                  <a:lnTo>
                    <a:pt x="366712" y="99059"/>
                  </a:lnTo>
                  <a:lnTo>
                    <a:pt x="366712" y="170687"/>
                  </a:lnTo>
                  <a:lnTo>
                    <a:pt x="388429" y="170687"/>
                  </a:lnTo>
                  <a:lnTo>
                    <a:pt x="388429" y="99059"/>
                  </a:lnTo>
                  <a:close/>
                </a:path>
                <a:path w="647700" h="172085">
                  <a:moveTo>
                    <a:pt x="484441" y="80771"/>
                  </a:moveTo>
                  <a:lnTo>
                    <a:pt x="326898" y="80771"/>
                  </a:lnTo>
                  <a:lnTo>
                    <a:pt x="326898" y="99059"/>
                  </a:lnTo>
                  <a:lnTo>
                    <a:pt x="484441" y="99059"/>
                  </a:lnTo>
                  <a:lnTo>
                    <a:pt x="484441" y="80771"/>
                  </a:lnTo>
                  <a:close/>
                </a:path>
                <a:path w="647700" h="172085">
                  <a:moveTo>
                    <a:pt x="463677" y="6857"/>
                  </a:moveTo>
                  <a:lnTo>
                    <a:pt x="343662" y="6857"/>
                  </a:lnTo>
                  <a:lnTo>
                    <a:pt x="343662" y="25145"/>
                  </a:lnTo>
                  <a:lnTo>
                    <a:pt x="444055" y="25145"/>
                  </a:lnTo>
                  <a:lnTo>
                    <a:pt x="443928" y="28955"/>
                  </a:lnTo>
                  <a:lnTo>
                    <a:pt x="437705" y="72428"/>
                  </a:lnTo>
                  <a:lnTo>
                    <a:pt x="435673" y="80771"/>
                  </a:lnTo>
                  <a:lnTo>
                    <a:pt x="457771" y="80771"/>
                  </a:lnTo>
                  <a:lnTo>
                    <a:pt x="464756" y="38607"/>
                  </a:lnTo>
                  <a:lnTo>
                    <a:pt x="467106" y="12191"/>
                  </a:lnTo>
                  <a:lnTo>
                    <a:pt x="467106" y="10286"/>
                  </a:lnTo>
                  <a:lnTo>
                    <a:pt x="466686" y="8928"/>
                  </a:lnTo>
                  <a:lnTo>
                    <a:pt x="465035" y="7277"/>
                  </a:lnTo>
                  <a:lnTo>
                    <a:pt x="463677" y="6857"/>
                  </a:lnTo>
                  <a:close/>
                </a:path>
                <a:path w="647700" h="172085">
                  <a:moveTo>
                    <a:pt x="148018" y="1523"/>
                  </a:moveTo>
                  <a:lnTo>
                    <a:pt x="126491" y="1523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52612" y="1758378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52612" y="1758365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6261" y="2132456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6261" y="2132456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5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691" y="2194560"/>
              <a:ext cx="679704" cy="2133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75613" y="2206116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5" h="173989">
                  <a:moveTo>
                    <a:pt x="588137" y="101917"/>
                  </a:moveTo>
                  <a:lnTo>
                    <a:pt x="570992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07" y="148907"/>
                  </a:lnTo>
                  <a:lnTo>
                    <a:pt x="526376" y="157797"/>
                  </a:lnTo>
                  <a:lnTo>
                    <a:pt x="530606" y="161544"/>
                  </a:lnTo>
                  <a:lnTo>
                    <a:pt x="536067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3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2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7"/>
                  </a:lnTo>
                  <a:lnTo>
                    <a:pt x="596163" y="102743"/>
                  </a:lnTo>
                  <a:lnTo>
                    <a:pt x="588137" y="101917"/>
                  </a:lnTo>
                  <a:close/>
                </a:path>
                <a:path w="640715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5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8"/>
                  </a:lnTo>
                  <a:lnTo>
                    <a:pt x="583692" y="37338"/>
                  </a:lnTo>
                  <a:lnTo>
                    <a:pt x="583692" y="55245"/>
                  </a:lnTo>
                  <a:lnTo>
                    <a:pt x="615315" y="55245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5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2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5" h="173989">
                  <a:moveTo>
                    <a:pt x="569232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1"/>
                  </a:lnTo>
                  <a:lnTo>
                    <a:pt x="579215" y="72840"/>
                  </a:lnTo>
                  <a:lnTo>
                    <a:pt x="572333" y="67931"/>
                  </a:lnTo>
                  <a:lnTo>
                    <a:pt x="569232" y="64960"/>
                  </a:lnTo>
                  <a:close/>
                </a:path>
                <a:path w="640715" h="173989">
                  <a:moveTo>
                    <a:pt x="586359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9" y="25336"/>
                  </a:lnTo>
                  <a:lnTo>
                    <a:pt x="586359" y="7429"/>
                  </a:lnTo>
                  <a:close/>
                </a:path>
                <a:path w="640715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7" y="167449"/>
                  </a:lnTo>
                  <a:lnTo>
                    <a:pt x="314706" y="167449"/>
                  </a:lnTo>
                  <a:lnTo>
                    <a:pt x="314706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5" h="173989">
                  <a:moveTo>
                    <a:pt x="310515" y="190"/>
                  </a:moveTo>
                  <a:lnTo>
                    <a:pt x="289179" y="190"/>
                  </a:lnTo>
                  <a:lnTo>
                    <a:pt x="289179" y="126111"/>
                  </a:lnTo>
                  <a:lnTo>
                    <a:pt x="310515" y="126111"/>
                  </a:lnTo>
                  <a:lnTo>
                    <a:pt x="310515" y="190"/>
                  </a:lnTo>
                  <a:close/>
                </a:path>
                <a:path w="640715" h="173989">
                  <a:moveTo>
                    <a:pt x="231267" y="25527"/>
                  </a:moveTo>
                  <a:lnTo>
                    <a:pt x="208597" y="25527"/>
                  </a:lnTo>
                  <a:lnTo>
                    <a:pt x="208597" y="32766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2" y="86868"/>
                  </a:lnTo>
                  <a:lnTo>
                    <a:pt x="180213" y="101536"/>
                  </a:lnTo>
                  <a:lnTo>
                    <a:pt x="211455" y="78701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7" y="39052"/>
                  </a:lnTo>
                  <a:lnTo>
                    <a:pt x="231267" y="25527"/>
                  </a:lnTo>
                  <a:close/>
                </a:path>
                <a:path w="640715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4" y="81724"/>
                  </a:lnTo>
                  <a:lnTo>
                    <a:pt x="266573" y="79946"/>
                  </a:lnTo>
                  <a:lnTo>
                    <a:pt x="261391" y="77495"/>
                  </a:lnTo>
                  <a:lnTo>
                    <a:pt x="251612" y="71285"/>
                  </a:lnTo>
                  <a:lnTo>
                    <a:pt x="247269" y="67627"/>
                  </a:lnTo>
                  <a:lnTo>
                    <a:pt x="245537" y="65722"/>
                  </a:lnTo>
                  <a:close/>
                </a:path>
                <a:path w="640715" h="173989">
                  <a:moveTo>
                    <a:pt x="263652" y="7429"/>
                  </a:moveTo>
                  <a:lnTo>
                    <a:pt x="176212" y="7429"/>
                  </a:lnTo>
                  <a:lnTo>
                    <a:pt x="176212" y="25527"/>
                  </a:lnTo>
                  <a:lnTo>
                    <a:pt x="263652" y="25527"/>
                  </a:lnTo>
                  <a:lnTo>
                    <a:pt x="263652" y="7429"/>
                  </a:lnTo>
                  <a:close/>
                </a:path>
                <a:path w="640715" h="173989">
                  <a:moveTo>
                    <a:pt x="90106" y="119634"/>
                  </a:moveTo>
                  <a:lnTo>
                    <a:pt x="68199" y="119634"/>
                  </a:lnTo>
                  <a:lnTo>
                    <a:pt x="68199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5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5" h="173989">
                  <a:moveTo>
                    <a:pt x="466725" y="95250"/>
                  </a:moveTo>
                  <a:lnTo>
                    <a:pt x="355473" y="95250"/>
                  </a:lnTo>
                  <a:lnTo>
                    <a:pt x="355473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5" y="124777"/>
                  </a:lnTo>
                  <a:lnTo>
                    <a:pt x="357378" y="125183"/>
                  </a:lnTo>
                  <a:lnTo>
                    <a:pt x="355854" y="126847"/>
                  </a:lnTo>
                  <a:lnTo>
                    <a:pt x="355473" y="128206"/>
                  </a:lnTo>
                  <a:lnTo>
                    <a:pt x="355473" y="166243"/>
                  </a:lnTo>
                  <a:lnTo>
                    <a:pt x="355854" y="167640"/>
                  </a:lnTo>
                  <a:lnTo>
                    <a:pt x="357378" y="169164"/>
                  </a:lnTo>
                  <a:lnTo>
                    <a:pt x="358775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5" y="139827"/>
                  </a:lnTo>
                  <a:lnTo>
                    <a:pt x="468083" y="139446"/>
                  </a:lnTo>
                  <a:lnTo>
                    <a:pt x="469734" y="137922"/>
                  </a:lnTo>
                  <a:lnTo>
                    <a:pt x="470154" y="136525"/>
                  </a:lnTo>
                  <a:lnTo>
                    <a:pt x="470154" y="98679"/>
                  </a:lnTo>
                  <a:lnTo>
                    <a:pt x="469734" y="97320"/>
                  </a:lnTo>
                  <a:lnTo>
                    <a:pt x="468083" y="95669"/>
                  </a:lnTo>
                  <a:lnTo>
                    <a:pt x="466725" y="95250"/>
                  </a:lnTo>
                  <a:close/>
                </a:path>
                <a:path w="640715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7" y="56864"/>
                  </a:lnTo>
                  <a:lnTo>
                    <a:pt x="18804" y="72223"/>
                  </a:lnTo>
                  <a:lnTo>
                    <a:pt x="7048" y="73723"/>
                  </a:lnTo>
                  <a:lnTo>
                    <a:pt x="20955" y="90487"/>
                  </a:lnTo>
                  <a:lnTo>
                    <a:pt x="63068" y="77640"/>
                  </a:lnTo>
                  <a:lnTo>
                    <a:pt x="78486" y="65532"/>
                  </a:lnTo>
                  <a:lnTo>
                    <a:pt x="113325" y="65532"/>
                  </a:lnTo>
                  <a:lnTo>
                    <a:pt x="109448" y="64008"/>
                  </a:lnTo>
                  <a:lnTo>
                    <a:pt x="99733" y="59563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5" h="173989">
                  <a:moveTo>
                    <a:pt x="113325" y="65532"/>
                  </a:moveTo>
                  <a:lnTo>
                    <a:pt x="78486" y="65532"/>
                  </a:lnTo>
                  <a:lnTo>
                    <a:pt x="82379" y="69670"/>
                  </a:lnTo>
                  <a:lnTo>
                    <a:pt x="125349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9" y="84264"/>
                  </a:lnTo>
                  <a:lnTo>
                    <a:pt x="141732" y="82867"/>
                  </a:lnTo>
                  <a:lnTo>
                    <a:pt x="144043" y="79819"/>
                  </a:lnTo>
                  <a:lnTo>
                    <a:pt x="146456" y="76771"/>
                  </a:lnTo>
                  <a:lnTo>
                    <a:pt x="147701" y="75311"/>
                  </a:lnTo>
                  <a:lnTo>
                    <a:pt x="148971" y="73914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2"/>
                  </a:lnTo>
                  <a:close/>
                </a:path>
                <a:path w="640715" h="173989">
                  <a:moveTo>
                    <a:pt x="141351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1" y="47053"/>
                  </a:lnTo>
                  <a:lnTo>
                    <a:pt x="141351" y="29718"/>
                  </a:lnTo>
                  <a:close/>
                </a:path>
                <a:path w="640715" h="173989">
                  <a:moveTo>
                    <a:pt x="384175" y="1714"/>
                  </a:moveTo>
                  <a:lnTo>
                    <a:pt x="371094" y="1714"/>
                  </a:lnTo>
                  <a:lnTo>
                    <a:pt x="365086" y="2794"/>
                  </a:lnTo>
                  <a:lnTo>
                    <a:pt x="333908" y="31940"/>
                  </a:lnTo>
                  <a:lnTo>
                    <a:pt x="332803" y="37338"/>
                  </a:lnTo>
                  <a:lnTo>
                    <a:pt x="332803" y="49149"/>
                  </a:lnTo>
                  <a:lnTo>
                    <a:pt x="365086" y="83731"/>
                  </a:lnTo>
                  <a:lnTo>
                    <a:pt x="371094" y="84772"/>
                  </a:lnTo>
                  <a:lnTo>
                    <a:pt x="384175" y="84772"/>
                  </a:lnTo>
                  <a:lnTo>
                    <a:pt x="415554" y="66675"/>
                  </a:lnTo>
                  <a:lnTo>
                    <a:pt x="370459" y="66675"/>
                  </a:lnTo>
                  <a:lnTo>
                    <a:pt x="364832" y="64414"/>
                  </a:lnTo>
                  <a:lnTo>
                    <a:pt x="356577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77" y="30962"/>
                  </a:lnTo>
                  <a:lnTo>
                    <a:pt x="364832" y="22199"/>
                  </a:lnTo>
                  <a:lnTo>
                    <a:pt x="370459" y="20002"/>
                  </a:lnTo>
                  <a:lnTo>
                    <a:pt x="415554" y="20002"/>
                  </a:lnTo>
                  <a:lnTo>
                    <a:pt x="413766" y="17399"/>
                  </a:lnTo>
                  <a:lnTo>
                    <a:pt x="409956" y="13716"/>
                  </a:lnTo>
                  <a:lnTo>
                    <a:pt x="406019" y="10033"/>
                  </a:lnTo>
                  <a:lnTo>
                    <a:pt x="401281" y="7112"/>
                  </a:lnTo>
                  <a:lnTo>
                    <a:pt x="390232" y="2794"/>
                  </a:lnTo>
                  <a:lnTo>
                    <a:pt x="384175" y="1714"/>
                  </a:lnTo>
                  <a:close/>
                </a:path>
                <a:path w="640715" h="173989">
                  <a:moveTo>
                    <a:pt x="415554" y="20002"/>
                  </a:moveTo>
                  <a:lnTo>
                    <a:pt x="384556" y="20002"/>
                  </a:lnTo>
                  <a:lnTo>
                    <a:pt x="390144" y="22199"/>
                  </a:lnTo>
                  <a:lnTo>
                    <a:pt x="398526" y="30962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6" y="55410"/>
                  </a:lnTo>
                  <a:lnTo>
                    <a:pt x="390144" y="64414"/>
                  </a:lnTo>
                  <a:lnTo>
                    <a:pt x="384556" y="66675"/>
                  </a:lnTo>
                  <a:lnTo>
                    <a:pt x="415554" y="66675"/>
                  </a:lnTo>
                  <a:lnTo>
                    <a:pt x="416775" y="64897"/>
                  </a:lnTo>
                  <a:lnTo>
                    <a:pt x="421220" y="54737"/>
                  </a:lnTo>
                  <a:lnTo>
                    <a:pt x="422338" y="49149"/>
                  </a:lnTo>
                  <a:lnTo>
                    <a:pt x="422338" y="37338"/>
                  </a:lnTo>
                  <a:lnTo>
                    <a:pt x="421220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5" h="173989">
                  <a:moveTo>
                    <a:pt x="112585" y="190"/>
                  </a:moveTo>
                  <a:lnTo>
                    <a:pt x="44196" y="190"/>
                  </a:lnTo>
                  <a:lnTo>
                    <a:pt x="44196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5" h="173989">
                  <a:moveTo>
                    <a:pt x="470535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5" y="88201"/>
                  </a:lnTo>
                  <a:lnTo>
                    <a:pt x="470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52612" y="213246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52612" y="2132469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5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0182" y="1150404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803" y="795608"/>
              <a:ext cx="277110" cy="22399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623" y="4710683"/>
              <a:ext cx="11355324" cy="19568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3232" y="4733607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4">
                  <a:moveTo>
                    <a:pt x="11154130" y="0"/>
                  </a:moveTo>
                  <a:lnTo>
                    <a:pt x="137439" y="0"/>
                  </a:lnTo>
                  <a:lnTo>
                    <a:pt x="93997" y="7006"/>
                  </a:lnTo>
                  <a:lnTo>
                    <a:pt x="56268" y="26517"/>
                  </a:lnTo>
                  <a:lnTo>
                    <a:pt x="26517" y="56268"/>
                  </a:lnTo>
                  <a:lnTo>
                    <a:pt x="7006" y="93997"/>
                  </a:lnTo>
                  <a:lnTo>
                    <a:pt x="0" y="137439"/>
                  </a:lnTo>
                  <a:lnTo>
                    <a:pt x="0" y="1755127"/>
                  </a:lnTo>
                  <a:lnTo>
                    <a:pt x="7006" y="1798569"/>
                  </a:lnTo>
                  <a:lnTo>
                    <a:pt x="26517" y="1836298"/>
                  </a:lnTo>
                  <a:lnTo>
                    <a:pt x="56268" y="1866049"/>
                  </a:lnTo>
                  <a:lnTo>
                    <a:pt x="93997" y="1885560"/>
                  </a:lnTo>
                  <a:lnTo>
                    <a:pt x="137439" y="1892566"/>
                  </a:lnTo>
                  <a:lnTo>
                    <a:pt x="11154130" y="1892566"/>
                  </a:lnTo>
                  <a:lnTo>
                    <a:pt x="11197572" y="1885560"/>
                  </a:lnTo>
                  <a:lnTo>
                    <a:pt x="11235301" y="1866049"/>
                  </a:lnTo>
                  <a:lnTo>
                    <a:pt x="11265052" y="1836298"/>
                  </a:lnTo>
                  <a:lnTo>
                    <a:pt x="11284563" y="1798569"/>
                  </a:lnTo>
                  <a:lnTo>
                    <a:pt x="11291570" y="1755127"/>
                  </a:lnTo>
                  <a:lnTo>
                    <a:pt x="11291570" y="137439"/>
                  </a:lnTo>
                  <a:lnTo>
                    <a:pt x="11284563" y="93997"/>
                  </a:lnTo>
                  <a:lnTo>
                    <a:pt x="11265052" y="56268"/>
                  </a:lnTo>
                  <a:lnTo>
                    <a:pt x="11235301" y="26517"/>
                  </a:lnTo>
                  <a:lnTo>
                    <a:pt x="11197572" y="7006"/>
                  </a:lnTo>
                  <a:lnTo>
                    <a:pt x="11154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3232" y="4733607"/>
              <a:ext cx="11291570" cy="1892935"/>
            </a:xfrm>
            <a:custGeom>
              <a:avLst/>
              <a:gdLst/>
              <a:ahLst/>
              <a:cxnLst/>
              <a:rect l="l" t="t" r="r" b="b"/>
              <a:pathLst>
                <a:path w="11291570" h="1892934">
                  <a:moveTo>
                    <a:pt x="0" y="137439"/>
                  </a:moveTo>
                  <a:lnTo>
                    <a:pt x="7006" y="93997"/>
                  </a:lnTo>
                  <a:lnTo>
                    <a:pt x="26517" y="56268"/>
                  </a:lnTo>
                  <a:lnTo>
                    <a:pt x="56268" y="26517"/>
                  </a:lnTo>
                  <a:lnTo>
                    <a:pt x="93997" y="7006"/>
                  </a:lnTo>
                  <a:lnTo>
                    <a:pt x="137439" y="0"/>
                  </a:lnTo>
                  <a:lnTo>
                    <a:pt x="11154130" y="0"/>
                  </a:lnTo>
                  <a:lnTo>
                    <a:pt x="11197572" y="7006"/>
                  </a:lnTo>
                  <a:lnTo>
                    <a:pt x="11235301" y="26517"/>
                  </a:lnTo>
                  <a:lnTo>
                    <a:pt x="11265052" y="56268"/>
                  </a:lnTo>
                  <a:lnTo>
                    <a:pt x="11284563" y="93997"/>
                  </a:lnTo>
                  <a:lnTo>
                    <a:pt x="11291570" y="137439"/>
                  </a:lnTo>
                  <a:lnTo>
                    <a:pt x="11291570" y="1755127"/>
                  </a:lnTo>
                  <a:lnTo>
                    <a:pt x="11284563" y="1798569"/>
                  </a:lnTo>
                  <a:lnTo>
                    <a:pt x="11265052" y="1836298"/>
                  </a:lnTo>
                  <a:lnTo>
                    <a:pt x="11235301" y="1866049"/>
                  </a:lnTo>
                  <a:lnTo>
                    <a:pt x="11197572" y="1885560"/>
                  </a:lnTo>
                  <a:lnTo>
                    <a:pt x="11154130" y="1892566"/>
                  </a:lnTo>
                  <a:lnTo>
                    <a:pt x="137439" y="1892566"/>
                  </a:lnTo>
                  <a:lnTo>
                    <a:pt x="93997" y="1885560"/>
                  </a:lnTo>
                  <a:lnTo>
                    <a:pt x="56268" y="1866049"/>
                  </a:lnTo>
                  <a:lnTo>
                    <a:pt x="26517" y="1836298"/>
                  </a:lnTo>
                  <a:lnTo>
                    <a:pt x="7006" y="1798569"/>
                  </a:lnTo>
                  <a:lnTo>
                    <a:pt x="0" y="1755127"/>
                  </a:lnTo>
                  <a:lnTo>
                    <a:pt x="0" y="137439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6259" y="5825186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6259" y="5825186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168" y="5887212"/>
              <a:ext cx="687324" cy="21031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74661" y="5897500"/>
              <a:ext cx="647700" cy="172085"/>
            </a:xfrm>
            <a:custGeom>
              <a:avLst/>
              <a:gdLst/>
              <a:ahLst/>
              <a:cxnLst/>
              <a:rect l="l" t="t" r="r" b="b"/>
              <a:pathLst>
                <a:path w="647700" h="172085">
                  <a:moveTo>
                    <a:pt x="217169" y="123063"/>
                  </a:moveTo>
                  <a:lnTo>
                    <a:pt x="195072" y="123063"/>
                  </a:lnTo>
                  <a:lnTo>
                    <a:pt x="195072" y="165481"/>
                  </a:lnTo>
                  <a:lnTo>
                    <a:pt x="195414" y="166878"/>
                  </a:lnTo>
                  <a:lnTo>
                    <a:pt x="196811" y="168402"/>
                  </a:lnTo>
                  <a:lnTo>
                    <a:pt x="198183" y="168783"/>
                  </a:lnTo>
                  <a:lnTo>
                    <a:pt x="314325" y="168783"/>
                  </a:lnTo>
                  <a:lnTo>
                    <a:pt x="314325" y="150495"/>
                  </a:lnTo>
                  <a:lnTo>
                    <a:pt x="217169" y="150495"/>
                  </a:lnTo>
                  <a:lnTo>
                    <a:pt x="217169" y="123063"/>
                  </a:lnTo>
                  <a:close/>
                </a:path>
                <a:path w="647700" h="172085">
                  <a:moveTo>
                    <a:pt x="311086" y="1524"/>
                  </a:moveTo>
                  <a:lnTo>
                    <a:pt x="289560" y="1524"/>
                  </a:lnTo>
                  <a:lnTo>
                    <a:pt x="289560" y="98679"/>
                  </a:lnTo>
                  <a:lnTo>
                    <a:pt x="252222" y="98679"/>
                  </a:lnTo>
                  <a:lnTo>
                    <a:pt x="252222" y="115252"/>
                  </a:lnTo>
                  <a:lnTo>
                    <a:pt x="289560" y="115252"/>
                  </a:lnTo>
                  <a:lnTo>
                    <a:pt x="289560" y="132207"/>
                  </a:lnTo>
                  <a:lnTo>
                    <a:pt x="311086" y="132207"/>
                  </a:lnTo>
                  <a:lnTo>
                    <a:pt x="311086" y="1524"/>
                  </a:lnTo>
                  <a:close/>
                </a:path>
                <a:path w="647700" h="172085">
                  <a:moveTo>
                    <a:pt x="284416" y="68008"/>
                  </a:moveTo>
                  <a:lnTo>
                    <a:pt x="243586" y="72009"/>
                  </a:lnTo>
                  <a:lnTo>
                    <a:pt x="221678" y="72771"/>
                  </a:lnTo>
                  <a:lnTo>
                    <a:pt x="169164" y="72771"/>
                  </a:lnTo>
                  <a:lnTo>
                    <a:pt x="169164" y="90297"/>
                  </a:lnTo>
                  <a:lnTo>
                    <a:pt x="204978" y="90297"/>
                  </a:lnTo>
                  <a:lnTo>
                    <a:pt x="204978" y="117157"/>
                  </a:lnTo>
                  <a:lnTo>
                    <a:pt x="226504" y="117157"/>
                  </a:lnTo>
                  <a:lnTo>
                    <a:pt x="226504" y="89916"/>
                  </a:lnTo>
                  <a:lnTo>
                    <a:pt x="242723" y="89392"/>
                  </a:lnTo>
                  <a:lnTo>
                    <a:pt x="250566" y="89023"/>
                  </a:lnTo>
                  <a:lnTo>
                    <a:pt x="284416" y="85534"/>
                  </a:lnTo>
                  <a:lnTo>
                    <a:pt x="284416" y="68008"/>
                  </a:lnTo>
                  <a:close/>
                </a:path>
                <a:path w="647700" h="172085">
                  <a:moveTo>
                    <a:pt x="223647" y="0"/>
                  </a:moveTo>
                  <a:lnTo>
                    <a:pt x="187785" y="14001"/>
                  </a:lnTo>
                  <a:lnTo>
                    <a:pt x="181356" y="32004"/>
                  </a:lnTo>
                  <a:lnTo>
                    <a:pt x="182077" y="38712"/>
                  </a:lnTo>
                  <a:lnTo>
                    <a:pt x="214507" y="62893"/>
                  </a:lnTo>
                  <a:lnTo>
                    <a:pt x="223647" y="63436"/>
                  </a:lnTo>
                  <a:lnTo>
                    <a:pt x="233148" y="62893"/>
                  </a:lnTo>
                  <a:lnTo>
                    <a:pt x="262572" y="46482"/>
                  </a:lnTo>
                  <a:lnTo>
                    <a:pt x="216408" y="46482"/>
                  </a:lnTo>
                  <a:lnTo>
                    <a:pt x="211137" y="45275"/>
                  </a:lnTo>
                  <a:lnTo>
                    <a:pt x="204533" y="40449"/>
                  </a:lnTo>
                  <a:lnTo>
                    <a:pt x="202882" y="36830"/>
                  </a:lnTo>
                  <a:lnTo>
                    <a:pt x="202882" y="27432"/>
                  </a:lnTo>
                  <a:lnTo>
                    <a:pt x="204558" y="23876"/>
                  </a:lnTo>
                  <a:lnTo>
                    <a:pt x="211289" y="18796"/>
                  </a:lnTo>
                  <a:lnTo>
                    <a:pt x="216535" y="17526"/>
                  </a:lnTo>
                  <a:lnTo>
                    <a:pt x="262398" y="17526"/>
                  </a:lnTo>
                  <a:lnTo>
                    <a:pt x="260080" y="14001"/>
                  </a:lnTo>
                  <a:lnTo>
                    <a:pt x="255079" y="9144"/>
                  </a:lnTo>
                  <a:lnTo>
                    <a:pt x="248828" y="5143"/>
                  </a:lnTo>
                  <a:lnTo>
                    <a:pt x="241506" y="2286"/>
                  </a:lnTo>
                  <a:lnTo>
                    <a:pt x="233112" y="571"/>
                  </a:lnTo>
                  <a:lnTo>
                    <a:pt x="223647" y="0"/>
                  </a:lnTo>
                  <a:close/>
                </a:path>
                <a:path w="647700" h="172085">
                  <a:moveTo>
                    <a:pt x="262398" y="17526"/>
                  </a:moveTo>
                  <a:lnTo>
                    <a:pt x="231267" y="17526"/>
                  </a:lnTo>
                  <a:lnTo>
                    <a:pt x="236766" y="18796"/>
                  </a:lnTo>
                  <a:lnTo>
                    <a:pt x="243497" y="23876"/>
                  </a:lnTo>
                  <a:lnTo>
                    <a:pt x="245173" y="27432"/>
                  </a:lnTo>
                  <a:lnTo>
                    <a:pt x="245173" y="36830"/>
                  </a:lnTo>
                  <a:lnTo>
                    <a:pt x="243458" y="40449"/>
                  </a:lnTo>
                  <a:lnTo>
                    <a:pt x="236601" y="45275"/>
                  </a:lnTo>
                  <a:lnTo>
                    <a:pt x="231140" y="46482"/>
                  </a:lnTo>
                  <a:lnTo>
                    <a:pt x="262572" y="46482"/>
                  </a:lnTo>
                  <a:lnTo>
                    <a:pt x="263652" y="44862"/>
                  </a:lnTo>
                  <a:lnTo>
                    <a:pt x="265795" y="38790"/>
                  </a:lnTo>
                  <a:lnTo>
                    <a:pt x="266509" y="32004"/>
                  </a:lnTo>
                  <a:lnTo>
                    <a:pt x="265795" y="25431"/>
                  </a:lnTo>
                  <a:lnTo>
                    <a:pt x="263652" y="19431"/>
                  </a:lnTo>
                  <a:lnTo>
                    <a:pt x="262398" y="17526"/>
                  </a:lnTo>
                  <a:close/>
                </a:path>
                <a:path w="647700" h="172085">
                  <a:moveTo>
                    <a:pt x="647319" y="134874"/>
                  </a:moveTo>
                  <a:lnTo>
                    <a:pt x="489966" y="134874"/>
                  </a:lnTo>
                  <a:lnTo>
                    <a:pt x="489966" y="153162"/>
                  </a:lnTo>
                  <a:lnTo>
                    <a:pt x="647319" y="153162"/>
                  </a:lnTo>
                  <a:lnTo>
                    <a:pt x="647319" y="134874"/>
                  </a:lnTo>
                  <a:close/>
                </a:path>
                <a:path w="647700" h="172085">
                  <a:moveTo>
                    <a:pt x="579691" y="95440"/>
                  </a:moveTo>
                  <a:lnTo>
                    <a:pt x="557403" y="95440"/>
                  </a:lnTo>
                  <a:lnTo>
                    <a:pt x="557403" y="134874"/>
                  </a:lnTo>
                  <a:lnTo>
                    <a:pt x="579691" y="134874"/>
                  </a:lnTo>
                  <a:lnTo>
                    <a:pt x="579691" y="95440"/>
                  </a:lnTo>
                  <a:close/>
                </a:path>
                <a:path w="647700" h="172085">
                  <a:moveTo>
                    <a:pt x="623316" y="9144"/>
                  </a:moveTo>
                  <a:lnTo>
                    <a:pt x="513842" y="9144"/>
                  </a:lnTo>
                  <a:lnTo>
                    <a:pt x="512444" y="9550"/>
                  </a:lnTo>
                  <a:lnTo>
                    <a:pt x="510921" y="11214"/>
                  </a:lnTo>
                  <a:lnTo>
                    <a:pt x="510540" y="12573"/>
                  </a:lnTo>
                  <a:lnTo>
                    <a:pt x="510540" y="92329"/>
                  </a:lnTo>
                  <a:lnTo>
                    <a:pt x="510882" y="93687"/>
                  </a:lnTo>
                  <a:lnTo>
                    <a:pt x="511594" y="94386"/>
                  </a:lnTo>
                  <a:lnTo>
                    <a:pt x="512279" y="95097"/>
                  </a:lnTo>
                  <a:lnTo>
                    <a:pt x="513651" y="95440"/>
                  </a:lnTo>
                  <a:lnTo>
                    <a:pt x="623316" y="95440"/>
                  </a:lnTo>
                  <a:lnTo>
                    <a:pt x="624674" y="95059"/>
                  </a:lnTo>
                  <a:lnTo>
                    <a:pt x="626325" y="93535"/>
                  </a:lnTo>
                  <a:lnTo>
                    <a:pt x="626687" y="92329"/>
                  </a:lnTo>
                  <a:lnTo>
                    <a:pt x="626745" y="77343"/>
                  </a:lnTo>
                  <a:lnTo>
                    <a:pt x="531685" y="77343"/>
                  </a:lnTo>
                  <a:lnTo>
                    <a:pt x="531685" y="27241"/>
                  </a:lnTo>
                  <a:lnTo>
                    <a:pt x="626745" y="27241"/>
                  </a:lnTo>
                  <a:lnTo>
                    <a:pt x="626745" y="12573"/>
                  </a:lnTo>
                  <a:lnTo>
                    <a:pt x="626325" y="11214"/>
                  </a:lnTo>
                  <a:lnTo>
                    <a:pt x="624674" y="9550"/>
                  </a:lnTo>
                  <a:lnTo>
                    <a:pt x="623316" y="9144"/>
                  </a:lnTo>
                  <a:close/>
                </a:path>
                <a:path w="647700" h="172085">
                  <a:moveTo>
                    <a:pt x="626745" y="27241"/>
                  </a:moveTo>
                  <a:lnTo>
                    <a:pt x="605599" y="27241"/>
                  </a:lnTo>
                  <a:lnTo>
                    <a:pt x="605599" y="77343"/>
                  </a:lnTo>
                  <a:lnTo>
                    <a:pt x="626745" y="77343"/>
                  </a:lnTo>
                  <a:lnTo>
                    <a:pt x="626745" y="27241"/>
                  </a:lnTo>
                  <a:close/>
                </a:path>
                <a:path w="647700" h="172085">
                  <a:moveTo>
                    <a:pt x="69532" y="29337"/>
                  </a:moveTo>
                  <a:lnTo>
                    <a:pt x="46482" y="29337"/>
                  </a:lnTo>
                  <a:lnTo>
                    <a:pt x="46428" y="44196"/>
                  </a:lnTo>
                  <a:lnTo>
                    <a:pt x="45689" y="57352"/>
                  </a:lnTo>
                  <a:lnTo>
                    <a:pt x="26949" y="102667"/>
                  </a:lnTo>
                  <a:lnTo>
                    <a:pt x="0" y="125920"/>
                  </a:lnTo>
                  <a:lnTo>
                    <a:pt x="17716" y="140208"/>
                  </a:lnTo>
                  <a:lnTo>
                    <a:pt x="47077" y="111597"/>
                  </a:lnTo>
                  <a:lnTo>
                    <a:pt x="58102" y="91630"/>
                  </a:lnTo>
                  <a:lnTo>
                    <a:pt x="81619" y="91630"/>
                  </a:lnTo>
                  <a:lnTo>
                    <a:pt x="69532" y="44196"/>
                  </a:lnTo>
                  <a:lnTo>
                    <a:pt x="69532" y="29337"/>
                  </a:lnTo>
                  <a:close/>
                </a:path>
                <a:path w="647700" h="172085">
                  <a:moveTo>
                    <a:pt x="81619" y="91630"/>
                  </a:moveTo>
                  <a:lnTo>
                    <a:pt x="58102" y="91630"/>
                  </a:lnTo>
                  <a:lnTo>
                    <a:pt x="60852" y="97774"/>
                  </a:lnTo>
                  <a:lnTo>
                    <a:pt x="91249" y="131456"/>
                  </a:lnTo>
                  <a:lnTo>
                    <a:pt x="97916" y="136017"/>
                  </a:lnTo>
                  <a:lnTo>
                    <a:pt x="113157" y="121348"/>
                  </a:lnTo>
                  <a:lnTo>
                    <a:pt x="102505" y="114466"/>
                  </a:lnTo>
                  <a:lnTo>
                    <a:pt x="93413" y="106775"/>
                  </a:lnTo>
                  <a:lnTo>
                    <a:pt x="85880" y="98274"/>
                  </a:lnTo>
                  <a:lnTo>
                    <a:pt x="81619" y="91630"/>
                  </a:lnTo>
                  <a:close/>
                </a:path>
                <a:path w="647700" h="172085">
                  <a:moveTo>
                    <a:pt x="104203" y="11430"/>
                  </a:moveTo>
                  <a:lnTo>
                    <a:pt x="12191" y="11430"/>
                  </a:lnTo>
                  <a:lnTo>
                    <a:pt x="12191" y="29337"/>
                  </a:lnTo>
                  <a:lnTo>
                    <a:pt x="104203" y="29337"/>
                  </a:lnTo>
                  <a:lnTo>
                    <a:pt x="104203" y="11430"/>
                  </a:lnTo>
                  <a:close/>
                </a:path>
                <a:path w="647700" h="172085">
                  <a:moveTo>
                    <a:pt x="445579" y="99060"/>
                  </a:moveTo>
                  <a:lnTo>
                    <a:pt x="424053" y="99060"/>
                  </a:lnTo>
                  <a:lnTo>
                    <a:pt x="424053" y="171831"/>
                  </a:lnTo>
                  <a:lnTo>
                    <a:pt x="445579" y="171831"/>
                  </a:lnTo>
                  <a:lnTo>
                    <a:pt x="445579" y="99060"/>
                  </a:lnTo>
                  <a:close/>
                </a:path>
                <a:path w="647700" h="172085">
                  <a:moveTo>
                    <a:pt x="388429" y="99060"/>
                  </a:moveTo>
                  <a:lnTo>
                    <a:pt x="366712" y="99060"/>
                  </a:lnTo>
                  <a:lnTo>
                    <a:pt x="366712" y="170688"/>
                  </a:lnTo>
                  <a:lnTo>
                    <a:pt x="388429" y="170688"/>
                  </a:lnTo>
                  <a:lnTo>
                    <a:pt x="388429" y="99060"/>
                  </a:lnTo>
                  <a:close/>
                </a:path>
                <a:path w="647700" h="172085">
                  <a:moveTo>
                    <a:pt x="484441" y="80772"/>
                  </a:moveTo>
                  <a:lnTo>
                    <a:pt x="326898" y="80772"/>
                  </a:lnTo>
                  <a:lnTo>
                    <a:pt x="326898" y="99060"/>
                  </a:lnTo>
                  <a:lnTo>
                    <a:pt x="484441" y="99060"/>
                  </a:lnTo>
                  <a:lnTo>
                    <a:pt x="484441" y="80772"/>
                  </a:lnTo>
                  <a:close/>
                </a:path>
                <a:path w="647700" h="172085">
                  <a:moveTo>
                    <a:pt x="463677" y="6858"/>
                  </a:moveTo>
                  <a:lnTo>
                    <a:pt x="343662" y="6858"/>
                  </a:lnTo>
                  <a:lnTo>
                    <a:pt x="343662" y="25146"/>
                  </a:lnTo>
                  <a:lnTo>
                    <a:pt x="444055" y="25146"/>
                  </a:lnTo>
                  <a:lnTo>
                    <a:pt x="443928" y="28956"/>
                  </a:lnTo>
                  <a:lnTo>
                    <a:pt x="437705" y="72415"/>
                  </a:lnTo>
                  <a:lnTo>
                    <a:pt x="435673" y="80772"/>
                  </a:lnTo>
                  <a:lnTo>
                    <a:pt x="457771" y="80772"/>
                  </a:lnTo>
                  <a:lnTo>
                    <a:pt x="464756" y="38608"/>
                  </a:lnTo>
                  <a:lnTo>
                    <a:pt x="467106" y="12192"/>
                  </a:lnTo>
                  <a:lnTo>
                    <a:pt x="467106" y="10287"/>
                  </a:lnTo>
                  <a:lnTo>
                    <a:pt x="466686" y="8915"/>
                  </a:lnTo>
                  <a:lnTo>
                    <a:pt x="465035" y="7264"/>
                  </a:lnTo>
                  <a:lnTo>
                    <a:pt x="463677" y="6858"/>
                  </a:lnTo>
                  <a:close/>
                </a:path>
                <a:path w="647700" h="172085">
                  <a:moveTo>
                    <a:pt x="148018" y="1524"/>
                  </a:moveTo>
                  <a:lnTo>
                    <a:pt x="126491" y="1524"/>
                  </a:lnTo>
                  <a:lnTo>
                    <a:pt x="126491" y="172021"/>
                  </a:lnTo>
                  <a:lnTo>
                    <a:pt x="148018" y="172021"/>
                  </a:lnTo>
                  <a:lnTo>
                    <a:pt x="148018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52612" y="5825191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52612" y="5825191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6259" y="6199282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1217955" y="12"/>
                  </a:moveTo>
                  <a:lnTo>
                    <a:pt x="156324" y="0"/>
                  </a:lnTo>
                  <a:lnTo>
                    <a:pt x="106914" y="7969"/>
                  </a:lnTo>
                  <a:lnTo>
                    <a:pt x="64001" y="30161"/>
                  </a:lnTo>
                  <a:lnTo>
                    <a:pt x="30161" y="64001"/>
                  </a:lnTo>
                  <a:lnTo>
                    <a:pt x="7969" y="106914"/>
                  </a:lnTo>
                  <a:lnTo>
                    <a:pt x="0" y="156324"/>
                  </a:lnTo>
                  <a:lnTo>
                    <a:pt x="7969" y="205734"/>
                  </a:lnTo>
                  <a:lnTo>
                    <a:pt x="30161" y="248647"/>
                  </a:lnTo>
                  <a:lnTo>
                    <a:pt x="64001" y="282486"/>
                  </a:lnTo>
                  <a:lnTo>
                    <a:pt x="106914" y="304678"/>
                  </a:lnTo>
                  <a:lnTo>
                    <a:pt x="156324" y="312648"/>
                  </a:lnTo>
                  <a:lnTo>
                    <a:pt x="1217955" y="312648"/>
                  </a:lnTo>
                  <a:lnTo>
                    <a:pt x="1217955" y="12"/>
                  </a:lnTo>
                  <a:close/>
                </a:path>
              </a:pathLst>
            </a:custGeom>
            <a:solidFill>
              <a:srgbClr val="09A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6259" y="6199282"/>
              <a:ext cx="1218565" cy="313055"/>
            </a:xfrm>
            <a:custGeom>
              <a:avLst/>
              <a:gdLst/>
              <a:ahLst/>
              <a:cxnLst/>
              <a:rect l="l" t="t" r="r" b="b"/>
              <a:pathLst>
                <a:path w="1218564" h="313054">
                  <a:moveTo>
                    <a:pt x="0" y="156324"/>
                  </a:moveTo>
                  <a:lnTo>
                    <a:pt x="7969" y="106914"/>
                  </a:lnTo>
                  <a:lnTo>
                    <a:pt x="30161" y="64001"/>
                  </a:lnTo>
                  <a:lnTo>
                    <a:pt x="64001" y="30161"/>
                  </a:lnTo>
                  <a:lnTo>
                    <a:pt x="106914" y="7969"/>
                  </a:lnTo>
                  <a:lnTo>
                    <a:pt x="156324" y="0"/>
                  </a:lnTo>
                  <a:lnTo>
                    <a:pt x="1217955" y="12"/>
                  </a:lnTo>
                  <a:lnTo>
                    <a:pt x="1217955" y="312648"/>
                  </a:lnTo>
                  <a:lnTo>
                    <a:pt x="156324" y="312648"/>
                  </a:lnTo>
                  <a:lnTo>
                    <a:pt x="106914" y="304678"/>
                  </a:lnTo>
                  <a:lnTo>
                    <a:pt x="64001" y="282486"/>
                  </a:lnTo>
                  <a:lnTo>
                    <a:pt x="30161" y="248647"/>
                  </a:lnTo>
                  <a:lnTo>
                    <a:pt x="7969" y="205734"/>
                  </a:lnTo>
                  <a:lnTo>
                    <a:pt x="0" y="156324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691" y="6262128"/>
              <a:ext cx="679704" cy="2133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75613" y="6272931"/>
              <a:ext cx="640715" cy="173990"/>
            </a:xfrm>
            <a:custGeom>
              <a:avLst/>
              <a:gdLst/>
              <a:ahLst/>
              <a:cxnLst/>
              <a:rect l="l" t="t" r="r" b="b"/>
              <a:pathLst>
                <a:path w="640715" h="173989">
                  <a:moveTo>
                    <a:pt x="588137" y="101917"/>
                  </a:moveTo>
                  <a:lnTo>
                    <a:pt x="570992" y="101917"/>
                  </a:lnTo>
                  <a:lnTo>
                    <a:pt x="563054" y="102743"/>
                  </a:lnTo>
                  <a:lnTo>
                    <a:pt x="526694" y="118427"/>
                  </a:lnTo>
                  <a:lnTo>
                    <a:pt x="518922" y="143764"/>
                  </a:lnTo>
                  <a:lnTo>
                    <a:pt x="520407" y="148907"/>
                  </a:lnTo>
                  <a:lnTo>
                    <a:pt x="526376" y="157797"/>
                  </a:lnTo>
                  <a:lnTo>
                    <a:pt x="530606" y="161544"/>
                  </a:lnTo>
                  <a:lnTo>
                    <a:pt x="536067" y="164592"/>
                  </a:lnTo>
                  <a:lnTo>
                    <a:pt x="541401" y="167640"/>
                  </a:lnTo>
                  <a:lnTo>
                    <a:pt x="547751" y="169926"/>
                  </a:lnTo>
                  <a:lnTo>
                    <a:pt x="562483" y="172974"/>
                  </a:lnTo>
                  <a:lnTo>
                    <a:pt x="570547" y="173736"/>
                  </a:lnTo>
                  <a:lnTo>
                    <a:pt x="588073" y="173736"/>
                  </a:lnTo>
                  <a:lnTo>
                    <a:pt x="628269" y="161544"/>
                  </a:lnTo>
                  <a:lnTo>
                    <a:pt x="633074" y="156972"/>
                  </a:lnTo>
                  <a:lnTo>
                    <a:pt x="579501" y="156972"/>
                  </a:lnTo>
                  <a:lnTo>
                    <a:pt x="571621" y="156638"/>
                  </a:lnTo>
                  <a:lnTo>
                    <a:pt x="541972" y="143510"/>
                  </a:lnTo>
                  <a:lnTo>
                    <a:pt x="542069" y="131572"/>
                  </a:lnTo>
                  <a:lnTo>
                    <a:pt x="579501" y="118872"/>
                  </a:lnTo>
                  <a:lnTo>
                    <a:pt x="632941" y="118872"/>
                  </a:lnTo>
                  <a:lnTo>
                    <a:pt x="632498" y="118236"/>
                  </a:lnTo>
                  <a:lnTo>
                    <a:pt x="596163" y="102743"/>
                  </a:lnTo>
                  <a:lnTo>
                    <a:pt x="588137" y="101917"/>
                  </a:lnTo>
                  <a:close/>
                </a:path>
                <a:path w="640715" h="173989">
                  <a:moveTo>
                    <a:pt x="632941" y="118872"/>
                  </a:moveTo>
                  <a:lnTo>
                    <a:pt x="579501" y="118872"/>
                  </a:lnTo>
                  <a:lnTo>
                    <a:pt x="587600" y="119181"/>
                  </a:lnTo>
                  <a:lnTo>
                    <a:pt x="594875" y="120110"/>
                  </a:lnTo>
                  <a:lnTo>
                    <a:pt x="601182" y="121609"/>
                  </a:lnTo>
                  <a:lnTo>
                    <a:pt x="606742" y="123736"/>
                  </a:lnTo>
                  <a:lnTo>
                    <a:pt x="613600" y="126974"/>
                  </a:lnTo>
                  <a:lnTo>
                    <a:pt x="617029" y="131572"/>
                  </a:lnTo>
                  <a:lnTo>
                    <a:pt x="616935" y="143510"/>
                  </a:lnTo>
                  <a:lnTo>
                    <a:pt x="579501" y="156972"/>
                  </a:lnTo>
                  <a:lnTo>
                    <a:pt x="633074" y="156972"/>
                  </a:lnTo>
                  <a:lnTo>
                    <a:pt x="638708" y="148907"/>
                  </a:lnTo>
                  <a:lnTo>
                    <a:pt x="640270" y="143764"/>
                  </a:lnTo>
                  <a:lnTo>
                    <a:pt x="640270" y="132207"/>
                  </a:lnTo>
                  <a:lnTo>
                    <a:pt x="638708" y="127127"/>
                  </a:lnTo>
                  <a:lnTo>
                    <a:pt x="632941" y="118872"/>
                  </a:lnTo>
                  <a:close/>
                </a:path>
                <a:path w="640715" h="173989">
                  <a:moveTo>
                    <a:pt x="636651" y="0"/>
                  </a:moveTo>
                  <a:lnTo>
                    <a:pt x="615315" y="0"/>
                  </a:lnTo>
                  <a:lnTo>
                    <a:pt x="615315" y="37337"/>
                  </a:lnTo>
                  <a:lnTo>
                    <a:pt x="583692" y="37337"/>
                  </a:lnTo>
                  <a:lnTo>
                    <a:pt x="583692" y="55244"/>
                  </a:lnTo>
                  <a:lnTo>
                    <a:pt x="615315" y="55244"/>
                  </a:lnTo>
                  <a:lnTo>
                    <a:pt x="615315" y="103441"/>
                  </a:lnTo>
                  <a:lnTo>
                    <a:pt x="636651" y="103441"/>
                  </a:lnTo>
                  <a:lnTo>
                    <a:pt x="636651" y="0"/>
                  </a:lnTo>
                  <a:close/>
                </a:path>
                <a:path w="640715" h="173989">
                  <a:moveTo>
                    <a:pt x="555307" y="25336"/>
                  </a:moveTo>
                  <a:lnTo>
                    <a:pt x="532257" y="25336"/>
                  </a:lnTo>
                  <a:lnTo>
                    <a:pt x="532240" y="33337"/>
                  </a:lnTo>
                  <a:lnTo>
                    <a:pt x="531542" y="41505"/>
                  </a:lnTo>
                  <a:lnTo>
                    <a:pt x="506968" y="76342"/>
                  </a:lnTo>
                  <a:lnTo>
                    <a:pt x="488251" y="85915"/>
                  </a:lnTo>
                  <a:lnTo>
                    <a:pt x="504253" y="100203"/>
                  </a:lnTo>
                  <a:lnTo>
                    <a:pt x="536321" y="77254"/>
                  </a:lnTo>
                  <a:lnTo>
                    <a:pt x="543877" y="64960"/>
                  </a:lnTo>
                  <a:lnTo>
                    <a:pt x="569230" y="64960"/>
                  </a:lnTo>
                  <a:lnTo>
                    <a:pt x="555307" y="33337"/>
                  </a:lnTo>
                  <a:lnTo>
                    <a:pt x="555307" y="25336"/>
                  </a:lnTo>
                  <a:close/>
                </a:path>
                <a:path w="640715" h="173989">
                  <a:moveTo>
                    <a:pt x="569230" y="64960"/>
                  </a:moveTo>
                  <a:lnTo>
                    <a:pt x="543877" y="64960"/>
                  </a:lnTo>
                  <a:lnTo>
                    <a:pt x="547306" y="71056"/>
                  </a:lnTo>
                  <a:lnTo>
                    <a:pt x="582358" y="95821"/>
                  </a:lnTo>
                  <a:lnTo>
                    <a:pt x="595693" y="80200"/>
                  </a:lnTo>
                  <a:lnTo>
                    <a:pt x="587001" y="76933"/>
                  </a:lnTo>
                  <a:lnTo>
                    <a:pt x="579215" y="72845"/>
                  </a:lnTo>
                  <a:lnTo>
                    <a:pt x="572333" y="67936"/>
                  </a:lnTo>
                  <a:lnTo>
                    <a:pt x="569230" y="64960"/>
                  </a:lnTo>
                  <a:close/>
                </a:path>
                <a:path w="640715" h="173989">
                  <a:moveTo>
                    <a:pt x="586359" y="7429"/>
                  </a:moveTo>
                  <a:lnTo>
                    <a:pt x="501586" y="7429"/>
                  </a:lnTo>
                  <a:lnTo>
                    <a:pt x="501586" y="25336"/>
                  </a:lnTo>
                  <a:lnTo>
                    <a:pt x="586359" y="25336"/>
                  </a:lnTo>
                  <a:lnTo>
                    <a:pt x="586359" y="7429"/>
                  </a:lnTo>
                  <a:close/>
                </a:path>
                <a:path w="640715" h="173989">
                  <a:moveTo>
                    <a:pt x="218122" y="112585"/>
                  </a:moveTo>
                  <a:lnTo>
                    <a:pt x="196405" y="112585"/>
                  </a:lnTo>
                  <a:lnTo>
                    <a:pt x="196405" y="164147"/>
                  </a:lnTo>
                  <a:lnTo>
                    <a:pt x="196761" y="165544"/>
                  </a:lnTo>
                  <a:lnTo>
                    <a:pt x="198158" y="167068"/>
                  </a:lnTo>
                  <a:lnTo>
                    <a:pt x="199517" y="167449"/>
                  </a:lnTo>
                  <a:lnTo>
                    <a:pt x="314706" y="167449"/>
                  </a:lnTo>
                  <a:lnTo>
                    <a:pt x="314706" y="149161"/>
                  </a:lnTo>
                  <a:lnTo>
                    <a:pt x="218122" y="149161"/>
                  </a:lnTo>
                  <a:lnTo>
                    <a:pt x="218122" y="112585"/>
                  </a:lnTo>
                  <a:close/>
                </a:path>
                <a:path w="640715" h="173989">
                  <a:moveTo>
                    <a:pt x="310515" y="190"/>
                  </a:moveTo>
                  <a:lnTo>
                    <a:pt x="289179" y="190"/>
                  </a:lnTo>
                  <a:lnTo>
                    <a:pt x="289179" y="126110"/>
                  </a:lnTo>
                  <a:lnTo>
                    <a:pt x="310515" y="126110"/>
                  </a:lnTo>
                  <a:lnTo>
                    <a:pt x="310515" y="190"/>
                  </a:lnTo>
                  <a:close/>
                </a:path>
                <a:path w="640715" h="173989">
                  <a:moveTo>
                    <a:pt x="231267" y="25526"/>
                  </a:moveTo>
                  <a:lnTo>
                    <a:pt x="208597" y="25526"/>
                  </a:lnTo>
                  <a:lnTo>
                    <a:pt x="208597" y="32765"/>
                  </a:lnTo>
                  <a:lnTo>
                    <a:pt x="207883" y="41000"/>
                  </a:lnTo>
                  <a:lnTo>
                    <a:pt x="183308" y="76846"/>
                  </a:lnTo>
                  <a:lnTo>
                    <a:pt x="164592" y="86868"/>
                  </a:lnTo>
                  <a:lnTo>
                    <a:pt x="180213" y="101536"/>
                  </a:lnTo>
                  <a:lnTo>
                    <a:pt x="211455" y="78714"/>
                  </a:lnTo>
                  <a:lnTo>
                    <a:pt x="220027" y="65722"/>
                  </a:lnTo>
                  <a:lnTo>
                    <a:pt x="245537" y="65722"/>
                  </a:lnTo>
                  <a:lnTo>
                    <a:pt x="231267" y="39052"/>
                  </a:lnTo>
                  <a:lnTo>
                    <a:pt x="231267" y="25526"/>
                  </a:lnTo>
                  <a:close/>
                </a:path>
                <a:path w="640715" h="173989">
                  <a:moveTo>
                    <a:pt x="245537" y="65722"/>
                  </a:moveTo>
                  <a:lnTo>
                    <a:pt x="220027" y="65722"/>
                  </a:lnTo>
                  <a:lnTo>
                    <a:pt x="221297" y="68262"/>
                  </a:lnTo>
                  <a:lnTo>
                    <a:pt x="254063" y="95440"/>
                  </a:lnTo>
                  <a:lnTo>
                    <a:pt x="258508" y="97345"/>
                  </a:lnTo>
                  <a:lnTo>
                    <a:pt x="272034" y="81724"/>
                  </a:lnTo>
                  <a:lnTo>
                    <a:pt x="266573" y="79946"/>
                  </a:lnTo>
                  <a:lnTo>
                    <a:pt x="261391" y="77508"/>
                  </a:lnTo>
                  <a:lnTo>
                    <a:pt x="251612" y="71285"/>
                  </a:lnTo>
                  <a:lnTo>
                    <a:pt x="247269" y="67627"/>
                  </a:lnTo>
                  <a:lnTo>
                    <a:pt x="245537" y="65722"/>
                  </a:lnTo>
                  <a:close/>
                </a:path>
                <a:path w="640715" h="173989">
                  <a:moveTo>
                    <a:pt x="263652" y="7429"/>
                  </a:moveTo>
                  <a:lnTo>
                    <a:pt x="176212" y="7429"/>
                  </a:lnTo>
                  <a:lnTo>
                    <a:pt x="176212" y="25526"/>
                  </a:lnTo>
                  <a:lnTo>
                    <a:pt x="263652" y="25526"/>
                  </a:lnTo>
                  <a:lnTo>
                    <a:pt x="263652" y="7429"/>
                  </a:lnTo>
                  <a:close/>
                </a:path>
                <a:path w="640715" h="173989">
                  <a:moveTo>
                    <a:pt x="90106" y="119634"/>
                  </a:moveTo>
                  <a:lnTo>
                    <a:pt x="68199" y="119633"/>
                  </a:lnTo>
                  <a:lnTo>
                    <a:pt x="68199" y="170688"/>
                  </a:lnTo>
                  <a:lnTo>
                    <a:pt x="90106" y="170688"/>
                  </a:lnTo>
                  <a:lnTo>
                    <a:pt x="90106" y="119634"/>
                  </a:lnTo>
                  <a:close/>
                </a:path>
                <a:path w="640715" h="173989">
                  <a:moveTo>
                    <a:pt x="157162" y="101536"/>
                  </a:moveTo>
                  <a:lnTo>
                    <a:pt x="0" y="101536"/>
                  </a:lnTo>
                  <a:lnTo>
                    <a:pt x="0" y="119634"/>
                  </a:lnTo>
                  <a:lnTo>
                    <a:pt x="157162" y="119634"/>
                  </a:lnTo>
                  <a:lnTo>
                    <a:pt x="157162" y="101536"/>
                  </a:lnTo>
                  <a:close/>
                </a:path>
                <a:path w="640715" h="173989">
                  <a:moveTo>
                    <a:pt x="466725" y="95250"/>
                  </a:moveTo>
                  <a:lnTo>
                    <a:pt x="355473" y="95250"/>
                  </a:lnTo>
                  <a:lnTo>
                    <a:pt x="355473" y="112014"/>
                  </a:lnTo>
                  <a:lnTo>
                    <a:pt x="447484" y="112014"/>
                  </a:lnTo>
                  <a:lnTo>
                    <a:pt x="447484" y="124777"/>
                  </a:lnTo>
                  <a:lnTo>
                    <a:pt x="358775" y="124777"/>
                  </a:lnTo>
                  <a:lnTo>
                    <a:pt x="357378" y="125196"/>
                  </a:lnTo>
                  <a:lnTo>
                    <a:pt x="355854" y="126847"/>
                  </a:lnTo>
                  <a:lnTo>
                    <a:pt x="355473" y="128206"/>
                  </a:lnTo>
                  <a:lnTo>
                    <a:pt x="355473" y="166243"/>
                  </a:lnTo>
                  <a:lnTo>
                    <a:pt x="355854" y="167640"/>
                  </a:lnTo>
                  <a:lnTo>
                    <a:pt x="357378" y="169164"/>
                  </a:lnTo>
                  <a:lnTo>
                    <a:pt x="358775" y="169545"/>
                  </a:lnTo>
                  <a:lnTo>
                    <a:pt x="473773" y="169545"/>
                  </a:lnTo>
                  <a:lnTo>
                    <a:pt x="473773" y="152781"/>
                  </a:lnTo>
                  <a:lnTo>
                    <a:pt x="378523" y="152781"/>
                  </a:lnTo>
                  <a:lnTo>
                    <a:pt x="378523" y="139827"/>
                  </a:lnTo>
                  <a:lnTo>
                    <a:pt x="466725" y="139827"/>
                  </a:lnTo>
                  <a:lnTo>
                    <a:pt x="468083" y="139446"/>
                  </a:lnTo>
                  <a:lnTo>
                    <a:pt x="469734" y="137922"/>
                  </a:lnTo>
                  <a:lnTo>
                    <a:pt x="470154" y="136525"/>
                  </a:lnTo>
                  <a:lnTo>
                    <a:pt x="470154" y="98679"/>
                  </a:lnTo>
                  <a:lnTo>
                    <a:pt x="469734" y="97320"/>
                  </a:lnTo>
                  <a:lnTo>
                    <a:pt x="468083" y="95669"/>
                  </a:lnTo>
                  <a:lnTo>
                    <a:pt x="466725" y="95250"/>
                  </a:lnTo>
                  <a:close/>
                </a:path>
                <a:path w="640715" h="173989">
                  <a:moveTo>
                    <a:pt x="90868" y="47053"/>
                  </a:moveTo>
                  <a:lnTo>
                    <a:pt x="66103" y="47053"/>
                  </a:lnTo>
                  <a:lnTo>
                    <a:pt x="63096" y="52220"/>
                  </a:lnTo>
                  <a:lnTo>
                    <a:pt x="58837" y="56864"/>
                  </a:lnTo>
                  <a:lnTo>
                    <a:pt x="18804" y="72223"/>
                  </a:lnTo>
                  <a:lnTo>
                    <a:pt x="7048" y="73723"/>
                  </a:lnTo>
                  <a:lnTo>
                    <a:pt x="20955" y="90487"/>
                  </a:lnTo>
                  <a:lnTo>
                    <a:pt x="63068" y="77640"/>
                  </a:lnTo>
                  <a:lnTo>
                    <a:pt x="78486" y="65531"/>
                  </a:lnTo>
                  <a:lnTo>
                    <a:pt x="113325" y="65531"/>
                  </a:lnTo>
                  <a:lnTo>
                    <a:pt x="109448" y="64007"/>
                  </a:lnTo>
                  <a:lnTo>
                    <a:pt x="99733" y="59562"/>
                  </a:lnTo>
                  <a:lnTo>
                    <a:pt x="93535" y="53911"/>
                  </a:lnTo>
                  <a:lnTo>
                    <a:pt x="90868" y="47053"/>
                  </a:lnTo>
                  <a:close/>
                </a:path>
                <a:path w="640715" h="173989">
                  <a:moveTo>
                    <a:pt x="113325" y="65531"/>
                  </a:moveTo>
                  <a:lnTo>
                    <a:pt x="78486" y="65531"/>
                  </a:lnTo>
                  <a:lnTo>
                    <a:pt x="82379" y="69670"/>
                  </a:lnTo>
                  <a:lnTo>
                    <a:pt x="125349" y="88351"/>
                  </a:lnTo>
                  <a:lnTo>
                    <a:pt x="135826" y="90487"/>
                  </a:lnTo>
                  <a:lnTo>
                    <a:pt x="139509" y="85636"/>
                  </a:lnTo>
                  <a:lnTo>
                    <a:pt x="140589" y="84264"/>
                  </a:lnTo>
                  <a:lnTo>
                    <a:pt x="141732" y="82867"/>
                  </a:lnTo>
                  <a:lnTo>
                    <a:pt x="144043" y="79819"/>
                  </a:lnTo>
                  <a:lnTo>
                    <a:pt x="146456" y="76771"/>
                  </a:lnTo>
                  <a:lnTo>
                    <a:pt x="147701" y="75311"/>
                  </a:lnTo>
                  <a:lnTo>
                    <a:pt x="148971" y="73913"/>
                  </a:lnTo>
                  <a:lnTo>
                    <a:pt x="137143" y="72080"/>
                  </a:lnTo>
                  <a:lnTo>
                    <a:pt x="126614" y="69818"/>
                  </a:lnTo>
                  <a:lnTo>
                    <a:pt x="117383" y="67127"/>
                  </a:lnTo>
                  <a:lnTo>
                    <a:pt x="113325" y="65531"/>
                  </a:lnTo>
                  <a:close/>
                </a:path>
                <a:path w="640715" h="173989">
                  <a:moveTo>
                    <a:pt x="141351" y="29718"/>
                  </a:moveTo>
                  <a:lnTo>
                    <a:pt x="15430" y="29718"/>
                  </a:lnTo>
                  <a:lnTo>
                    <a:pt x="15430" y="47053"/>
                  </a:lnTo>
                  <a:lnTo>
                    <a:pt x="141351" y="47053"/>
                  </a:lnTo>
                  <a:lnTo>
                    <a:pt x="141351" y="29718"/>
                  </a:lnTo>
                  <a:close/>
                </a:path>
                <a:path w="640715" h="173989">
                  <a:moveTo>
                    <a:pt x="384175" y="1714"/>
                  </a:moveTo>
                  <a:lnTo>
                    <a:pt x="371094" y="1714"/>
                  </a:lnTo>
                  <a:lnTo>
                    <a:pt x="365086" y="2793"/>
                  </a:lnTo>
                  <a:lnTo>
                    <a:pt x="333908" y="31940"/>
                  </a:lnTo>
                  <a:lnTo>
                    <a:pt x="332803" y="37337"/>
                  </a:lnTo>
                  <a:lnTo>
                    <a:pt x="332803" y="49148"/>
                  </a:lnTo>
                  <a:lnTo>
                    <a:pt x="365086" y="83718"/>
                  </a:lnTo>
                  <a:lnTo>
                    <a:pt x="371094" y="84772"/>
                  </a:lnTo>
                  <a:lnTo>
                    <a:pt x="384175" y="84772"/>
                  </a:lnTo>
                  <a:lnTo>
                    <a:pt x="415554" y="66674"/>
                  </a:lnTo>
                  <a:lnTo>
                    <a:pt x="370459" y="66674"/>
                  </a:lnTo>
                  <a:lnTo>
                    <a:pt x="364832" y="64427"/>
                  </a:lnTo>
                  <a:lnTo>
                    <a:pt x="356577" y="55410"/>
                  </a:lnTo>
                  <a:lnTo>
                    <a:pt x="354520" y="49847"/>
                  </a:lnTo>
                  <a:lnTo>
                    <a:pt x="354520" y="36512"/>
                  </a:lnTo>
                  <a:lnTo>
                    <a:pt x="356577" y="30949"/>
                  </a:lnTo>
                  <a:lnTo>
                    <a:pt x="364832" y="22199"/>
                  </a:lnTo>
                  <a:lnTo>
                    <a:pt x="370459" y="20002"/>
                  </a:lnTo>
                  <a:lnTo>
                    <a:pt x="415554" y="20002"/>
                  </a:lnTo>
                  <a:lnTo>
                    <a:pt x="413766" y="17398"/>
                  </a:lnTo>
                  <a:lnTo>
                    <a:pt x="409956" y="13716"/>
                  </a:lnTo>
                  <a:lnTo>
                    <a:pt x="406019" y="10032"/>
                  </a:lnTo>
                  <a:lnTo>
                    <a:pt x="401281" y="7111"/>
                  </a:lnTo>
                  <a:lnTo>
                    <a:pt x="390232" y="2793"/>
                  </a:lnTo>
                  <a:lnTo>
                    <a:pt x="384175" y="1714"/>
                  </a:lnTo>
                  <a:close/>
                </a:path>
                <a:path w="640715" h="173989">
                  <a:moveTo>
                    <a:pt x="415554" y="20002"/>
                  </a:moveTo>
                  <a:lnTo>
                    <a:pt x="384556" y="20002"/>
                  </a:lnTo>
                  <a:lnTo>
                    <a:pt x="390144" y="22199"/>
                  </a:lnTo>
                  <a:lnTo>
                    <a:pt x="398526" y="30949"/>
                  </a:lnTo>
                  <a:lnTo>
                    <a:pt x="400621" y="36512"/>
                  </a:lnTo>
                  <a:lnTo>
                    <a:pt x="400621" y="49847"/>
                  </a:lnTo>
                  <a:lnTo>
                    <a:pt x="398526" y="55410"/>
                  </a:lnTo>
                  <a:lnTo>
                    <a:pt x="390144" y="64427"/>
                  </a:lnTo>
                  <a:lnTo>
                    <a:pt x="384556" y="66674"/>
                  </a:lnTo>
                  <a:lnTo>
                    <a:pt x="415554" y="66674"/>
                  </a:lnTo>
                  <a:lnTo>
                    <a:pt x="416775" y="64896"/>
                  </a:lnTo>
                  <a:lnTo>
                    <a:pt x="421220" y="54736"/>
                  </a:lnTo>
                  <a:lnTo>
                    <a:pt x="422338" y="49148"/>
                  </a:lnTo>
                  <a:lnTo>
                    <a:pt x="422338" y="37337"/>
                  </a:lnTo>
                  <a:lnTo>
                    <a:pt x="421220" y="31940"/>
                  </a:lnTo>
                  <a:lnTo>
                    <a:pt x="416775" y="21780"/>
                  </a:lnTo>
                  <a:lnTo>
                    <a:pt x="415554" y="20002"/>
                  </a:lnTo>
                  <a:close/>
                </a:path>
                <a:path w="640715" h="173989">
                  <a:moveTo>
                    <a:pt x="112585" y="190"/>
                  </a:moveTo>
                  <a:lnTo>
                    <a:pt x="44196" y="190"/>
                  </a:lnTo>
                  <a:lnTo>
                    <a:pt x="44196" y="17335"/>
                  </a:lnTo>
                  <a:lnTo>
                    <a:pt x="112585" y="17335"/>
                  </a:lnTo>
                  <a:lnTo>
                    <a:pt x="112585" y="190"/>
                  </a:lnTo>
                  <a:close/>
                </a:path>
                <a:path w="640715" h="173989">
                  <a:moveTo>
                    <a:pt x="470535" y="0"/>
                  </a:moveTo>
                  <a:lnTo>
                    <a:pt x="449008" y="0"/>
                  </a:lnTo>
                  <a:lnTo>
                    <a:pt x="449008" y="88201"/>
                  </a:lnTo>
                  <a:lnTo>
                    <a:pt x="470535" y="88201"/>
                  </a:lnTo>
                  <a:lnTo>
                    <a:pt x="470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52612" y="6199287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9462643" y="0"/>
                  </a:moveTo>
                  <a:lnTo>
                    <a:pt x="0" y="0"/>
                  </a:lnTo>
                  <a:lnTo>
                    <a:pt x="0" y="312635"/>
                  </a:lnTo>
                  <a:lnTo>
                    <a:pt x="9462630" y="312635"/>
                  </a:lnTo>
                  <a:lnTo>
                    <a:pt x="9512040" y="304666"/>
                  </a:lnTo>
                  <a:lnTo>
                    <a:pt x="9554953" y="282474"/>
                  </a:lnTo>
                  <a:lnTo>
                    <a:pt x="9588792" y="248634"/>
                  </a:lnTo>
                  <a:lnTo>
                    <a:pt x="9610984" y="205721"/>
                  </a:lnTo>
                  <a:lnTo>
                    <a:pt x="9618967" y="156324"/>
                  </a:lnTo>
                  <a:lnTo>
                    <a:pt x="9610997" y="106914"/>
                  </a:lnTo>
                  <a:lnTo>
                    <a:pt x="9588805" y="64001"/>
                  </a:lnTo>
                  <a:lnTo>
                    <a:pt x="9554965" y="30161"/>
                  </a:lnTo>
                  <a:lnTo>
                    <a:pt x="9512053" y="7969"/>
                  </a:lnTo>
                  <a:lnTo>
                    <a:pt x="9462643" y="0"/>
                  </a:lnTo>
                  <a:close/>
                </a:path>
              </a:pathLst>
            </a:custGeom>
            <a:solidFill>
              <a:srgbClr val="F3F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52612" y="6199287"/>
              <a:ext cx="9618980" cy="313055"/>
            </a:xfrm>
            <a:custGeom>
              <a:avLst/>
              <a:gdLst/>
              <a:ahLst/>
              <a:cxnLst/>
              <a:rect l="l" t="t" r="r" b="b"/>
              <a:pathLst>
                <a:path w="9618980" h="313054">
                  <a:moveTo>
                    <a:pt x="0" y="312635"/>
                  </a:moveTo>
                  <a:lnTo>
                    <a:pt x="0" y="0"/>
                  </a:lnTo>
                  <a:lnTo>
                    <a:pt x="9462643" y="0"/>
                  </a:lnTo>
                  <a:lnTo>
                    <a:pt x="9512053" y="7969"/>
                  </a:lnTo>
                  <a:lnTo>
                    <a:pt x="9554965" y="30161"/>
                  </a:lnTo>
                  <a:lnTo>
                    <a:pt x="9588805" y="64001"/>
                  </a:lnTo>
                  <a:lnTo>
                    <a:pt x="9610997" y="106914"/>
                  </a:lnTo>
                  <a:lnTo>
                    <a:pt x="9618967" y="156324"/>
                  </a:lnTo>
                  <a:lnTo>
                    <a:pt x="9610984" y="205721"/>
                  </a:lnTo>
                  <a:lnTo>
                    <a:pt x="9588792" y="248634"/>
                  </a:lnTo>
                  <a:lnTo>
                    <a:pt x="9554953" y="282474"/>
                  </a:lnTo>
                  <a:lnTo>
                    <a:pt x="9512040" y="304666"/>
                  </a:lnTo>
                  <a:lnTo>
                    <a:pt x="9462630" y="312635"/>
                  </a:lnTo>
                  <a:lnTo>
                    <a:pt x="0" y="312635"/>
                  </a:lnTo>
                  <a:close/>
                </a:path>
              </a:pathLst>
            </a:custGeom>
            <a:ln w="3175">
              <a:solidFill>
                <a:srgbClr val="09A4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44824" y="738670"/>
            <a:ext cx="7163434" cy="572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0D0D0D"/>
                </a:solidFill>
                <a:latin typeface="BM DoHyeon"/>
                <a:cs typeface="BM DoHyeon"/>
              </a:rPr>
              <a:t>CVC투자연계대중견중소기업협력(R&amp;D)</a:t>
            </a:r>
            <a:endParaRPr sz="1800">
              <a:latin typeface="BM DoHyeon"/>
              <a:cs typeface="BM DoHyeon"/>
            </a:endParaRPr>
          </a:p>
          <a:p>
            <a:pPr marL="12700" marR="532765">
              <a:lnSpc>
                <a:spcPct val="100000"/>
              </a:lnSpc>
              <a:spcBef>
                <a:spcPts val="1490"/>
              </a:spcBef>
            </a:pP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국가첨단전략산업</a:t>
            </a:r>
            <a:r>
              <a:rPr sz="1400" b="1" spc="9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분야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반도체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1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디스플레이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</a:t>
            </a:r>
            <a:r>
              <a:rPr sz="1200" spc="-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이차전지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, </a:t>
            </a:r>
            <a:r>
              <a:rPr sz="1200" dirty="0">
                <a:solidFill>
                  <a:srgbClr val="0D0D0D"/>
                </a:solidFill>
                <a:latin typeface="BM EULJIRO TTF"/>
                <a:cs typeface="BM EULJIRO TTF"/>
              </a:rPr>
              <a:t>첨단바이오</a:t>
            </a:r>
            <a:r>
              <a:rPr sz="120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spc="45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CVC</a:t>
            </a:r>
            <a:r>
              <a:rPr sz="1400" b="1" spc="7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투자</a:t>
            </a:r>
            <a:r>
              <a:rPr sz="1400" b="1" spc="9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연계</a:t>
            </a:r>
            <a:r>
              <a:rPr sz="1400" b="1" spc="8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JP"/>
                <a:cs typeface="Noto Sans CJK JP"/>
              </a:rPr>
              <a:t>R&amp;D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지원을</a:t>
            </a:r>
            <a:r>
              <a:rPr sz="1400" b="1" spc="8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통해 </a:t>
            </a:r>
            <a:r>
              <a:rPr sz="14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대</a:t>
            </a:r>
            <a:r>
              <a:rPr sz="1400" b="1" spc="-114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14" dirty="0">
                <a:solidFill>
                  <a:srgbClr val="0D0D0D"/>
                </a:solidFill>
                <a:latin typeface="Noto Sans CJK HK"/>
                <a:cs typeface="Noto Sans CJK HK"/>
              </a:rPr>
              <a:t>중견기업</a:t>
            </a:r>
            <a:r>
              <a:rPr sz="1400" b="1" spc="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등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민간자금의</a:t>
            </a:r>
            <a:r>
              <a:rPr sz="1400" b="1" spc="-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투자유도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(R&amp;D</a:t>
            </a:r>
            <a:r>
              <a:rPr sz="1200" spc="-10" dirty="0">
                <a:solidFill>
                  <a:srgbClr val="0D0D0D"/>
                </a:solidFill>
                <a:latin typeface="BM EULJIRO TTF"/>
                <a:cs typeface="BM EULJIRO TTF"/>
              </a:rPr>
              <a:t>레버리지</a:t>
            </a:r>
            <a:r>
              <a:rPr sz="1200" spc="-10" dirty="0">
                <a:solidFill>
                  <a:srgbClr val="0D0D0D"/>
                </a:solidFill>
                <a:latin typeface="BM HANNA 11yrs old"/>
                <a:cs typeface="BM HANNA 11yrs old"/>
              </a:rPr>
              <a:t>)</a:t>
            </a:r>
            <a:r>
              <a:rPr sz="1200" spc="-50" dirty="0">
                <a:solidFill>
                  <a:srgbClr val="0D0D0D"/>
                </a:solidFill>
                <a:latin typeface="BM HANNA 11yrs old"/>
                <a:cs typeface="BM HANNA 11yrs old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및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110" dirty="0">
                <a:solidFill>
                  <a:srgbClr val="0D0D0D"/>
                </a:solidFill>
                <a:latin typeface="Noto Sans CJK HK"/>
                <a:cs typeface="Noto Sans CJK HK"/>
              </a:rPr>
              <a:t>대</a:t>
            </a:r>
            <a:r>
              <a:rPr sz="1400" b="1" spc="110" dirty="0">
                <a:solidFill>
                  <a:srgbClr val="0D0D0D"/>
                </a:solidFill>
                <a:latin typeface="Noto Sans CJK JP"/>
                <a:cs typeface="Noto Sans CJK JP"/>
              </a:rPr>
              <a:t>-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중소기업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 협력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모델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확대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1205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1,875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spc="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375</a:t>
            </a:r>
            <a:r>
              <a:rPr sz="11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,</a:t>
            </a:r>
            <a:r>
              <a:rPr sz="1100" b="1" spc="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1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5</a:t>
            </a:r>
            <a:r>
              <a:rPr sz="11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126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1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~2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월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400">
              <a:latin typeface="Noto Sans CJK HK"/>
              <a:cs typeface="Noto Sans CJK HK"/>
            </a:endParaRPr>
          </a:p>
          <a:p>
            <a:pPr marL="226695">
              <a:lnSpc>
                <a:spcPct val="100000"/>
              </a:lnSpc>
            </a:pPr>
            <a:r>
              <a:rPr sz="1800" spc="-10" dirty="0">
                <a:solidFill>
                  <a:srgbClr val="0D0D0D"/>
                </a:solidFill>
                <a:latin typeface="BM DoHyeon"/>
                <a:cs typeface="BM DoHyeon"/>
              </a:rPr>
              <a:t>제조데이터표준인공지능활용제품전주기탄소중립지원기술개발(R&amp;D)</a:t>
            </a:r>
            <a:endParaRPr sz="1800">
              <a:latin typeface="BM DoHyeon"/>
              <a:cs typeface="BM DoHyeon"/>
            </a:endParaRPr>
          </a:p>
          <a:p>
            <a:pPr marL="12700" marR="2011045">
              <a:lnSpc>
                <a:spcPct val="112200"/>
              </a:lnSpc>
              <a:spcBef>
                <a:spcPts val="1185"/>
              </a:spcBef>
            </a:pP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글로벌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공급망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규제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관련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핵심산업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대상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제품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전주기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MCF</a:t>
            </a:r>
            <a:r>
              <a:rPr sz="1400" b="1" spc="-4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플랫폼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개발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및 </a:t>
            </a:r>
            <a:r>
              <a:rPr sz="1400" b="1" spc="-45" dirty="0">
                <a:solidFill>
                  <a:srgbClr val="0D0D0D"/>
                </a:solidFill>
                <a:latin typeface="Noto Sans CJK HK"/>
                <a:cs typeface="Noto Sans CJK HK"/>
              </a:rPr>
              <a:t>제조데이터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표준</a:t>
            </a:r>
            <a:r>
              <a:rPr sz="1400" b="1" spc="-35" dirty="0">
                <a:solidFill>
                  <a:srgbClr val="0D0D0D"/>
                </a:solidFill>
                <a:latin typeface="Noto Sans CJK JP"/>
                <a:cs typeface="Noto Sans CJK JP"/>
              </a:rPr>
              <a:t>(AAS)</a:t>
            </a:r>
            <a:r>
              <a:rPr sz="1400" b="1" spc="-20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기반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40" dirty="0">
                <a:solidFill>
                  <a:srgbClr val="0D0D0D"/>
                </a:solidFill>
                <a:latin typeface="Noto Sans CJK HK"/>
                <a:cs typeface="Noto Sans CJK HK"/>
              </a:rPr>
              <a:t>핵심공정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탄소</a:t>
            </a:r>
            <a:r>
              <a:rPr sz="1400" b="1" spc="-2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저감기술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 개발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1100"/>
              </a:spcBef>
            </a:pPr>
            <a:r>
              <a:rPr sz="14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3,500</a:t>
            </a:r>
            <a:r>
              <a:rPr sz="1400" b="1" spc="-5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spc="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3,500</a:t>
            </a:r>
            <a:r>
              <a:rPr sz="11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(3</a:t>
            </a:r>
            <a:r>
              <a:rPr sz="11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126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2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5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5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400">
              <a:latin typeface="Noto Sans CJK HK"/>
              <a:cs typeface="Noto Sans CJK HK"/>
            </a:endParaRPr>
          </a:p>
          <a:p>
            <a:pPr marL="226695">
              <a:lnSpc>
                <a:spcPct val="100000"/>
              </a:lnSpc>
            </a:pPr>
            <a:r>
              <a:rPr sz="1800" spc="40" dirty="0">
                <a:solidFill>
                  <a:srgbClr val="0D0D0D"/>
                </a:solidFill>
                <a:latin typeface="BM DoHyeon"/>
                <a:cs typeface="BM DoHyeon"/>
              </a:rPr>
              <a:t>산업AI용데이터전처리자동화기술개발(R&amp;D)</a:t>
            </a:r>
            <a:endParaRPr sz="1800">
              <a:latin typeface="BM DoHyeon"/>
              <a:cs typeface="BM DoHyeon"/>
            </a:endParaRPr>
          </a:p>
          <a:p>
            <a:pPr marL="12700" marR="2868930">
              <a:lnSpc>
                <a:spcPct val="112200"/>
              </a:lnSpc>
              <a:spcBef>
                <a:spcPts val="1110"/>
              </a:spcBef>
            </a:pPr>
            <a:r>
              <a:rPr sz="1400" b="1" spc="-110" dirty="0">
                <a:solidFill>
                  <a:srgbClr val="0D0D0D"/>
                </a:solidFill>
                <a:latin typeface="Noto Sans CJK HK"/>
                <a:cs typeface="Noto Sans CJK HK"/>
              </a:rPr>
              <a:t>공종별</a:t>
            </a:r>
            <a:r>
              <a:rPr sz="1400" b="1" spc="-110" dirty="0">
                <a:solidFill>
                  <a:srgbClr val="0D0D0D"/>
                </a:solidFill>
                <a:latin typeface="Noto Sans CJK JP"/>
                <a:cs typeface="Noto Sans CJK JP"/>
              </a:rPr>
              <a:t>·</a:t>
            </a:r>
            <a:r>
              <a:rPr sz="1400" b="1" spc="-110" dirty="0">
                <a:solidFill>
                  <a:srgbClr val="0D0D0D"/>
                </a:solidFill>
                <a:latin typeface="Noto Sans CJK HK"/>
                <a:cs typeface="Noto Sans CJK HK"/>
              </a:rPr>
              <a:t>유형별</a:t>
            </a:r>
            <a:r>
              <a:rPr sz="1400" b="1" spc="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0" dirty="0">
                <a:solidFill>
                  <a:srgbClr val="0D0D0D"/>
                </a:solidFill>
                <a:latin typeface="Noto Sans CJK HK"/>
                <a:cs typeface="Noto Sans CJK HK"/>
              </a:rPr>
              <a:t>산업데이터를</a:t>
            </a:r>
            <a:r>
              <a:rPr sz="1400" b="1" spc="-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인공지능</a:t>
            </a:r>
            <a:r>
              <a:rPr sz="1400" b="1" spc="-55" dirty="0">
                <a:solidFill>
                  <a:srgbClr val="0D0D0D"/>
                </a:solidFill>
                <a:latin typeface="Noto Sans CJK JP"/>
                <a:cs typeface="Noto Sans CJK JP"/>
              </a:rPr>
              <a:t>(AI)</a:t>
            </a:r>
            <a:r>
              <a:rPr sz="1400" b="1" spc="-55" dirty="0">
                <a:solidFill>
                  <a:srgbClr val="0D0D0D"/>
                </a:solidFill>
                <a:latin typeface="Noto Sans CJK HK"/>
                <a:cs typeface="Noto Sans CJK HK"/>
              </a:rPr>
              <a:t>이</a:t>
            </a:r>
            <a:r>
              <a:rPr sz="1400" b="1" spc="2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학습</a:t>
            </a:r>
            <a:r>
              <a:rPr sz="1400" b="1" spc="1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60" dirty="0">
                <a:solidFill>
                  <a:srgbClr val="0D0D0D"/>
                </a:solidFill>
                <a:latin typeface="Noto Sans CJK HK"/>
                <a:cs typeface="Noto Sans CJK HK"/>
              </a:rPr>
              <a:t>가능하도록 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가공하는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전처리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자동화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기술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강화를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HK"/>
                <a:cs typeface="Noto Sans CJK HK"/>
              </a:rPr>
              <a:t>통한</a:t>
            </a:r>
            <a:r>
              <a:rPr sz="1400" b="1" spc="-35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0D0D0D"/>
                </a:solidFill>
                <a:latin typeface="Noto Sans CJK JP"/>
                <a:cs typeface="Noto Sans CJK JP"/>
              </a:rPr>
              <a:t>AI</a:t>
            </a:r>
            <a:r>
              <a:rPr sz="1400" b="1" spc="-25" dirty="0">
                <a:solidFill>
                  <a:srgbClr val="0D0D0D"/>
                </a:solidFill>
                <a:latin typeface="Noto Sans CJK JP"/>
                <a:cs typeface="Noto Sans CJK JP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내재화</a:t>
            </a:r>
            <a:r>
              <a:rPr sz="1400" b="1" spc="-30" dirty="0">
                <a:solidFill>
                  <a:srgbClr val="0D0D0D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Noto Sans CJK HK"/>
                <a:cs typeface="Noto Sans CJK HK"/>
              </a:rPr>
              <a:t>촉진</a:t>
            </a:r>
            <a:endParaRPr sz="1400">
              <a:latin typeface="Noto Sans CJK HK"/>
              <a:cs typeface="Noto Sans CJK HK"/>
            </a:endParaRPr>
          </a:p>
          <a:p>
            <a:pPr marL="1251585">
              <a:lnSpc>
                <a:spcPct val="100000"/>
              </a:lnSpc>
              <a:spcBef>
                <a:spcPts val="1180"/>
              </a:spcBef>
            </a:pPr>
            <a:r>
              <a:rPr sz="14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3,200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</a:t>
            </a:r>
            <a:r>
              <a:rPr sz="1100" b="1" spc="-30" dirty="0">
                <a:solidFill>
                  <a:srgbClr val="252525"/>
                </a:solidFill>
                <a:latin typeface="Noto Sans CJK HK"/>
                <a:cs typeface="Noto Sans CJK HK"/>
              </a:rPr>
              <a:t>신규</a:t>
            </a:r>
            <a:r>
              <a:rPr sz="1100" b="1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3,200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백만원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(1</a:t>
            </a:r>
            <a:r>
              <a:rPr sz="11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개</a:t>
            </a:r>
            <a:r>
              <a:rPr sz="11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))</a:t>
            </a:r>
            <a:endParaRPr sz="1100">
              <a:latin typeface="Noto Sans CJK JP"/>
              <a:cs typeface="Noto Sans CJK JP"/>
            </a:endParaRPr>
          </a:p>
          <a:p>
            <a:pPr marL="1251585">
              <a:lnSpc>
                <a:spcPct val="100000"/>
              </a:lnSpc>
              <a:spcBef>
                <a:spcPts val="1265"/>
              </a:spcBef>
            </a:pP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’25</a:t>
            </a:r>
            <a:r>
              <a:rPr sz="1400" b="1" spc="-20" dirty="0">
                <a:solidFill>
                  <a:srgbClr val="252525"/>
                </a:solidFill>
                <a:latin typeface="Noto Sans CJK HK"/>
                <a:cs typeface="Noto Sans CJK HK"/>
              </a:rPr>
              <a:t>년</a:t>
            </a:r>
            <a:r>
              <a:rPr sz="1400" b="1" spc="-6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2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월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공고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5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접수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4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평가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Noto Sans CJK HK"/>
                <a:cs typeface="Noto Sans CJK HK"/>
              </a:rPr>
              <a:t>→</a:t>
            </a:r>
            <a:r>
              <a:rPr sz="1400" b="1" spc="-5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협약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HK"/>
                <a:cs typeface="Noto Sans CJK HK"/>
              </a:rPr>
              <a:t>및</a:t>
            </a:r>
            <a:r>
              <a:rPr sz="1400" b="1" spc="-40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사업비</a:t>
            </a:r>
            <a:r>
              <a:rPr sz="1400" b="1" spc="-35" dirty="0">
                <a:solidFill>
                  <a:srgbClr val="252525"/>
                </a:solidFill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252525"/>
                </a:solidFill>
                <a:latin typeface="Noto Sans CJK HK"/>
                <a:cs typeface="Noto Sans CJK HK"/>
              </a:rPr>
              <a:t>지급</a:t>
            </a:r>
            <a:endParaRPr sz="1400">
              <a:latin typeface="Noto Sans CJK HK"/>
              <a:cs typeface="Noto Sans CJK HK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31803" y="4862427"/>
            <a:ext cx="10906125" cy="366395"/>
            <a:chOff x="631803" y="4862427"/>
            <a:chExt cx="10906125" cy="366395"/>
          </a:xfrm>
        </p:grpSpPr>
        <p:sp>
          <p:nvSpPr>
            <p:cNvPr id="60" name="object 60"/>
            <p:cNvSpPr/>
            <p:nvPr/>
          </p:nvSpPr>
          <p:spPr>
            <a:xfrm>
              <a:off x="640182" y="5217223"/>
              <a:ext cx="10897870" cy="0"/>
            </a:xfrm>
            <a:custGeom>
              <a:avLst/>
              <a:gdLst/>
              <a:ahLst/>
              <a:cxnLst/>
              <a:rect l="l" t="t" r="r" b="b"/>
              <a:pathLst>
                <a:path w="10897870">
                  <a:moveTo>
                    <a:pt x="0" y="0"/>
                  </a:moveTo>
                  <a:lnTo>
                    <a:pt x="10897666" y="0"/>
                  </a:lnTo>
                </a:path>
              </a:pathLst>
            </a:custGeom>
            <a:ln w="22225">
              <a:solidFill>
                <a:srgbClr val="BEBEBE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803" y="4862427"/>
              <a:ext cx="277110" cy="224011"/>
            </a:xfrm>
            <a:prstGeom prst="rect">
              <a:avLst/>
            </a:prstGeom>
          </p:spPr>
        </p:pic>
      </p:grp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045"/>
              </a:lnSpc>
            </a:pPr>
            <a:fld id="{81D60167-4931-47E6-BA6A-407CBD079E47}" type="slidenum">
              <a:rPr spc="40" dirty="0"/>
              <a:t>9</a:t>
            </a:fld>
            <a:endParaRPr spc="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D0D0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3689</Words>
  <Application>Microsoft Office PowerPoint</Application>
  <PresentationFormat>와이드스크린</PresentationFormat>
  <Paragraphs>530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BM DoHyeon</vt:lpstr>
      <vt:lpstr>BM EULJIRO TTF</vt:lpstr>
      <vt:lpstr>BM HANNA 11yrs old</vt:lpstr>
      <vt:lpstr>Noto Sans CJK HK</vt:lpstr>
      <vt:lpstr>Noto Sans CJK JP</vt:lpstr>
      <vt:lpstr>Arial</vt:lpstr>
      <vt:lpstr>Times New Roman</vt:lpstr>
      <vt:lpstr>Office Theme</vt:lpstr>
      <vt:lpstr>2025 산업기술혁신사업 통합</vt:lpstr>
      <vt:lpstr>한국산업기술진흥원 소개</vt:lpstr>
      <vt:lpstr>한국산업기술진흥원 소개</vt:lpstr>
      <vt:lpstr>한국산업기술진흥원 기능별 예산</vt:lpstr>
      <vt:lpstr>산업기술혁신 기반 조성</vt:lpstr>
      <vt:lpstr>산업기술혁신 기반 조성</vt:lpstr>
      <vt:lpstr>산업기술 이전 및 사업화 촉진</vt:lpstr>
      <vt:lpstr>산업기술 이전 및 사업화 촉진</vt:lpstr>
      <vt:lpstr>산업기술 이전 및 사업화 촉진</vt:lpstr>
      <vt:lpstr>지역산업 육성 및 촉진</vt:lpstr>
      <vt:lpstr>소재부품장비산업육성 및 산업공급망 지원</vt:lpstr>
      <vt:lpstr>중견기업 육성 및 혁신</vt:lpstr>
      <vt:lpstr>중견기업 육성 및 혁신</vt:lpstr>
      <vt:lpstr>중견기업 육성 및 혁신</vt:lpstr>
      <vt:lpstr>산업기술 이전 및 사업화 촉진</vt:lpstr>
      <vt:lpstr>규제혁신지원</vt:lpstr>
      <vt:lpstr>산업기술 인재양성 및 산학협력</vt:lpstr>
      <vt:lpstr>산업기술국제협력</vt:lpstr>
      <vt:lpstr>한국산업기술진흥원 신규 플랫폼 서비스(Hi-TECH)</vt:lpstr>
      <vt:lpstr>한국산업기술진흥원 정책간행물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BANG</dc:creator>
  <cp:lastModifiedBy>정 범모</cp:lastModifiedBy>
  <cp:revision>1</cp:revision>
  <dcterms:created xsi:type="dcterms:W3CDTF">2025-01-23T04:12:23Z</dcterms:created>
  <dcterms:modified xsi:type="dcterms:W3CDTF">2025-01-23T04:15:39Z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PowerPoint용 Acrobat PDFMaker 24</vt:lpwstr>
  </property>
  <property fmtid="{D5CDD505-2E9C-101B-9397-08002B2CF9AE}" pid="4" name="LastSaved">
    <vt:filetime>2025-01-23T00:00:00Z</vt:filetime>
  </property>
  <property fmtid="{D5CDD505-2E9C-101B-9397-08002B2CF9AE}" pid="5" name="Producer">
    <vt:lpwstr>3-Heights(TM) PDF Security Shell 4.8.25.2 (http://www.pdf-tools.com)</vt:lpwstr>
  </property>
</Properties>
</file>